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300" dirty="0" smtClean="0"/>
              <a:t>C++ SOFTWARE TRAINING</a:t>
            </a:r>
            <a:endParaRPr lang="en-IN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DIWAAN CHANDAR C S</a:t>
            </a:r>
          </a:p>
          <a:p>
            <a:r>
              <a:rPr lang="en-US" dirty="0" smtClean="0"/>
              <a:t>STUDENT 	|	 FIRST YEAR</a:t>
            </a:r>
          </a:p>
          <a:p>
            <a:r>
              <a:rPr lang="en-US" dirty="0" smtClean="0"/>
              <a:t>DEPARTMENT OF INFORMATION SCIENCE AND ENGINEERING</a:t>
            </a:r>
          </a:p>
          <a:p>
            <a:endParaRPr lang="en-IN" dirty="0"/>
          </a:p>
        </p:txBody>
      </p:sp>
      <p:pic>
        <p:nvPicPr>
          <p:cNvPr id="4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244" y="695586"/>
            <a:ext cx="6656727" cy="90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7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048934"/>
            <a:ext cx="7766936" cy="1646302"/>
          </a:xfrm>
        </p:spPr>
        <p:txBody>
          <a:bodyPr/>
          <a:lstStyle/>
          <a:p>
            <a:r>
              <a:rPr lang="en-US" dirty="0" smtClean="0"/>
              <a:t>A SAMPLE C++ PROGRAM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46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048934"/>
            <a:ext cx="7766936" cy="1646302"/>
          </a:xfrm>
        </p:spPr>
        <p:txBody>
          <a:bodyPr/>
          <a:lstStyle/>
          <a:p>
            <a:r>
              <a:rPr lang="en-US" dirty="0" smtClean="0"/>
              <a:t>THANK YOU		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3387" y="3695236"/>
            <a:ext cx="7766936" cy="1096899"/>
          </a:xfrm>
        </p:spPr>
        <p:txBody>
          <a:bodyPr/>
          <a:lstStyle/>
          <a:p>
            <a:r>
              <a:rPr lang="en-US" dirty="0" smtClean="0"/>
              <a:t>STAY HOME… STAY CODING…	  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07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WELCOME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78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TRAINING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 days</a:t>
            </a:r>
          </a:p>
          <a:p>
            <a:r>
              <a:rPr lang="en-US" dirty="0" smtClean="0"/>
              <a:t>400 reward points (150 for attendance 250 for assessment)</a:t>
            </a:r>
          </a:p>
          <a:p>
            <a:r>
              <a:rPr lang="en-US" dirty="0" smtClean="0"/>
              <a:t>80% attendance</a:t>
            </a:r>
          </a:p>
          <a:p>
            <a:r>
              <a:rPr lang="en-US" dirty="0" smtClean="0"/>
              <a:t>Timing 8:30 to 9:30 pm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3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C++</a:t>
            </a:r>
          </a:p>
          <a:p>
            <a:r>
              <a:rPr lang="en-US" dirty="0" smtClean="0"/>
              <a:t>C++ syntax</a:t>
            </a:r>
          </a:p>
          <a:p>
            <a:r>
              <a:rPr lang="en-US" dirty="0" smtClean="0"/>
              <a:t>Variables, </a:t>
            </a:r>
            <a:r>
              <a:rPr lang="en-US" dirty="0" err="1" smtClean="0"/>
              <a:t>DataTypes</a:t>
            </a:r>
            <a:r>
              <a:rPr lang="en-US" dirty="0" smtClean="0"/>
              <a:t> and Operators</a:t>
            </a:r>
          </a:p>
          <a:p>
            <a:r>
              <a:rPr lang="en-US" dirty="0" smtClean="0"/>
              <a:t>Conditional Statements</a:t>
            </a:r>
          </a:p>
          <a:p>
            <a:r>
              <a:rPr lang="en-US" dirty="0" smtClean="0"/>
              <a:t>Looping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Strings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220541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OOP’s</a:t>
            </a:r>
            <a:endParaRPr lang="en-IN" dirty="0"/>
          </a:p>
          <a:p>
            <a:r>
              <a:rPr lang="en-US" dirty="0" smtClean="0"/>
              <a:t>Class/Objects</a:t>
            </a:r>
          </a:p>
          <a:p>
            <a:r>
              <a:rPr lang="en-US" dirty="0" err="1" smtClean="0"/>
              <a:t>Polymerism</a:t>
            </a:r>
            <a:endParaRPr lang="en-US" dirty="0" smtClean="0"/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Constructors</a:t>
            </a:r>
          </a:p>
          <a:p>
            <a:r>
              <a:rPr lang="en-US" dirty="0" smtClean="0"/>
              <a:t>Files</a:t>
            </a:r>
          </a:p>
          <a:p>
            <a:r>
              <a:rPr lang="en-US" dirty="0" smtClean="0"/>
              <a:t>Exceptions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05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C++?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/>
              <a:t>++ is a cross-platform language that can be used to create high-performance applications.</a:t>
            </a:r>
          </a:p>
          <a:p>
            <a:r>
              <a:rPr lang="en-US" dirty="0"/>
              <a:t>C++ was developed by </a:t>
            </a:r>
            <a:r>
              <a:rPr lang="en-US" dirty="0" err="1"/>
              <a:t>Bjarne</a:t>
            </a:r>
            <a:r>
              <a:rPr lang="en-US" dirty="0"/>
              <a:t> </a:t>
            </a:r>
            <a:r>
              <a:rPr lang="en-US" dirty="0" err="1"/>
              <a:t>Stroustrup</a:t>
            </a:r>
            <a:r>
              <a:rPr lang="en-US" dirty="0"/>
              <a:t>, as an extension to the C language.</a:t>
            </a:r>
          </a:p>
          <a:p>
            <a:r>
              <a:rPr lang="en-US" dirty="0"/>
              <a:t>C++ gives programmers a high level of control over system resources and memory.</a:t>
            </a:r>
          </a:p>
          <a:p>
            <a:r>
              <a:rPr lang="en-US" dirty="0"/>
              <a:t>The language was updated 3 major times in 2011, 2014, and 2017 to C++11, C++14, and C++17.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357579"/>
              </p:ext>
            </p:extLst>
          </p:nvPr>
        </p:nvGraphicFramePr>
        <p:xfrm>
          <a:off x="989413" y="4787464"/>
          <a:ext cx="63514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712"/>
                <a:gridCol w="31757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Increment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++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1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/>
              <a:t>++ is one of the world's most popular programming languages.</a:t>
            </a:r>
          </a:p>
          <a:p>
            <a:r>
              <a:rPr lang="en-US" dirty="0"/>
              <a:t>C++ can be found in today's operating systems, Graphical User Interfaces, and embedded systems.</a:t>
            </a:r>
          </a:p>
          <a:p>
            <a:r>
              <a:rPr lang="en-US" dirty="0"/>
              <a:t>C++ is an object-oriented programming language which gives a clear structure to programs and allows code to be reused, lowering development costs.</a:t>
            </a:r>
          </a:p>
          <a:p>
            <a:r>
              <a:rPr lang="en-US" dirty="0"/>
              <a:t>C++ is portable and can be used to develop applications that can be adapted to multiple platforms.</a:t>
            </a:r>
          </a:p>
          <a:p>
            <a:r>
              <a:rPr lang="en-US" dirty="0"/>
              <a:t>C++ is fun and easy to learn</a:t>
            </a:r>
            <a:r>
              <a:rPr lang="en-US" dirty="0" smtClean="0"/>
              <a:t>!</a:t>
            </a:r>
          </a:p>
          <a:p>
            <a:r>
              <a:rPr lang="en-US" dirty="0"/>
              <a:t>Combination of both low-level &amp; high-level language – a Middle-Level Language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3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C++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82" y="1565419"/>
            <a:ext cx="7323972" cy="4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8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C++ 20</a:t>
            </a:r>
          </a:p>
          <a:p>
            <a:r>
              <a:rPr lang="en-US" dirty="0" smtClean="0"/>
              <a:t>In development stage</a:t>
            </a:r>
          </a:p>
          <a:p>
            <a:r>
              <a:rPr lang="en-US" dirty="0" smtClean="0"/>
              <a:t>Expected to release in 2020-21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6397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277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C++ SOFTWARE TRAINING</vt:lpstr>
      <vt:lpstr>WELCOME</vt:lpstr>
      <vt:lpstr>ABOUT TRAINING</vt:lpstr>
      <vt:lpstr>SYLLABUS</vt:lpstr>
      <vt:lpstr>SYLLABUS</vt:lpstr>
      <vt:lpstr>What is C++? </vt:lpstr>
      <vt:lpstr>Why Use C++</vt:lpstr>
      <vt:lpstr>History of C++</vt:lpstr>
      <vt:lpstr>Upcoming Version</vt:lpstr>
      <vt:lpstr>A SAMPLE C++ PROGRAM</vt:lpstr>
      <vt:lpstr>THANK YOU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SOFTWARE TRAINING</dc:title>
  <dc:creator>Microsoft account</dc:creator>
  <cp:lastModifiedBy>Microsoft account</cp:lastModifiedBy>
  <cp:revision>3</cp:revision>
  <dcterms:created xsi:type="dcterms:W3CDTF">2020-04-15T13:46:21Z</dcterms:created>
  <dcterms:modified xsi:type="dcterms:W3CDTF">2020-04-15T14:09:09Z</dcterms:modified>
</cp:coreProperties>
</file>