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63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02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98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7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8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CONDITIONAL STATEMENTS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SOFTWARE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30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00050" lvl="1" indent="0">
              <a:buNone/>
            </a:pPr>
            <a:r>
              <a:rPr lang="en-US" sz="1800" dirty="0"/>
              <a:t>switch(</a:t>
            </a:r>
            <a:r>
              <a:rPr lang="en-US" sz="1800" i="1" dirty="0"/>
              <a:t>expression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 case x:</a:t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i="1" dirty="0" smtClean="0"/>
              <a:t>Action block 1;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case y: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i="1" dirty="0"/>
              <a:t> Action block </a:t>
            </a:r>
            <a:r>
              <a:rPr lang="en-US" sz="1800" i="1" dirty="0" smtClean="0"/>
              <a:t>2;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default: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i="1" dirty="0"/>
              <a:t> Action block </a:t>
            </a:r>
            <a:r>
              <a:rPr lang="en-US" sz="1800" i="1" dirty="0" smtClean="0"/>
              <a:t>n;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661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CODING…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2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 C++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if… else if</a:t>
            </a:r>
          </a:p>
          <a:p>
            <a:r>
              <a:rPr lang="en-US" dirty="0" smtClean="0"/>
              <a:t>Nested if</a:t>
            </a:r>
          </a:p>
          <a:p>
            <a:r>
              <a:rPr lang="en-US" dirty="0" smtClean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67964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if to specify a block of code to be executed, if a specified condition is true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else to specify a block of code to be executed, if the same condition is false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else if to specify a new condition to test, if the first condition is false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switch to specify many alternative blocks of code to be executed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02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used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than: a &lt; b</a:t>
            </a:r>
          </a:p>
          <a:p>
            <a:r>
              <a:rPr lang="en-US" dirty="0"/>
              <a:t>Less than or equal to: a &lt;= b</a:t>
            </a:r>
          </a:p>
          <a:p>
            <a:r>
              <a:rPr lang="en-US" dirty="0"/>
              <a:t>Greater than: a &gt; b</a:t>
            </a:r>
          </a:p>
          <a:p>
            <a:r>
              <a:rPr lang="en-US" dirty="0"/>
              <a:t>Greater than or equal to: a &gt;= b</a:t>
            </a:r>
          </a:p>
          <a:p>
            <a:r>
              <a:rPr lang="en-US" dirty="0"/>
              <a:t>Equal to a == b</a:t>
            </a:r>
          </a:p>
          <a:p>
            <a:r>
              <a:rPr lang="en-US" dirty="0"/>
              <a:t>Not Equal to: a != b</a:t>
            </a:r>
          </a:p>
        </p:txBody>
      </p:sp>
    </p:spTree>
    <p:extLst>
      <p:ext uri="{BB962C8B-B14F-4D97-AF65-F5344CB8AC3E}">
        <p14:creationId xmlns:p14="http://schemas.microsoft.com/office/powerpoint/2010/main" val="146523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cond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 block;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It contains a single if statement in it</a:t>
            </a:r>
          </a:p>
          <a:p>
            <a:r>
              <a:rPr lang="en-US" dirty="0" smtClean="0"/>
              <a:t>If the condition is true, the action block will be executed </a:t>
            </a:r>
          </a:p>
          <a:p>
            <a:r>
              <a:rPr lang="en-US" dirty="0" smtClean="0"/>
              <a:t>Else the flow reaches out of the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0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cond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action </a:t>
            </a:r>
            <a:r>
              <a:rPr lang="en-US" dirty="0" smtClean="0"/>
              <a:t>block 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 block 2;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It contains </a:t>
            </a:r>
            <a:r>
              <a:rPr lang="en-US" dirty="0" smtClean="0"/>
              <a:t>a if and an else </a:t>
            </a:r>
            <a:r>
              <a:rPr lang="en-US" dirty="0"/>
              <a:t>statement in it</a:t>
            </a:r>
          </a:p>
          <a:p>
            <a:r>
              <a:rPr lang="en-US" dirty="0"/>
              <a:t>If the condition is true, the action </a:t>
            </a:r>
            <a:r>
              <a:rPr lang="en-US" dirty="0" smtClean="0"/>
              <a:t>block 1 </a:t>
            </a:r>
            <a:r>
              <a:rPr lang="en-US" dirty="0"/>
              <a:t>will be executed </a:t>
            </a:r>
          </a:p>
          <a:p>
            <a:r>
              <a:rPr lang="en-US" dirty="0"/>
              <a:t>Else the </a:t>
            </a:r>
            <a:r>
              <a:rPr lang="en-US" dirty="0" smtClean="0"/>
              <a:t>action block 2 will be executed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09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707"/>
            <a:ext cx="8596668" cy="4410540"/>
          </a:xfrm>
        </p:spPr>
        <p:txBody>
          <a:bodyPr numCol="2"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cond</a:t>
            </a:r>
            <a:r>
              <a:rPr lang="en-US" dirty="0" smtClean="0"/>
              <a:t> 1)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action block 1;</a:t>
            </a:r>
          </a:p>
          <a:p>
            <a:pPr marL="0" indent="0">
              <a:buNone/>
            </a:pPr>
            <a:r>
              <a:rPr lang="en-US" dirty="0"/>
              <a:t>	} else </a:t>
            </a:r>
            <a:r>
              <a:rPr lang="en-US" dirty="0" smtClean="0"/>
              <a:t>if(</a:t>
            </a:r>
            <a:r>
              <a:rPr lang="en-US" dirty="0" err="1" smtClean="0"/>
              <a:t>cond</a:t>
            </a:r>
            <a:r>
              <a:rPr lang="en-US" dirty="0" smtClean="0"/>
              <a:t> 2)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action block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 block n;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It contains a if and an else statement </a:t>
            </a:r>
            <a:r>
              <a:rPr lang="en-US" dirty="0" smtClean="0"/>
              <a:t>and can have multiple else if statements in </a:t>
            </a:r>
            <a:r>
              <a:rPr lang="en-US" dirty="0"/>
              <a:t>it</a:t>
            </a:r>
          </a:p>
          <a:p>
            <a:r>
              <a:rPr lang="en-US" dirty="0" smtClean="0"/>
              <a:t>It checks the condition one by one and executes the action block of first true condition will be executed</a:t>
            </a:r>
          </a:p>
          <a:p>
            <a:r>
              <a:rPr lang="en-US" dirty="0" smtClean="0"/>
              <a:t>If none of the conditions is true, the action block within the else will be executed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9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short-hand if else, which is known as the </a:t>
            </a:r>
            <a:r>
              <a:rPr lang="en-US" b="1" dirty="0"/>
              <a:t>ternary operator</a:t>
            </a:r>
            <a:r>
              <a:rPr lang="en-US" dirty="0"/>
              <a:t> because it consists of three </a:t>
            </a:r>
            <a:r>
              <a:rPr lang="en-US" dirty="0" smtClean="0"/>
              <a:t>operands </a:t>
            </a:r>
          </a:p>
          <a:p>
            <a:r>
              <a:rPr lang="en-US" dirty="0" smtClean="0"/>
              <a:t>It </a:t>
            </a:r>
            <a:r>
              <a:rPr lang="en-US" dirty="0"/>
              <a:t>can be used to replace multiple lines of code with a single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It </a:t>
            </a:r>
            <a:r>
              <a:rPr lang="en-US" dirty="0"/>
              <a:t>is often used to replace simple if else </a:t>
            </a:r>
            <a:r>
              <a:rPr lang="en-US" dirty="0" smtClean="0"/>
              <a:t>statements</a:t>
            </a:r>
            <a:endParaRPr lang="en-IN" dirty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variable = (condition) ? </a:t>
            </a:r>
            <a:r>
              <a:rPr lang="en-IN" dirty="0" smtClean="0"/>
              <a:t>Action block </a:t>
            </a:r>
            <a:r>
              <a:rPr lang="en-IN" i="1" dirty="0" smtClean="0"/>
              <a:t>1</a:t>
            </a:r>
            <a:r>
              <a:rPr lang="en-IN" dirty="0"/>
              <a:t> : </a:t>
            </a:r>
            <a:r>
              <a:rPr lang="en-IN" dirty="0" smtClean="0"/>
              <a:t>action block 2;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36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expression is evaluated once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the expression is compared with the values of each case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is a match, the associated block of code is executed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break and default keywords are </a:t>
            </a:r>
            <a:r>
              <a:rPr lang="en-US" dirty="0" smtClean="0"/>
              <a:t>optional</a:t>
            </a:r>
          </a:p>
          <a:p>
            <a:r>
              <a:rPr lang="en-US" dirty="0"/>
              <a:t>When C++ reaches a break keyword, it breaks out of the switch block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/>
              <a:t>The default keyword specifies some code to run if there is no case </a:t>
            </a:r>
            <a:r>
              <a:rPr lang="en-US" dirty="0" smtClean="0"/>
              <a:t>match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922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203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CONDITIONAL STATEMENTS</vt:lpstr>
      <vt:lpstr>CONDITIONS IN C++ </vt:lpstr>
      <vt:lpstr>Conditional Statements</vt:lpstr>
      <vt:lpstr>Conditions used in C++</vt:lpstr>
      <vt:lpstr>Simple if</vt:lpstr>
      <vt:lpstr>If … else</vt:lpstr>
      <vt:lpstr>If … else if</vt:lpstr>
      <vt:lpstr>Ternary Operator</vt:lpstr>
      <vt:lpstr>Switch case</vt:lpstr>
      <vt:lpstr>Switch case</vt:lpstr>
      <vt:lpstr>HAPPY CODING…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Microsoft account</dc:creator>
  <cp:lastModifiedBy>Microsoft account</cp:lastModifiedBy>
  <cp:revision>4</cp:revision>
  <dcterms:created xsi:type="dcterms:W3CDTF">2020-04-20T11:28:57Z</dcterms:created>
  <dcterms:modified xsi:type="dcterms:W3CDTF">2020-04-20T12:03:45Z</dcterms:modified>
</cp:coreProperties>
</file>