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 IN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SOFTWARE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5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as long as a specified condition is reached.</a:t>
            </a:r>
          </a:p>
          <a:p>
            <a:r>
              <a:rPr lang="en-US" dirty="0"/>
              <a:t>Loops are handy because they save time, reduce errors, and they make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36574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</a:t>
            </a:r>
          </a:p>
          <a:p>
            <a:r>
              <a:rPr lang="en-IN" dirty="0" smtClean="0"/>
              <a:t>Do ... While</a:t>
            </a:r>
          </a:p>
          <a:p>
            <a:r>
              <a:rPr lang="en-IN" dirty="0" smtClean="0"/>
              <a:t>For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127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 loops through a block of code as long as a specified condition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Entry check</a:t>
            </a:r>
          </a:p>
          <a:p>
            <a:r>
              <a:rPr lang="en-US" dirty="0"/>
              <a:t>while (condition)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Action Block;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0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…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loop will execute the code block once, before checking if the condition is true, then it will repeat the loop as long as the condition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Exit check loop</a:t>
            </a:r>
          </a:p>
          <a:p>
            <a:r>
              <a:rPr lang="en-US" dirty="0"/>
              <a:t>do 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Action Block;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(condition);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3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know exactly how many times you want to loop through a block of code, use the for loop instead of a while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Entry check loop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initialization;condition;updation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Action Block;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HAPPY CODING 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149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LOOPING IN C++</vt:lpstr>
      <vt:lpstr>What are Loops</vt:lpstr>
      <vt:lpstr>LOOPS IN C++</vt:lpstr>
      <vt:lpstr>WHILE LOOP</vt:lpstr>
      <vt:lpstr>DO … WHILE LOOP</vt:lpstr>
      <vt:lpstr>FOR LOOP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IN C++</dc:title>
  <dc:creator>Microsoft account</dc:creator>
  <cp:lastModifiedBy>Microsoft account</cp:lastModifiedBy>
  <cp:revision>3</cp:revision>
  <dcterms:created xsi:type="dcterms:W3CDTF">2020-04-21T12:14:16Z</dcterms:created>
  <dcterms:modified xsi:type="dcterms:W3CDTF">2020-04-21T13:40:32Z</dcterms:modified>
</cp:coreProperties>
</file>