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75" r:id="rId8"/>
    <p:sldId id="266" r:id="rId9"/>
    <p:sldId id="267" r:id="rId10"/>
    <p:sldId id="268" r:id="rId11"/>
    <p:sldId id="261" r:id="rId12"/>
    <p:sldId id="264" r:id="rId13"/>
    <p:sldId id="273" r:id="rId14"/>
    <p:sldId id="274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6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71983-2A69-1CC5-AB01-2245B8112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19DD2A-E99D-38AB-616C-B11554EFC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ADE93-97E7-D301-CA03-0733E1244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F60A-713C-41BA-9788-4C493DDC0A9C}" type="datetimeFigureOut">
              <a:rPr lang="en-US" smtClean="0"/>
              <a:pPr/>
              <a:t>5/14/2025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72479-BE74-A738-A0D6-368BC4A09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E58AA-1941-B54B-0E20-7E37CFDCD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795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4F3C5-FBC1-1B88-8343-86135FBF9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1A5114-41AC-DF0F-4D71-FAF6C0CE92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12BE5-C97F-2CA1-77CD-745D78DE0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0FA7-C445-42F7-AF66-A4F5A6FC8A9C}" type="datetimeFigureOut">
              <a:rPr lang="en-US" smtClean="0"/>
              <a:pPr/>
              <a:t>5/14/2025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AA35D-0184-9446-99FC-8F1FE3108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7840A-807E-E65A-A3A1-EF6491E6D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805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00CB7E-5740-3190-E921-1C11A4E873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EB78AA-727E-6B97-E844-173901C65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29611-3717-2EC2-0FDF-72FF45B86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C5C5-1A57-4420-8AFB-CE41693A794B}" type="datetimeFigureOut">
              <a:rPr lang="en-US" smtClean="0"/>
              <a:pPr/>
              <a:t>5/14/2025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6A6FF-A6FA-89E7-B891-64903C15E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F0B1C-34C8-5BDD-8494-E4C77B2A2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05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FBA48-3355-B255-A0BF-7F7E8A3DE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FEDF2-CAF8-730D-4D72-E2BE27817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21B19-5520-559B-3E16-5DD4026CD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08AF-84E6-4329-8E67-FEA434B47075}" type="datetimeFigureOut">
              <a:rPr lang="en-US" smtClean="0"/>
              <a:pPr/>
              <a:t>5/14/2025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10FFC-8744-A912-98C8-D1317C081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D931A-4235-1CAB-2659-4E4AA7F5C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43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6119A-91C4-A1E6-9D8D-F3EF0DB10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E9C77-2DE9-357C-E43C-ABF1FF8A0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7EBD0-A11D-847D-1364-3A7D63EBA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E328-6AFF-436B-881F-213D56084544}" type="datetimeFigureOut">
              <a:rPr lang="en-US" smtClean="0"/>
              <a:pPr/>
              <a:t>5/14/2025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B8AB9-A2F0-9046-5679-AC997E281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23202-E5A3-1426-6719-AED7F9C2D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778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CC6FF-9F41-E640-CBEB-9E2F51D57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117EC-8F71-4BE0-7D04-6FBB4D0EF7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CC6EF7-3AEF-2F73-C398-3C38BDFC7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E85B9-76FC-D097-C85C-A3680CAC0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069A-09EE-4C7C-86A4-2314A404921D}" type="datetimeFigureOut">
              <a:rPr lang="en-US" smtClean="0"/>
              <a:pPr/>
              <a:t>5/14/2025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6F025-F2EB-4388-1105-F227DDA99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0C4E9-7D27-AC03-EA1D-34E97DBA2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367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0C8A1-FB4C-7F42-9838-2225B8902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638A4-2B42-EBB6-53B4-13B665E45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6C739A-5B6C-E0D9-4877-D24204E36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DEF386-C560-5E0F-D9AD-F06E0B9FE2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9587F6-2821-9D9A-78F2-BE7F8734C7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0AFABB-525D-DDA0-3B87-268E25B79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E7F1-171E-411F-96CA-A251A21496E7}" type="datetimeFigureOut">
              <a:rPr lang="en-US" smtClean="0"/>
              <a:pPr/>
              <a:t>5/14/2025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4D32A-630A-7055-A54B-164D470C8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9E2ADA-51C7-D857-3E52-3F70930E9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515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93250-16A5-E77D-D641-982696FF7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845C48-D562-104B-BF1C-74B2CCD6B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98D-A273-4547-9B92-97D7769F71A6}" type="datetimeFigureOut">
              <a:rPr lang="en-US" smtClean="0"/>
              <a:pPr/>
              <a:t>5/14/2025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66CDEF-862E-2743-99AC-4DD9EC41F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41AF87-B9A1-7246-0882-0BD9F1CA7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233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9A37D1-9E82-8EBE-54ED-263577904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CD67-0644-446C-B2AD-1C09BF34F286}" type="datetimeFigureOut">
              <a:rPr lang="en-US" smtClean="0"/>
              <a:pPr/>
              <a:t>5/14/2025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6EF82B-E337-FD30-6CD6-27A2C4418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98E04-354B-AD90-471F-3FDC4412D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545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6A543-B617-FBC9-80DF-AB4AEBF05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A4E71-589A-4E13-19B5-54CC8500D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CB5767-CE0C-7E88-FA64-B8123F037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0DAF7-F78D-A154-61F6-B5610214F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0828-6983-48AD-9E27-CBD3696F837E}" type="datetimeFigureOut">
              <a:rPr lang="en-US" smtClean="0"/>
              <a:pPr/>
              <a:t>5/14/2025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6D35B6-7C2D-CD98-AD28-80B43D553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92629D-2A49-5E3D-E275-5B8A21F6E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050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91B19-7A11-4EED-41BE-A487CD9A0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F6949D-FF67-5C61-4ED9-18F6B6711D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A93603-193D-993C-20B3-087E08EA0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78FCCA-AD7A-0944-7044-F4D0B3F6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FB91-0324-450E-B17F-36DC0ECCE413}" type="datetimeFigureOut">
              <a:rPr lang="en-US" smtClean="0"/>
              <a:pPr/>
              <a:t>5/14/2025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8EE43-468D-DBC1-446F-176279948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EBE17-C86F-347D-CE04-7E6324B80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81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00EA34-43FE-F37F-17C6-ABBFA1E89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ED7EA-CF0D-860F-9011-C982E75EB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A4C05-45A9-357D-9A81-1E72054AA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37674-C1BA-4107-9B06-6D4CAC3A3DF5}" type="datetimeFigureOut">
              <a:rPr lang="en-US" smtClean="0"/>
              <a:pPr/>
              <a:t>5/14/2025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3FCCB-365E-F66C-7FEE-252AC38888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AEA3F-2981-5D9F-EC51-67B207A45E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736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9085" y="0"/>
            <a:ext cx="9966960" cy="3035808"/>
          </a:xfrm>
        </p:spPr>
        <p:txBody>
          <a:bodyPr/>
          <a:lstStyle/>
          <a:p>
            <a:pPr algn="l"/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MARKETPLACE FOR EDUCATIONAL SERVICES (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EduMart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Phase - II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9085" y="4123902"/>
            <a:ext cx="4916141" cy="1759753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Dinesh Singh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Enrollment No.: U2046035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Course: MCA Sem-IV</a:t>
            </a: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Guide: Ms. Sunita Tripathi </a:t>
            </a:r>
          </a:p>
        </p:txBody>
      </p:sp>
    </p:spTree>
    <p:extLst>
      <p:ext uri="{BB962C8B-B14F-4D97-AF65-F5344CB8AC3E}">
        <p14:creationId xmlns:p14="http://schemas.microsoft.com/office/powerpoint/2010/main" val="3542941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8DB0A-ACA9-21EF-F992-32D1A563E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Requirements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34E46-650E-0AE0-B6C1-787639939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Technologies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HTML: Page structure and markup.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CSS: Custom styling and layout.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JavaScript: Interactive features.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Bootstrap: Prebuilt UI components.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Technologies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Django: Framework for backend operations.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SQLite: Database for user and service data.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 ORM: Database interactions.</a:t>
            </a:r>
          </a:p>
        </p:txBody>
      </p:sp>
    </p:spTree>
    <p:extLst>
      <p:ext uri="{BB962C8B-B14F-4D97-AF65-F5344CB8AC3E}">
        <p14:creationId xmlns:p14="http://schemas.microsoft.com/office/powerpoint/2010/main" val="1940359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5294376" cy="3291840"/>
          </a:xfrm>
        </p:spPr>
        <p:txBody>
          <a:bodyPr>
            <a:normAutofit fontScale="92500" lnSpcReduction="1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:Window/Linux/Mac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Frontend: HTML, CSS, JavaScript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Framework: Django, Bootstrap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: SQLite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 : Visual Studio Code, PyCharm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Browser: Chrome/Mozilla/Edge/Brave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 : Intel/AMD/Ryzen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 : 4 GB or Higher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Speed: 1.00 GHz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Type: 64-bit operating system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472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286E9-564C-733D-3999-9F38E705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0C3866-EACF-0E3C-E573-481ABE1E6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81833"/>
          </a:xfrm>
        </p:spPr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Detailed System design of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EduMart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using Data Flow Diagram (DFD)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D777F6-4DE8-801F-D64E-5EE241BBC327}"/>
              </a:ext>
            </a:extLst>
          </p:cNvPr>
          <p:cNvSpPr txBox="1"/>
          <p:nvPr/>
        </p:nvSpPr>
        <p:spPr>
          <a:xfrm>
            <a:off x="1184988" y="2780522"/>
            <a:ext cx="1296955" cy="373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- 0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CF24D6-A7CE-AA57-C716-717FD18FD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336" y="2967134"/>
            <a:ext cx="5660832" cy="329736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FD477E-724B-6913-3426-9A417235DE0D}"/>
              </a:ext>
            </a:extLst>
          </p:cNvPr>
          <p:cNvSpPr txBox="1"/>
          <p:nvPr/>
        </p:nvSpPr>
        <p:spPr>
          <a:xfrm>
            <a:off x="821094" y="419877"/>
            <a:ext cx="1296955" cy="373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- 1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43A50E-65A7-7E29-9FD3-AF18A367B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589" y="419877"/>
            <a:ext cx="6546874" cy="608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596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23CC79-D1CB-E14E-BA94-D64842DE7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5FD24A-EC60-23EB-749D-B411D5F52C91}"/>
              </a:ext>
            </a:extLst>
          </p:cNvPr>
          <p:cNvSpPr txBox="1"/>
          <p:nvPr/>
        </p:nvSpPr>
        <p:spPr>
          <a:xfrm>
            <a:off x="830926" y="419877"/>
            <a:ext cx="21187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– 2   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Management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71C92B-5C27-902E-CCD3-455AE74CB1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84249"/>
            <a:ext cx="6143768" cy="3326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EA2AE88-F5D5-A747-2F7D-03242D1F55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201" y="419876"/>
            <a:ext cx="6838847" cy="43192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101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1F3C5D-8AC0-FAD3-A8C7-3A00FFAA11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042E1F-AB07-3E33-487B-24957AD37B96}"/>
              </a:ext>
            </a:extLst>
          </p:cNvPr>
          <p:cNvSpPr txBox="1"/>
          <p:nvPr/>
        </p:nvSpPr>
        <p:spPr>
          <a:xfrm>
            <a:off x="830926" y="419877"/>
            <a:ext cx="26201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– 2    Continues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Listing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EDE5F8-B3B1-450E-8B5A-9F89F10307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56" y="1412209"/>
            <a:ext cx="8827401" cy="51465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4266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4F7160-DC63-8E3F-3BD3-21EDD50F31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04D4D5-23BF-50EC-672A-6705D256B9EC}"/>
              </a:ext>
            </a:extLst>
          </p:cNvPr>
          <p:cNvSpPr txBox="1"/>
          <p:nvPr/>
        </p:nvSpPr>
        <p:spPr>
          <a:xfrm>
            <a:off x="830926" y="419877"/>
            <a:ext cx="3357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– 2 Continues   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Booking &amp; Payment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445599-F4F9-10A2-A4DC-8A33B84457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041" y="1581232"/>
            <a:ext cx="9543435" cy="4890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89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57FA44-6EA1-17A8-5DB1-29BF1FC6D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37727F-C6C4-C435-91E7-DCE5D26DDF7D}"/>
              </a:ext>
            </a:extLst>
          </p:cNvPr>
          <p:cNvSpPr txBox="1"/>
          <p:nvPr/>
        </p:nvSpPr>
        <p:spPr>
          <a:xfrm>
            <a:off x="476965" y="419877"/>
            <a:ext cx="3357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– 2    Continues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&amp; Rating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6DC59F-A500-4050-D919-0EF819414B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459" y="1343207"/>
            <a:ext cx="8995901" cy="53417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4004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8F9C35-5086-5BC2-D1DC-FEE293F17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3EB216-AF71-87D1-79D5-0A24068E3308}"/>
              </a:ext>
            </a:extLst>
          </p:cNvPr>
          <p:cNvSpPr txBox="1"/>
          <p:nvPr/>
        </p:nvSpPr>
        <p:spPr>
          <a:xfrm>
            <a:off x="830926" y="419877"/>
            <a:ext cx="3357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– 2   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Management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61F612-3B17-4D49-86CA-87086D42DC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209" y="2138587"/>
            <a:ext cx="10161942" cy="38197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2966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709EE4-4E68-249C-7D88-C999D8825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B4FB74-E38B-2B89-81E9-EB95F0F421DC}"/>
              </a:ext>
            </a:extLst>
          </p:cNvPr>
          <p:cNvSpPr txBox="1"/>
          <p:nvPr/>
        </p:nvSpPr>
        <p:spPr>
          <a:xfrm>
            <a:off x="830926" y="419877"/>
            <a:ext cx="3357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– 2    Continues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BBC2A9-7757-2920-EBF9-188300435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433" y="1769145"/>
            <a:ext cx="9329785" cy="381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931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8848"/>
            <a:ext cx="10515600" cy="4793126"/>
          </a:xfrm>
        </p:spPr>
        <p:txBody>
          <a:bodyPr>
            <a:normAutofit fontScale="92500" lnSpcReduction="2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Requirements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Design(Data Flow Diagram)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Output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6648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F039FCC-5B08-F613-31F8-F4EB34A0738D}"/>
              </a:ext>
            </a:extLst>
          </p:cNvPr>
          <p:cNvSpPr txBox="1">
            <a:spLocks/>
          </p:cNvSpPr>
          <p:nvPr/>
        </p:nvSpPr>
        <p:spPr>
          <a:xfrm>
            <a:off x="838200" y="29629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858ADB-B0B9-60B2-EACE-69C30566F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15" y="1022626"/>
            <a:ext cx="4561592" cy="5539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D1E274-6C4E-CC31-E91E-B33358C88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9792" y="802138"/>
            <a:ext cx="6029880" cy="553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947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269FBA-E3F8-5218-F9A8-5FBBC141E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16" y="206478"/>
            <a:ext cx="5758954" cy="30401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9E6BF8-F146-F46B-24AF-3F00067AC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316" y="3246612"/>
            <a:ext cx="5758954" cy="30826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04345F-9D82-7D39-8FA7-0B50E5E2D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0583"/>
            <a:ext cx="5833836" cy="31319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5F439B-E8CB-17DF-1411-E60293F399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4732" y="3429000"/>
            <a:ext cx="5758952" cy="312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082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CD6F0F-00D0-60EC-1AEB-3DF77236E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64" y="124452"/>
            <a:ext cx="5510224" cy="29727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C9AE33-EB63-E2DA-14B5-6E5064BF2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688" y="180986"/>
            <a:ext cx="6361244" cy="51480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B79FE4-2184-095E-04F1-6E1B3162AF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870" y="3352799"/>
            <a:ext cx="5558818" cy="287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503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54268B-3629-BE26-19F2-9A7DD0567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33" y="134115"/>
            <a:ext cx="5553510" cy="29720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BB7C88-D023-44C6-23EA-E0C2C323B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33" y="3273325"/>
            <a:ext cx="5627571" cy="30586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EFB4A9-5A95-F958-5A46-6007DAB80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6604" y="134115"/>
            <a:ext cx="5844957" cy="32618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272D8A-7F1A-A9FA-3825-D02368EF37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6604" y="3273326"/>
            <a:ext cx="5844957" cy="289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8269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F2CC4B-E070-93FD-4916-2ACD5EE9D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96" y="449826"/>
            <a:ext cx="5510808" cy="56175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897E12-6870-803A-4088-221619C6A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869" y="245807"/>
            <a:ext cx="5676035" cy="610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6493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4959A8-372F-9099-699B-CD45075D3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6" y="17205"/>
            <a:ext cx="6145362" cy="32864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E73DB0-028D-AA29-457E-EBC540637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46" y="3391924"/>
            <a:ext cx="5774144" cy="31803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5F7CAD-9C90-804E-32E9-DC4CAC8282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2312" y="363192"/>
            <a:ext cx="5301965" cy="502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1682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9671" y="2351139"/>
            <a:ext cx="4633368" cy="1609344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558331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91911"/>
            <a:ext cx="9837638" cy="4050792"/>
          </a:xfrm>
        </p:spPr>
        <p:txBody>
          <a:bodyPr/>
          <a:lstStyle/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EduMart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web-based platform connecting clients with skilled educational service providers.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enables easy discovery, booking, and procurement of services like tutoring, graphic design, and app development.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using Django (backend), HTML/CSS/JS (frontend), SQLite (database)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429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Difficulty in finding reliable educational services through traditional methods.. 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transparency, trust, and specialized platforms for educational services.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providers struggle to reach the right audience and highlight their skills.</a:t>
            </a:r>
          </a:p>
        </p:txBody>
      </p:sp>
    </p:spTree>
    <p:extLst>
      <p:ext uri="{BB962C8B-B14F-4D97-AF65-F5344CB8AC3E}">
        <p14:creationId xmlns:p14="http://schemas.microsoft.com/office/powerpoint/2010/main" val="2488937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57E1FC-4CA2-ED96-46EC-E8F24A6867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2C4E4-EF8A-AEB0-BB0B-8ADE9CBE8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68F81-9026-479B-DE83-704570934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1935"/>
            <a:ext cx="10515600" cy="2539897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bridge the gap between clients and providers in the educational space.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platforms are cluttered and not education-focused.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a dedicated, structured, and transparent platform to streamline service discovery and bookings.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389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build a secure, scalable, and user-friendly platform.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smooth discovery, booking, communication, and payment of educational services.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Empower professionals to showcase and manage their offerings effectively.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591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CF8FCD-3ADD-A324-C6AC-51077AAAF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BE37E-25EA-F9A1-9B95-082454044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20854-F02B-26FA-39CF-1066F1781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65"/>
            <a:ext cx="10515600" cy="463329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 Educational Marketplace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Trust via Reviews &amp; Ratings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Empowering Providers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Booking &amp; Updates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Profiles &amp; Listings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Payments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Scalable Architecture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Communication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Improvement &amp; Feedback Integration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2882156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E20D9-8114-237E-4AAD-E9AC6E4EE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A15A2-2371-D840-A4BD-A1034EC0A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Registration and Authentication 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Listings with descriptions and categories 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Search and Filters 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Booking and schedule sync 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Payment Gateway Integration 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and Rating System 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Messaging System for communication 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 Admin Panel for management 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Profiles for tracking and showcasing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349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914309-52FF-63CE-A1B7-0203C588E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2454D-9FE2-0FCD-9D7E-2C8C224B4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F9A71-01C9-4526-BE87-C92483F30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 high traffic efficiently.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Usability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Intuitive and responsive interface for all devices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Accommodate growth without performance issues.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Encrypted data, secure payments, and compliance with data laws.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Compatibility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Works across browsers and operating systems.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Maintainability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Easy updates, bug fixes, and enhancements.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Backup and Recovery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Regular data backups to prevent loss.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Inclusive design for all users, including those with disabilities.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791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</TotalTime>
  <Words>586</Words>
  <Application>Microsoft Office PowerPoint</Application>
  <PresentationFormat>Widescreen</PresentationFormat>
  <Paragraphs>110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Times New Roman</vt:lpstr>
      <vt:lpstr>Office Theme</vt:lpstr>
      <vt:lpstr>MARKETPLACE FOR EDUCATIONAL SERVICES (EduMart) Project Phase - II</vt:lpstr>
      <vt:lpstr>CONTENT</vt:lpstr>
      <vt:lpstr>INTRODUCTION</vt:lpstr>
      <vt:lpstr>PROBLEM DEFINITION</vt:lpstr>
      <vt:lpstr>MOTIVATION</vt:lpstr>
      <vt:lpstr>OBJECTIVE</vt:lpstr>
      <vt:lpstr>GOALS</vt:lpstr>
      <vt:lpstr>Functional Requirements</vt:lpstr>
      <vt:lpstr>Non-Functional Requirements</vt:lpstr>
      <vt:lpstr>Technical Requirements</vt:lpstr>
      <vt:lpstr>SYSTEM REQUIREMENTS</vt:lpstr>
      <vt:lpstr>SYSTEM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REVIEW SYSTEM</dc:title>
  <dc:creator>SS_DELL</dc:creator>
  <cp:lastModifiedBy>Dinesh Singh</cp:lastModifiedBy>
  <cp:revision>30</cp:revision>
  <dcterms:created xsi:type="dcterms:W3CDTF">2022-09-14T12:22:34Z</dcterms:created>
  <dcterms:modified xsi:type="dcterms:W3CDTF">2025-05-14T06:41:32Z</dcterms:modified>
</cp:coreProperties>
</file>