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pPr/>
              <a:t>11/28/2022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DECISION REVIEW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DINESH SINGH</a:t>
            </a:r>
          </a:p>
        </p:txBody>
      </p:sp>
    </p:spTree>
    <p:extLst>
      <p:ext uri="{BB962C8B-B14F-4D97-AF65-F5344CB8AC3E}">
        <p14:creationId xmlns="" xmlns:p14="http://schemas.microsoft.com/office/powerpoint/2010/main" val="35429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Problem definition</a:t>
            </a:r>
          </a:p>
          <a:p>
            <a:r>
              <a:rPr lang="en-IN" dirty="0"/>
              <a:t>Objective </a:t>
            </a:r>
          </a:p>
          <a:p>
            <a:r>
              <a:rPr lang="en-IN" dirty="0" smtClean="0"/>
              <a:t>Requirements</a:t>
            </a:r>
          </a:p>
          <a:p>
            <a:r>
              <a:rPr lang="en-IN" dirty="0" smtClean="0"/>
              <a:t>System Design</a:t>
            </a:r>
          </a:p>
          <a:p>
            <a:r>
              <a:rPr lang="en-IN" dirty="0" smtClean="0"/>
              <a:t>Snapshots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896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On-field Umpire are unable </a:t>
            </a:r>
            <a:r>
              <a:rPr lang="en-US" dirty="0"/>
              <a:t>to decide whether the player is out or not out because the situation is too close, here Decision Review System(DRS) </a:t>
            </a:r>
            <a:r>
              <a:rPr lang="en-IN" dirty="0"/>
              <a:t>helps.</a:t>
            </a:r>
          </a:p>
          <a:p>
            <a:r>
              <a:rPr lang="en-US" dirty="0"/>
              <a:t>Review System is a technology which helps to take decision by revisiting the situation we want for.</a:t>
            </a:r>
            <a:endParaRPr lang="en-IN" dirty="0"/>
          </a:p>
          <a:p>
            <a:r>
              <a:rPr lang="en-US" dirty="0"/>
              <a:t>Decision Review System(DRS) often called Third Umpire Decision Review System.</a:t>
            </a:r>
          </a:p>
          <a:p>
            <a:r>
              <a:rPr lang="en-US" dirty="0"/>
              <a:t>Without Decision Review System(DRS) Umpire may take </a:t>
            </a:r>
            <a:r>
              <a:rPr lang="en-IN" dirty="0"/>
              <a:t>wrong decision</a:t>
            </a:r>
          </a:p>
        </p:txBody>
      </p:sp>
    </p:spTree>
    <p:extLst>
      <p:ext uri="{BB962C8B-B14F-4D97-AF65-F5344CB8AC3E}">
        <p14:creationId xmlns="" xmlns:p14="http://schemas.microsoft.com/office/powerpoint/2010/main" val="9514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are safe but sent out, it does discourage players and cause anger and anxiety in viewers.</a:t>
            </a:r>
          </a:p>
          <a:p>
            <a:r>
              <a:rPr lang="en-IN" dirty="0"/>
              <a:t>A bowler or a </a:t>
            </a:r>
            <a:r>
              <a:rPr lang="en-US" dirty="0"/>
              <a:t>batsman who is unsatisfied with the decision of the umpire is usually seen to be aggressive and losing all his calm in the game.</a:t>
            </a:r>
          </a:p>
          <a:p>
            <a:r>
              <a:rPr lang="en-US" dirty="0"/>
              <a:t>There rises sheer enmity and hatred between </a:t>
            </a:r>
            <a:r>
              <a:rPr lang="en-IN" dirty="0"/>
              <a:t>teams.</a:t>
            </a:r>
          </a:p>
          <a:p>
            <a:r>
              <a:rPr lang="en-US" dirty="0"/>
              <a:t>When people felt the umpire giving out wrong judgment and the inclusion of DRS could be a means to solve this issue.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8893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Built a Decision Review </a:t>
            </a:r>
            <a:r>
              <a:rPr lang="en-US" dirty="0"/>
              <a:t>System(DRS) which helps on-field umpires to take decision whether the player is out or not out.</a:t>
            </a:r>
          </a:p>
          <a:p>
            <a:r>
              <a:rPr lang="en-US" dirty="0"/>
              <a:t>Control the flow of video clip so we look at the situation properly.</a:t>
            </a:r>
          </a:p>
          <a:p>
            <a:r>
              <a:rPr lang="en-US" dirty="0"/>
              <a:t>Take decision by </a:t>
            </a:r>
            <a:r>
              <a:rPr lang="en-US" dirty="0" err="1"/>
              <a:t>analysing</a:t>
            </a:r>
            <a:r>
              <a:rPr lang="en-US" dirty="0"/>
              <a:t> video clip.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6259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Operating System :Window/Linux/Mac</a:t>
            </a:r>
          </a:p>
          <a:p>
            <a:r>
              <a:rPr lang="en-IN" dirty="0"/>
              <a:t>Language Used : Python</a:t>
            </a:r>
          </a:p>
          <a:p>
            <a:r>
              <a:rPr lang="en-IN" dirty="0"/>
              <a:t>Additional Software : Photoshop</a:t>
            </a:r>
          </a:p>
          <a:p>
            <a:r>
              <a:rPr lang="en-IN" dirty="0"/>
              <a:t>IDE : </a:t>
            </a:r>
            <a:r>
              <a:rPr lang="en-IN" dirty="0" err="1"/>
              <a:t>Pycharm</a:t>
            </a:r>
            <a:r>
              <a:rPr lang="en-IN" dirty="0"/>
              <a:t>/IDLE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HARDWARE 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CPU : Dual Core or Higher</a:t>
            </a:r>
          </a:p>
          <a:p>
            <a:r>
              <a:rPr lang="en-US" dirty="0"/>
              <a:t>RAM : 2 GB or Higher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054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IN" dirty="0" smtClean="0"/>
              <a:t>SYSTEM DESIGN</a:t>
            </a:r>
            <a:endParaRPr lang="en-IN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7375" y="817685"/>
            <a:ext cx="2510937" cy="528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8212" y="1656618"/>
            <a:ext cx="39814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485" y="211749"/>
            <a:ext cx="3358662" cy="283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5094" y="316527"/>
            <a:ext cx="3332283" cy="262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23030" y="2286002"/>
            <a:ext cx="3130062" cy="262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30263" y="3991707"/>
            <a:ext cx="3472962" cy="2593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0824" y="3961912"/>
            <a:ext cx="3165230" cy="250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>
            <a:off x="4000501" y="1784838"/>
            <a:ext cx="430823" cy="246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3994639" y="5093676"/>
            <a:ext cx="430823" cy="2461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10800000">
            <a:off x="8339501" y="5059973"/>
            <a:ext cx="826479" cy="536331"/>
          </a:xfrm>
          <a:prstGeom prst="bentArrow">
            <a:avLst>
              <a:gd name="adj1" fmla="val 25000"/>
              <a:gd name="adj2" fmla="val 25000"/>
              <a:gd name="adj3" fmla="val 27542"/>
              <a:gd name="adj4" fmla="val 87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5400000">
            <a:off x="8149003" y="1449265"/>
            <a:ext cx="826479" cy="536331"/>
          </a:xfrm>
          <a:prstGeom prst="bentArrow">
            <a:avLst>
              <a:gd name="adj1" fmla="val 25000"/>
              <a:gd name="adj2" fmla="val 25000"/>
              <a:gd name="adj3" fmla="val 27542"/>
              <a:gd name="adj4" fmla="val 87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220636" y="412376"/>
            <a:ext cx="3971364" cy="90543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SNAPSHOTS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671" y="2351139"/>
            <a:ext cx="4633368" cy="1609344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15583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111</TotalTime>
  <Words>249</Words>
  <Application>Microsoft Office PowerPoint</Application>
  <PresentationFormat>Custom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Wood Type</vt:lpstr>
      <vt:lpstr>DECISION REVIEW SYSTEM</vt:lpstr>
      <vt:lpstr>CONTENT</vt:lpstr>
      <vt:lpstr>INTRODUCTION</vt:lpstr>
      <vt:lpstr>PROBLEM DEFINITION</vt:lpstr>
      <vt:lpstr>OBJECTIVE</vt:lpstr>
      <vt:lpstr>REQUIREMENTS</vt:lpstr>
      <vt:lpstr>SYSTEM DESIGN</vt:lpstr>
      <vt:lpstr>SNAPSHOTS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REVIEW SYSTEM</dc:title>
  <dc:creator>SS_DELL</dc:creator>
  <cp:lastModifiedBy>dineshamravatisingh@gmail.com</cp:lastModifiedBy>
  <cp:revision>14</cp:revision>
  <dcterms:created xsi:type="dcterms:W3CDTF">2022-09-14T12:22:34Z</dcterms:created>
  <dcterms:modified xsi:type="dcterms:W3CDTF">2022-11-28T14:24:20Z</dcterms:modified>
</cp:coreProperties>
</file>