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3"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71469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19298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143299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5309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796278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035163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09693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04504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936291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40007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68498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4302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05488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0697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088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330607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84479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25887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83357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060581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32361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366750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83737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7131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22439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58252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981692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0792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49566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9870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R.DINESH</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312207968</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a:t>
            </a:r>
            <a:r>
              <a:rPr lang="en-US" altLang="zh-CN" sz="2400" b="0" i="0" u="none" strike="noStrike" kern="1200" cap="none" spc="0" baseline="0">
                <a:solidFill>
                  <a:srgbClr val="000000"/>
                </a:solidFill>
                <a:latin typeface="Calibri" pitchFamily="0" charset="0"/>
                <a:ea typeface="Calibri" pitchFamily="0" charset="0"/>
                <a:cs typeface="Calibri" pitchFamily="0" charset="0"/>
              </a:rPr>
              <a:t>A6D772E63FAE49BB89472F7FA2EEA8F</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USERNAME:asunm1325312208968</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-Bcom -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707758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8"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7873962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660700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矩形"/>
          <p:cNvSpPr>
            <a:spLocks/>
          </p:cNvSpPr>
          <p:nvPr/>
        </p:nvSpPr>
        <p:spPr>
          <a:xfrm rot="0">
            <a:off x="739774" y="1676400"/>
            <a:ext cx="7947023" cy="2862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349221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5683837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7"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039255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97613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7480925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33400" y="1813351"/>
            <a:ext cx="7248525" cy="3520437"/>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19661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30"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05079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9"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20781562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8000" y="2361723"/>
            <a:ext cx="51054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28633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54771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32359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2024-08-30T04:15:25Z</dcterms:modified>
</cp:coreProperties>
</file>