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9CB4C-7B25-4ED3-A3C6-D773D1987ECE}" type="datetimeFigureOut">
              <a:rPr lang="en-US" smtClean="0"/>
              <a:t>10/10/2016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A6934D-7F4A-40B8-B480-59DE27678BB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A6934D-7F4A-40B8-B480-59DE27678BBE}"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19C7FB-1E5D-4D7D-B94F-CFCB6875DE80}" type="datetimeFigureOut">
              <a:rPr lang="en-US" smtClean="0"/>
              <a:t>10/10/2016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F5008E5-DA74-4FF2-8F33-9A42EB3D33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5008E5-DA74-4FF2-8F33-9A42EB3D33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5008E5-DA74-4FF2-8F33-9A42EB3D33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5008E5-DA74-4FF2-8F33-9A42EB3D33A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5008E5-DA74-4FF2-8F33-9A42EB3D33A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5008E5-DA74-4FF2-8F33-9A42EB3D33A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5008E5-DA74-4FF2-8F33-9A42EB3D33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5008E5-DA74-4FF2-8F33-9A42EB3D33A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19C7FB-1E5D-4D7D-B94F-CFCB6875DE80}" type="datetimeFigureOut">
              <a:rPr lang="en-US" smtClean="0"/>
              <a:t>10/10/2016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5008E5-DA74-4FF2-8F33-9A42EB3D33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19C7FB-1E5D-4D7D-B94F-CFCB6875DE80}" type="datetimeFigureOut">
              <a:rPr lang="en-US" smtClean="0"/>
              <a:t>10/10/2016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5008E5-DA74-4FF2-8F33-9A42EB3D33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19C7FB-1E5D-4D7D-B94F-CFCB6875DE80}" type="datetimeFigureOut">
              <a:rPr lang="en-US" smtClean="0"/>
              <a:t>10/10/2016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F5008E5-DA74-4FF2-8F33-9A42EB3D33A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19C7FB-1E5D-4D7D-B94F-CFCB6875DE80}" type="datetimeFigureOut">
              <a:rPr lang="en-US" smtClean="0"/>
              <a:t>10/10/2016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F5008E5-DA74-4FF2-8F33-9A42EB3D33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taking the best snap of an auto-mobile part it has to represent the image in the graphical way where it make use of geometrical planes in it where it makes coordinates or points that means the starting point and end point of an error detected place of the snap and best feature is even the user can place his coordinates rather than an automatic way of representing.</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3D Graphical Representation</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This development is used to develop the software where it has ‘n’ no of packages which are helpful in building the software and which is easy to construct the code for the software and it is advance version helps in easy of understanding the code and even to write the code in this particular software.</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Java </a:t>
            </a:r>
            <a:r>
              <a:rPr lang="en-US" dirty="0" smtClean="0"/>
              <a:t>3D Eclipse Mars Development IDE</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This software is used to for the designing of the auto-mobile parts in it and also helps in placing the errors in right way and to bring it out from the that error which has been detected and developer can design a new way of his representation in this particular tool such that after solving the problem and he can overcome that problem by designing a new layout and can implement on that part.</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Catia </a:t>
            </a:r>
            <a:r>
              <a:rPr lang="en-US" dirty="0" smtClean="0"/>
              <a:t>v6 Software Tool</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This plotter is made use as a reference for the future use or it can be used when it is being implemented during the rectification of the part which is being done by a developer.</a:t>
            </a:r>
          </a:p>
          <a:p>
            <a:r>
              <a:rPr lang="en-US" dirty="0" smtClean="0"/>
              <a:t>This print out will help as a database and even they can use that as a reference to other parts which are having the similarities as this part is having.</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3D </a:t>
            </a:r>
            <a:r>
              <a:rPr lang="en-US" dirty="0" smtClean="0"/>
              <a:t>Graph Plotter for printing purpose</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The conclusion of this software is that it helps in giving a 24x7 services without any issues and reduces the manpower in the industry which helps in securing the life of labors in the industry and also reduces the maintenance cost and even stringent security will be provided to the system.</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The complete reference of java Ninth edition Herbert Scheldt. Catia v6 references through website. Oracle SQL from sun Microsystems.</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References:-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Dinesh </a:t>
            </a:r>
          </a:p>
          <a:p>
            <a:r>
              <a:rPr lang="en-US" dirty="0" smtClean="0"/>
              <a:t>Naradamuni </a:t>
            </a:r>
          </a:p>
          <a:p>
            <a:r>
              <a:rPr lang="en-US" dirty="0" smtClean="0"/>
              <a:t>Purushotham</a:t>
            </a:r>
          </a:p>
          <a:p>
            <a:r>
              <a:rPr lang="en-US" dirty="0" smtClean="0"/>
              <a:t>Harisha</a:t>
            </a:r>
          </a:p>
          <a:p>
            <a:pPr>
              <a:buNone/>
            </a:pPr>
            <a:endParaRPr lang="en-US" dirty="0"/>
          </a:p>
        </p:txBody>
      </p:sp>
      <p:sp>
        <p:nvSpPr>
          <p:cNvPr id="3" name="Title 2"/>
          <p:cNvSpPr>
            <a:spLocks noGrp="1"/>
          </p:cNvSpPr>
          <p:nvPr>
            <p:ph type="title"/>
          </p:nvPr>
        </p:nvSpPr>
        <p:spPr/>
        <p:txBody>
          <a:bodyPr/>
          <a:lstStyle/>
          <a:p>
            <a:r>
              <a:rPr lang="en-US" dirty="0" smtClean="0"/>
              <a:t>Done By:-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53827">
            <a:off x="-17826" y="2425916"/>
            <a:ext cx="8229600" cy="1143000"/>
          </a:xfrm>
        </p:spPr>
        <p:txBody>
          <a:bodyPr>
            <a:normAutofit fontScale="90000"/>
          </a:bodyPr>
          <a:lstStyle/>
          <a:p>
            <a:r>
              <a:rPr lang="en-US" dirty="0" smtClean="0"/>
              <a:t>            </a:t>
            </a:r>
            <a:r>
              <a:rPr lang="en-US" sz="7200" b="0" dirty="0" smtClean="0"/>
              <a:t>Thanking</a:t>
            </a:r>
            <a:r>
              <a:rPr lang="en-US" b="0" dirty="0" smtClean="0"/>
              <a:t> </a:t>
            </a:r>
            <a:r>
              <a:rPr lang="en-US" sz="8000" b="0" dirty="0" smtClean="0"/>
              <a:t>you</a:t>
            </a:r>
            <a:r>
              <a:rPr lang="en-US" dirty="0" smtClean="0"/>
              <a:t>  </a:t>
            </a:r>
            <a:br>
              <a:rPr lang="en-US" dirty="0" smtClean="0"/>
            </a:br>
            <a:r>
              <a:rPr lang="en-US" dirty="0" smtClean="0"/>
              <a:t> </a:t>
            </a:r>
            <a:r>
              <a:rPr lang="en-US" dirty="0" smtClean="0"/>
              <a:t>                        </a:t>
            </a:r>
            <a:r>
              <a:rPr lang="en-US" dirty="0" smtClean="0">
                <a:sym typeface="Wingdings" pitchFamily="2" charset="2"/>
              </a:rPr>
              <a:t> </a:t>
            </a:r>
            <a:r>
              <a:rPr lang="en-US" dirty="0" smtClean="0">
                <a:sym typeface="Wingdings" pitchFamily="2" charset="2"/>
              </a:rPr>
              <a:t> </a:t>
            </a:r>
            <a:r>
              <a:rPr lang="en-US" dirty="0" smtClean="0">
                <a:sym typeface="Wingdings" pitchFamily="2" charset="2"/>
              </a:rPr>
              <a:t></a:t>
            </a:r>
            <a:r>
              <a:rPr lang="en-US" dirty="0" smtClean="0">
                <a:sym typeface="Wingdings" pitchFamily="2" charset="2"/>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437239">
            <a:off x="413701" y="2018797"/>
            <a:ext cx="8229600" cy="1143000"/>
          </a:xfrm>
        </p:spPr>
        <p:txBody>
          <a:bodyPr>
            <a:noAutofit/>
          </a:bodyPr>
          <a:lstStyle/>
          <a:p>
            <a:pPr algn="ctr"/>
            <a:r>
              <a:rPr lang="en-US" sz="9600" u="sng" dirty="0" smtClean="0">
                <a:latin typeface="Times New Roman" pitchFamily="18" charset="0"/>
                <a:cs typeface="Times New Roman" pitchFamily="18" charset="0"/>
              </a:rPr>
              <a:t>3-DBM</a:t>
            </a:r>
            <a:endParaRPr lang="en-US" sz="9600" u="sng"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endParaRPr lang="en-US" dirty="0" smtClean="0"/>
          </a:p>
          <a:p>
            <a:pPr algn="just">
              <a:buNone/>
            </a:pPr>
            <a:r>
              <a:rPr lang="en-US" dirty="0" smtClean="0"/>
              <a:t> </a:t>
            </a:r>
            <a:r>
              <a:rPr lang="en-US" dirty="0" smtClean="0"/>
              <a:t>            3-DBM </a:t>
            </a:r>
            <a:r>
              <a:rPr lang="en-US" dirty="0" smtClean="0"/>
              <a:t>stands for 3-Dimensional Bench Mark Design where it scans a mechanical part of any of the auto-mobile equipments and any other related mechanical parts and gives a 3-dimensional pictorial representation of that mechanical part or gives a mesh format of that part.</a:t>
            </a: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Currently they used to make use of manpower in the industry which used to consume more time to solve the issues which are related to the auto-mobile parts. They used to dissect the parts and then used to find the problem in the parts which used to take more than a week to solve it.</a:t>
            </a:r>
          </a:p>
          <a:p>
            <a:r>
              <a:rPr lang="en-US" dirty="0" smtClean="0"/>
              <a:t>Due to this process it lead to time consuming, unknowingly labors were getting accidents and company must face the insurances for the damage caused to their company. </a:t>
            </a:r>
            <a:endParaRPr lang="en-US" dirty="0"/>
          </a:p>
        </p:txBody>
      </p:sp>
      <p:sp>
        <p:nvSpPr>
          <p:cNvPr id="3" name="Title 2"/>
          <p:cNvSpPr>
            <a:spLocks noGrp="1"/>
          </p:cNvSpPr>
          <p:nvPr>
            <p:ph type="title"/>
          </p:nvPr>
        </p:nvSpPr>
        <p:spPr/>
        <p:txBody>
          <a:bodyPr/>
          <a:lstStyle/>
          <a:p>
            <a:r>
              <a:rPr lang="en-US" dirty="0" smtClean="0"/>
              <a:t>Existing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dirty="0" smtClean="0"/>
          </a:p>
          <a:p>
            <a:pPr algn="just"/>
            <a:r>
              <a:rPr lang="en-US" dirty="0" smtClean="0"/>
              <a:t>3-DBM are proposed to enhance the robustness which is used to reduce the manpower in the industry and to provide security to the labors who are working for this and gives the accurate result and gives the exact result what the developer wants and it doesn’t take many days to solve the issues related to auto-mobile parts.</a:t>
            </a:r>
            <a:endParaRPr lang="en-US" dirty="0"/>
          </a:p>
        </p:txBody>
      </p:sp>
      <p:sp>
        <p:nvSpPr>
          <p:cNvPr id="3" name="Title 2"/>
          <p:cNvSpPr>
            <a:spLocks noGrp="1"/>
          </p:cNvSpPr>
          <p:nvPr>
            <p:ph type="title"/>
          </p:nvPr>
        </p:nvSpPr>
        <p:spPr/>
        <p:txBody>
          <a:bodyPr/>
          <a:lstStyle/>
          <a:p>
            <a:r>
              <a:rPr lang="en-US" dirty="0" smtClean="0"/>
              <a:t>Proposed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Processor  : 	 1.5GHz core 2duo</a:t>
            </a:r>
          </a:p>
          <a:p>
            <a:r>
              <a:rPr lang="en-US" dirty="0" smtClean="0"/>
              <a:t>RAM </a:t>
            </a:r>
            <a:r>
              <a:rPr lang="en-US" dirty="0" smtClean="0"/>
              <a:t> </a:t>
            </a:r>
            <a:r>
              <a:rPr lang="en-US" dirty="0" smtClean="0"/>
              <a:t>        : 	 Min 2GB</a:t>
            </a:r>
          </a:p>
          <a:p>
            <a:r>
              <a:rPr lang="en-US" dirty="0" smtClean="0"/>
              <a:t>HDD          : 	</a:t>
            </a:r>
            <a:r>
              <a:rPr lang="en-US" dirty="0" smtClean="0"/>
              <a:t> </a:t>
            </a:r>
            <a:r>
              <a:rPr lang="en-US" dirty="0" smtClean="0"/>
              <a:t>Min 20Gb</a:t>
            </a:r>
          </a:p>
          <a:p>
            <a:r>
              <a:rPr lang="en-US" dirty="0" smtClean="0"/>
              <a:t>DVD Drive :	 24X</a:t>
            </a:r>
          </a:p>
          <a:p>
            <a:r>
              <a:rPr lang="en-US" dirty="0" smtClean="0"/>
              <a:t>Monitor     : 	 Any type of monitor</a:t>
            </a:r>
          </a:p>
          <a:p>
            <a:r>
              <a:rPr lang="en-US" dirty="0" smtClean="0"/>
              <a:t>I/O Device :  	 One </a:t>
            </a:r>
            <a:r>
              <a:rPr lang="en-US" dirty="0" smtClean="0"/>
              <a:t>or two button mouse and standard 101-key keyboard.</a:t>
            </a:r>
          </a:p>
          <a:p>
            <a:pPr>
              <a:buNone/>
            </a:pPr>
            <a:endParaRPr lang="en-US" dirty="0" smtClean="0"/>
          </a:p>
        </p:txBody>
      </p:sp>
      <p:sp>
        <p:nvSpPr>
          <p:cNvPr id="3" name="Title 2"/>
          <p:cNvSpPr>
            <a:spLocks noGrp="1"/>
          </p:cNvSpPr>
          <p:nvPr>
            <p:ph type="title"/>
          </p:nvPr>
        </p:nvSpPr>
        <p:spPr/>
        <p:txBody>
          <a:bodyPr>
            <a:normAutofit/>
          </a:bodyPr>
          <a:lstStyle/>
          <a:p>
            <a:r>
              <a:rPr lang="en-US" dirty="0" smtClean="0"/>
              <a:t>Hardware Requirements:-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Operating system   :  Windows 7/8/8.1/10</a:t>
            </a:r>
          </a:p>
          <a:p>
            <a:pPr algn="just"/>
            <a:r>
              <a:rPr lang="en-US" dirty="0" smtClean="0"/>
              <a:t>Technology   : Java 3D, Auto-CAD,                				  Catia V6</a:t>
            </a:r>
          </a:p>
          <a:p>
            <a:pPr algn="just"/>
            <a:r>
              <a:rPr lang="en-US" dirty="0" smtClean="0"/>
              <a:t>Development         :  Eclipse Mars v 2.0</a:t>
            </a:r>
          </a:p>
          <a:p>
            <a:pPr algn="just"/>
            <a:r>
              <a:rPr lang="en-US" dirty="0" smtClean="0"/>
              <a:t>Camera                  :  Scanner</a:t>
            </a:r>
          </a:p>
          <a:p>
            <a:pPr algn="just">
              <a:buNone/>
            </a:pPr>
            <a:endParaRPr lang="en-US" dirty="0"/>
          </a:p>
        </p:txBody>
      </p:sp>
      <p:sp>
        <p:nvSpPr>
          <p:cNvPr id="3" name="Title 2"/>
          <p:cNvSpPr>
            <a:spLocks noGrp="1"/>
          </p:cNvSpPr>
          <p:nvPr>
            <p:ph type="title"/>
          </p:nvPr>
        </p:nvSpPr>
        <p:spPr/>
        <p:txBody>
          <a:bodyPr>
            <a:normAutofit/>
          </a:bodyPr>
          <a:lstStyle/>
          <a:p>
            <a:r>
              <a:rPr lang="en-US" dirty="0" smtClean="0"/>
              <a:t>Software Requirement:-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3D Laser Camera Scanner</a:t>
            </a:r>
          </a:p>
          <a:p>
            <a:r>
              <a:rPr lang="en-US" dirty="0" smtClean="0"/>
              <a:t>3D </a:t>
            </a:r>
            <a:r>
              <a:rPr lang="en-US" dirty="0" smtClean="0"/>
              <a:t>Graphical Representation</a:t>
            </a:r>
            <a:endParaRPr lang="en-US" dirty="0" smtClean="0"/>
          </a:p>
          <a:p>
            <a:r>
              <a:rPr lang="en-US" dirty="0" smtClean="0"/>
              <a:t>J</a:t>
            </a:r>
            <a:r>
              <a:rPr lang="en-US" dirty="0" smtClean="0"/>
              <a:t>ava 3D Eclipse Mars </a:t>
            </a:r>
            <a:r>
              <a:rPr lang="en-US" dirty="0" smtClean="0"/>
              <a:t>D</a:t>
            </a:r>
            <a:r>
              <a:rPr lang="en-US" dirty="0" smtClean="0"/>
              <a:t>evelopment IDE</a:t>
            </a:r>
          </a:p>
          <a:p>
            <a:r>
              <a:rPr lang="en-US" dirty="0" smtClean="0"/>
              <a:t>Catia v6 Software Tool</a:t>
            </a:r>
          </a:p>
          <a:p>
            <a:r>
              <a:rPr lang="en-US" dirty="0" smtClean="0"/>
              <a:t>3D Graph </a:t>
            </a:r>
            <a:r>
              <a:rPr lang="en-US" dirty="0" smtClean="0"/>
              <a:t>P</a:t>
            </a:r>
            <a:r>
              <a:rPr lang="en-US" dirty="0" smtClean="0"/>
              <a:t>lotter for printing purpose</a:t>
            </a:r>
            <a:endParaRPr lang="en-US" dirty="0"/>
          </a:p>
        </p:txBody>
      </p:sp>
      <p:sp>
        <p:nvSpPr>
          <p:cNvPr id="3" name="Title 2"/>
          <p:cNvSpPr>
            <a:spLocks noGrp="1"/>
          </p:cNvSpPr>
          <p:nvPr>
            <p:ph type="title"/>
          </p:nvPr>
        </p:nvSpPr>
        <p:spPr/>
        <p:txBody>
          <a:bodyPr/>
          <a:lstStyle/>
          <a:p>
            <a:r>
              <a:rPr lang="en-US" dirty="0" smtClean="0"/>
              <a:t>Modules:-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3D laser camera scanner is used to scan the auto-mobile part. This camera scans the entire part and leads to graphical representation of that particular part.</a:t>
            </a:r>
          </a:p>
          <a:p>
            <a:r>
              <a:rPr lang="en-US" dirty="0" smtClean="0"/>
              <a:t>This scanner has automatic option of zoom in and zoom out and has ability of taking a best shot of a snap automatically and basic thing is it will sense the image in 3-dimensional way.  </a:t>
            </a: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3D </a:t>
            </a:r>
            <a:r>
              <a:rPr lang="en-US" dirty="0" smtClean="0"/>
              <a:t>laser camera </a:t>
            </a:r>
            <a:r>
              <a:rPr lang="en-US" dirty="0" smtClean="0"/>
              <a:t>scanner:-</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TotalTime>
  <Words>664</Words>
  <Application>Microsoft Office PowerPoint</Application>
  <PresentationFormat>On-screen Show (4:3)</PresentationFormat>
  <Paragraphs>60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Slide 1</vt:lpstr>
      <vt:lpstr>3-DBM</vt:lpstr>
      <vt:lpstr>Abstract:-</vt:lpstr>
      <vt:lpstr>Existing System:-</vt:lpstr>
      <vt:lpstr>Proposed System:-</vt:lpstr>
      <vt:lpstr>Hardware Requirements:-</vt:lpstr>
      <vt:lpstr>Software Requirement:-</vt:lpstr>
      <vt:lpstr>Modules:-</vt:lpstr>
      <vt:lpstr> 3D laser camera scanner:- </vt:lpstr>
      <vt:lpstr> 3D Graphical Representation </vt:lpstr>
      <vt:lpstr>   Java 3D Eclipse Mars Development IDE </vt:lpstr>
      <vt:lpstr>  Catia v6 Software Tool </vt:lpstr>
      <vt:lpstr> 3D Graph Plotter for printing purpose </vt:lpstr>
      <vt:lpstr>Conclusion:-</vt:lpstr>
      <vt:lpstr>  References:-</vt:lpstr>
      <vt:lpstr>Done By:-</vt:lpstr>
      <vt:lpstr>            Thanking you                             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Dinesh</dc:creator>
  <cp:lastModifiedBy>Dinesh</cp:lastModifiedBy>
  <cp:revision>7</cp:revision>
  <dcterms:created xsi:type="dcterms:W3CDTF">2016-10-10T04:54:08Z</dcterms:created>
  <dcterms:modified xsi:type="dcterms:W3CDTF">2016-10-10T06:01:47Z</dcterms:modified>
</cp:coreProperties>
</file>