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3"/>
  </p:notesMasterIdLst>
  <p:sldIdLst>
    <p:sldId id="256" r:id="rId2"/>
    <p:sldId id="306" r:id="rId3"/>
    <p:sldId id="307" r:id="rId4"/>
    <p:sldId id="310" r:id="rId5"/>
    <p:sldId id="311" r:id="rId6"/>
    <p:sldId id="314" r:id="rId7"/>
    <p:sldId id="316" r:id="rId8"/>
    <p:sldId id="349" r:id="rId9"/>
    <p:sldId id="318" r:id="rId10"/>
    <p:sldId id="322" r:id="rId11"/>
    <p:sldId id="320" r:id="rId12"/>
    <p:sldId id="324" r:id="rId13"/>
    <p:sldId id="326" r:id="rId14"/>
    <p:sldId id="327" r:id="rId15"/>
    <p:sldId id="329" r:id="rId16"/>
    <p:sldId id="330" r:id="rId17"/>
    <p:sldId id="332" r:id="rId18"/>
    <p:sldId id="333" r:id="rId19"/>
    <p:sldId id="335" r:id="rId20"/>
    <p:sldId id="350" r:id="rId21"/>
    <p:sldId id="337" r:id="rId22"/>
    <p:sldId id="338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</p:sldIdLst>
  <p:sldSz cx="9144000" cy="5143500" type="screen16x9"/>
  <p:notesSz cx="6858000" cy="9144000"/>
  <p:embeddedFontLst>
    <p:embeddedFont>
      <p:font typeface="Lexend" panose="020B0604020202020204" charset="0"/>
      <p:regular r:id="rId34"/>
      <p:bold r:id="rId35"/>
    </p:embeddedFont>
    <p:embeddedFont>
      <p:font typeface="Manjari" panose="020B0604020202020204" charset="0"/>
      <p:regular r:id="rId36"/>
      <p:bold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A0E9F-E52E-49CD-9C28-A4F2D570AE16}">
  <a:tblStyle styleId="{7F4A0E9F-E52E-49CD-9C28-A4F2D570AE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78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" name="Google Shape;1157;p20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8" name="Google Shape;1158;p20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159" name="Google Shape;1159;p20"/>
            <p:cNvSpPr/>
            <p:nvPr/>
          </p:nvSpPr>
          <p:spPr>
            <a:xfrm rot="10800000" flipH="1">
              <a:off x="-512050" y="4114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0" name="Google Shape;1160;p20"/>
            <p:cNvSpPr/>
            <p:nvPr/>
          </p:nvSpPr>
          <p:spPr>
            <a:xfrm rot="10800000" flipH="1">
              <a:off x="-995975" y="16496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1" name="Google Shape;1161;p20"/>
            <p:cNvSpPr/>
            <p:nvPr/>
          </p:nvSpPr>
          <p:spPr>
            <a:xfrm rot="10800000" flipH="1">
              <a:off x="8886125" y="39273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2" name="Google Shape;1162;p20"/>
            <p:cNvSpPr/>
            <p:nvPr/>
          </p:nvSpPr>
          <p:spPr>
            <a:xfrm rot="10800000" flipH="1">
              <a:off x="8609550" y="36887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3" name="Google Shape;1163;p20"/>
            <p:cNvSpPr/>
            <p:nvPr/>
          </p:nvSpPr>
          <p:spPr>
            <a:xfrm rot="5400000" flipH="1">
              <a:off x="7085625" y="-4526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4" name="Google Shape;1164;p20"/>
            <p:cNvSpPr/>
            <p:nvPr/>
          </p:nvSpPr>
          <p:spPr>
            <a:xfrm rot="5400000" flipH="1">
              <a:off x="1259775" y="55337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165" name="Google Shape;1165;p20"/>
          <p:cNvGrpSpPr/>
          <p:nvPr/>
        </p:nvGrpSpPr>
        <p:grpSpPr>
          <a:xfrm>
            <a:off x="-790820" y="273841"/>
            <a:ext cx="10389925" cy="4945602"/>
            <a:chOff x="-790820" y="273841"/>
            <a:chExt cx="10389925" cy="4945602"/>
          </a:xfrm>
        </p:grpSpPr>
        <p:grpSp>
          <p:nvGrpSpPr>
            <p:cNvPr id="1166" name="Google Shape;1166;p20"/>
            <p:cNvGrpSpPr/>
            <p:nvPr/>
          </p:nvGrpSpPr>
          <p:grpSpPr>
            <a:xfrm rot="5400000" flipH="1">
              <a:off x="8563445" y="399722"/>
              <a:ext cx="1064856" cy="813093"/>
              <a:chOff x="3843246" y="357910"/>
              <a:chExt cx="667078" cy="509361"/>
            </a:xfrm>
          </p:grpSpPr>
          <p:sp>
            <p:nvSpPr>
              <p:cNvPr id="1167" name="Google Shape;1167;p20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20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20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20"/>
            <p:cNvGrpSpPr/>
            <p:nvPr/>
          </p:nvGrpSpPr>
          <p:grpSpPr>
            <a:xfrm rot="5400000" flipH="1">
              <a:off x="8517242" y="833873"/>
              <a:ext cx="1337026" cy="826702"/>
              <a:chOff x="3421261" y="191675"/>
              <a:chExt cx="837578" cy="517886"/>
            </a:xfrm>
          </p:grpSpPr>
          <p:sp>
            <p:nvSpPr>
              <p:cNvPr id="1171" name="Google Shape;1171;p20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3" name="Google Shape;1173;p20"/>
            <p:cNvGrpSpPr/>
            <p:nvPr/>
          </p:nvGrpSpPr>
          <p:grpSpPr>
            <a:xfrm rot="10800000" flipH="1">
              <a:off x="-790820" y="4712534"/>
              <a:ext cx="2156910" cy="506908"/>
              <a:chOff x="4891825" y="3495059"/>
              <a:chExt cx="1351193" cy="317552"/>
            </a:xfrm>
          </p:grpSpPr>
          <p:sp>
            <p:nvSpPr>
              <p:cNvPr id="1174" name="Google Shape;1174;p20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0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0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0" name="Google Shape;1180;p20"/>
            <p:cNvGrpSpPr/>
            <p:nvPr/>
          </p:nvGrpSpPr>
          <p:grpSpPr>
            <a:xfrm rot="-5400000" flipH="1">
              <a:off x="-205329" y="513976"/>
              <a:ext cx="204128" cy="1115878"/>
              <a:chOff x="6605329" y="191675"/>
              <a:chExt cx="127876" cy="699040"/>
            </a:xfrm>
          </p:grpSpPr>
          <p:sp>
            <p:nvSpPr>
              <p:cNvPr id="1181" name="Google Shape;1181;p20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0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3" name="Google Shape;1183;p20"/>
          <p:cNvGrpSpPr/>
          <p:nvPr/>
        </p:nvGrpSpPr>
        <p:grpSpPr>
          <a:xfrm>
            <a:off x="369575" y="271165"/>
            <a:ext cx="8370163" cy="4726098"/>
            <a:chOff x="369575" y="271165"/>
            <a:chExt cx="8370163" cy="4726098"/>
          </a:xfrm>
        </p:grpSpPr>
        <p:grpSp>
          <p:nvGrpSpPr>
            <p:cNvPr id="1184" name="Google Shape;1184;p20"/>
            <p:cNvGrpSpPr/>
            <p:nvPr/>
          </p:nvGrpSpPr>
          <p:grpSpPr>
            <a:xfrm rot="10800000" flipH="1">
              <a:off x="369575" y="3736113"/>
              <a:ext cx="130200" cy="126125"/>
              <a:chOff x="3935725" y="167575"/>
              <a:chExt cx="130200" cy="126125"/>
            </a:xfrm>
          </p:grpSpPr>
          <p:sp>
            <p:nvSpPr>
              <p:cNvPr id="1185" name="Google Shape;1185;p20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188" name="Google Shape;1188;p20"/>
            <p:cNvGrpSpPr/>
            <p:nvPr/>
          </p:nvGrpSpPr>
          <p:grpSpPr>
            <a:xfrm rot="10800000" flipH="1">
              <a:off x="8206229" y="4878190"/>
              <a:ext cx="449076" cy="119073"/>
              <a:chOff x="7108302" y="2550931"/>
              <a:chExt cx="281323" cy="74593"/>
            </a:xfrm>
          </p:grpSpPr>
          <p:sp>
            <p:nvSpPr>
              <p:cNvPr id="1189" name="Google Shape;1189;p20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9" name="Google Shape;1199;p20"/>
            <p:cNvGrpSpPr/>
            <p:nvPr/>
          </p:nvGrpSpPr>
          <p:grpSpPr>
            <a:xfrm rot="10800000" flipH="1">
              <a:off x="2477220" y="273846"/>
              <a:ext cx="101875" cy="134875"/>
              <a:chOff x="3928495" y="333391"/>
              <a:chExt cx="101875" cy="134875"/>
            </a:xfrm>
          </p:grpSpPr>
          <p:grpSp>
            <p:nvGrpSpPr>
              <p:cNvPr id="1200" name="Google Shape;1200;p20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201" name="Google Shape;1201;p20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0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3" name="Google Shape;1203;p20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204" name="Google Shape;1204;p20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0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6" name="Google Shape;1206;p20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207" name="Google Shape;1207;p20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0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09" name="Google Shape;1209;p20"/>
            <p:cNvGrpSpPr/>
            <p:nvPr/>
          </p:nvGrpSpPr>
          <p:grpSpPr>
            <a:xfrm rot="10800000" flipH="1">
              <a:off x="8609538" y="4392838"/>
              <a:ext cx="130200" cy="126125"/>
              <a:chOff x="3935725" y="167575"/>
              <a:chExt cx="130200" cy="126125"/>
            </a:xfrm>
          </p:grpSpPr>
          <p:sp>
            <p:nvSpPr>
              <p:cNvPr id="1210" name="Google Shape;1210;p20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13" name="Google Shape;1213;p20"/>
            <p:cNvGrpSpPr/>
            <p:nvPr/>
          </p:nvGrpSpPr>
          <p:grpSpPr>
            <a:xfrm flipH="1">
              <a:off x="1617854" y="271165"/>
              <a:ext cx="449076" cy="119073"/>
              <a:chOff x="7108302" y="2550931"/>
              <a:chExt cx="281323" cy="74593"/>
            </a:xfrm>
          </p:grpSpPr>
          <p:sp>
            <p:nvSpPr>
              <p:cNvPr id="1214" name="Google Shape;1214;p20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4" name="Google Shape;122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20"/>
          <p:cNvSpPr txBox="1">
            <a:spLocks noGrp="1"/>
          </p:cNvSpPr>
          <p:nvPr>
            <p:ph type="subTitle" idx="1"/>
          </p:nvPr>
        </p:nvSpPr>
        <p:spPr>
          <a:xfrm>
            <a:off x="1947450" y="1881600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6" name="Google Shape;1226;p20"/>
          <p:cNvSpPr txBox="1">
            <a:spLocks noGrp="1"/>
          </p:cNvSpPr>
          <p:nvPr>
            <p:ph type="subTitle" idx="2"/>
          </p:nvPr>
        </p:nvSpPr>
        <p:spPr>
          <a:xfrm>
            <a:off x="1947450" y="3559600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27" name="Google Shape;1227;p20"/>
          <p:cNvSpPr txBox="1">
            <a:spLocks noGrp="1"/>
          </p:cNvSpPr>
          <p:nvPr>
            <p:ph type="subTitle" idx="3"/>
          </p:nvPr>
        </p:nvSpPr>
        <p:spPr>
          <a:xfrm>
            <a:off x="1947450" y="1508700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28" name="Google Shape;1228;p20"/>
          <p:cNvSpPr txBox="1">
            <a:spLocks noGrp="1"/>
          </p:cNvSpPr>
          <p:nvPr>
            <p:ph type="subTitle" idx="4"/>
          </p:nvPr>
        </p:nvSpPr>
        <p:spPr>
          <a:xfrm>
            <a:off x="1947450" y="3189700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3"/>
          <p:cNvGrpSpPr/>
          <p:nvPr/>
        </p:nvGrpSpPr>
        <p:grpSpPr>
          <a:xfrm>
            <a:off x="-871550" y="-1016375"/>
            <a:ext cx="11081975" cy="6703400"/>
            <a:chOff x="-871550" y="-1016375"/>
            <a:chExt cx="11081975" cy="6703400"/>
          </a:xfrm>
        </p:grpSpPr>
        <p:sp>
          <p:nvSpPr>
            <p:cNvPr id="77" name="Google Shape;77;p3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44821" y="-576378"/>
            <a:ext cx="8262669" cy="6318414"/>
            <a:chOff x="744821" y="-576378"/>
            <a:chExt cx="8262669" cy="6318414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3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3"/>
          <p:cNvGrpSpPr/>
          <p:nvPr/>
        </p:nvGrpSpPr>
        <p:grpSpPr>
          <a:xfrm>
            <a:off x="2046988" y="4799750"/>
            <a:ext cx="130200" cy="126125"/>
            <a:chOff x="3935725" y="167575"/>
            <a:chExt cx="130200" cy="126125"/>
          </a:xfrm>
        </p:grpSpPr>
        <p:sp>
          <p:nvSpPr>
            <p:cNvPr id="114" name="Google Shape;114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8845345" y="4235716"/>
            <a:ext cx="101875" cy="134875"/>
            <a:chOff x="3928495" y="333391"/>
            <a:chExt cx="101875" cy="134875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" name="Google Shape;127;p3"/>
          <p:cNvGrpSpPr/>
          <p:nvPr/>
        </p:nvGrpSpPr>
        <p:grpSpPr>
          <a:xfrm>
            <a:off x="133075" y="1443037"/>
            <a:ext cx="445675" cy="119073"/>
            <a:chOff x="3578973" y="2550931"/>
            <a:chExt cx="279193" cy="74593"/>
          </a:xfrm>
        </p:grpSpPr>
        <p:sp>
          <p:nvSpPr>
            <p:cNvPr id="128" name="Google Shape;128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850575" y="293088"/>
            <a:ext cx="130200" cy="126125"/>
            <a:chOff x="3935725" y="167575"/>
            <a:chExt cx="130200" cy="126125"/>
          </a:xfrm>
        </p:grpSpPr>
        <p:sp>
          <p:nvSpPr>
            <p:cNvPr id="139" name="Google Shape;139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1653000" y="3227290"/>
            <a:ext cx="583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7"/>
          <p:cNvSpPr txBox="1">
            <a:spLocks noGrp="1"/>
          </p:cNvSpPr>
          <p:nvPr>
            <p:ph type="subTitle" idx="1"/>
          </p:nvPr>
        </p:nvSpPr>
        <p:spPr>
          <a:xfrm>
            <a:off x="720000" y="1584375"/>
            <a:ext cx="3669600" cy="24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0" name="Google Shape;38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1" name="Google Shape;381;p7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382" name="Google Shape;382;p7"/>
            <p:cNvSpPr/>
            <p:nvPr/>
          </p:nvSpPr>
          <p:spPr>
            <a:xfrm flipH="1">
              <a:off x="840220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888612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-99597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-71940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rot="-5400000" flipH="1">
              <a:off x="8045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rot="-5400000" flipH="1">
              <a:off x="66303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88" name="Google Shape;388;p7"/>
          <p:cNvGrpSpPr/>
          <p:nvPr/>
        </p:nvGrpSpPr>
        <p:grpSpPr>
          <a:xfrm>
            <a:off x="-291756" y="-32167"/>
            <a:ext cx="10389925" cy="4945602"/>
            <a:chOff x="-291756" y="-32167"/>
            <a:chExt cx="10389925" cy="4945602"/>
          </a:xfrm>
        </p:grpSpPr>
        <p:grpSp>
          <p:nvGrpSpPr>
            <p:cNvPr id="389" name="Google Shape;389;p7"/>
            <p:cNvGrpSpPr/>
            <p:nvPr/>
          </p:nvGrpSpPr>
          <p:grpSpPr>
            <a:xfrm rot="-5400000" flipH="1">
              <a:off x="-320951" y="3974459"/>
              <a:ext cx="1064856" cy="813093"/>
              <a:chOff x="3843246" y="357910"/>
              <a:chExt cx="667078" cy="509361"/>
            </a:xfrm>
          </p:grpSpPr>
          <p:sp>
            <p:nvSpPr>
              <p:cNvPr id="390" name="Google Shape;390;p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7"/>
            <p:cNvGrpSpPr/>
            <p:nvPr/>
          </p:nvGrpSpPr>
          <p:grpSpPr>
            <a:xfrm rot="-5400000" flipH="1">
              <a:off x="-546918" y="3526701"/>
              <a:ext cx="1337026" cy="826702"/>
              <a:chOff x="3421261" y="191675"/>
              <a:chExt cx="837578" cy="517886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7"/>
            <p:cNvGrpSpPr/>
            <p:nvPr/>
          </p:nvGrpSpPr>
          <p:grpSpPr>
            <a:xfrm flipH="1">
              <a:off x="7941260" y="-32167"/>
              <a:ext cx="2156910" cy="506908"/>
              <a:chOff x="4891825" y="3495059"/>
              <a:chExt cx="1351193" cy="317552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7"/>
            <p:cNvGrpSpPr/>
            <p:nvPr/>
          </p:nvGrpSpPr>
          <p:grpSpPr>
            <a:xfrm rot="5400000" flipH="1">
              <a:off x="9308552" y="3557422"/>
              <a:ext cx="204128" cy="1115878"/>
              <a:chOff x="6605329" y="191675"/>
              <a:chExt cx="127876" cy="699040"/>
            </a:xfrm>
          </p:grpSpPr>
          <p:sp>
            <p:nvSpPr>
              <p:cNvPr id="404" name="Google Shape;404;p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6" name="Google Shape;406;p7"/>
          <p:cNvGrpSpPr/>
          <p:nvPr/>
        </p:nvGrpSpPr>
        <p:grpSpPr>
          <a:xfrm>
            <a:off x="567613" y="190012"/>
            <a:ext cx="8370163" cy="4726098"/>
            <a:chOff x="567613" y="190012"/>
            <a:chExt cx="8370163" cy="4726098"/>
          </a:xfrm>
        </p:grpSpPr>
        <p:grpSp>
          <p:nvGrpSpPr>
            <p:cNvPr id="407" name="Google Shape;407;p7"/>
            <p:cNvGrpSpPr/>
            <p:nvPr/>
          </p:nvGrpSpPr>
          <p:grpSpPr>
            <a:xfrm flipH="1">
              <a:off x="8807575" y="1325038"/>
              <a:ext cx="130200" cy="126125"/>
              <a:chOff x="3935725" y="167575"/>
              <a:chExt cx="130200" cy="126125"/>
            </a:xfrm>
          </p:grpSpPr>
          <p:sp>
            <p:nvSpPr>
              <p:cNvPr id="408" name="Google Shape;408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10" name="Google Shape;410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11" name="Google Shape;411;p7"/>
            <p:cNvGrpSpPr/>
            <p:nvPr/>
          </p:nvGrpSpPr>
          <p:grpSpPr>
            <a:xfrm flipH="1">
              <a:off x="652044" y="190012"/>
              <a:ext cx="449076" cy="119073"/>
              <a:chOff x="7108302" y="2550931"/>
              <a:chExt cx="281323" cy="74593"/>
            </a:xfrm>
          </p:grpSpPr>
          <p:sp>
            <p:nvSpPr>
              <p:cNvPr id="412" name="Google Shape;41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2" name="Google Shape;422;p7"/>
            <p:cNvGrpSpPr/>
            <p:nvPr/>
          </p:nvGrpSpPr>
          <p:grpSpPr>
            <a:xfrm flipH="1">
              <a:off x="6728255" y="4778554"/>
              <a:ext cx="101875" cy="134875"/>
              <a:chOff x="3928495" y="333391"/>
              <a:chExt cx="101875" cy="134875"/>
            </a:xfrm>
          </p:grpSpPr>
          <p:grpSp>
            <p:nvGrpSpPr>
              <p:cNvPr id="423" name="Google Shape;423;p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424" name="Google Shape;424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6" name="Google Shape;426;p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427" name="Google Shape;427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29" name="Google Shape;429;p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430" name="Google Shape;430;p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2" name="Google Shape;432;p7"/>
            <p:cNvGrpSpPr/>
            <p:nvPr/>
          </p:nvGrpSpPr>
          <p:grpSpPr>
            <a:xfrm flipH="1">
              <a:off x="567613" y="668313"/>
              <a:ext cx="130200" cy="126125"/>
              <a:chOff x="3935725" y="167575"/>
              <a:chExt cx="130200" cy="126125"/>
            </a:xfrm>
          </p:grpSpPr>
          <p:sp>
            <p:nvSpPr>
              <p:cNvPr id="433" name="Google Shape;433;p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4" name="Google Shape;434;p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435" name="Google Shape;435;p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436" name="Google Shape;436;p7"/>
            <p:cNvGrpSpPr/>
            <p:nvPr/>
          </p:nvGrpSpPr>
          <p:grpSpPr>
            <a:xfrm rot="10800000" flipH="1">
              <a:off x="7240419" y="4797037"/>
              <a:ext cx="449076" cy="119073"/>
              <a:chOff x="7108302" y="2550931"/>
              <a:chExt cx="281323" cy="74593"/>
            </a:xfrm>
          </p:grpSpPr>
          <p:sp>
            <p:nvSpPr>
              <p:cNvPr id="437" name="Google Shape;437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7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7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7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7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7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9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 txBox="1">
            <a:spLocks noGrp="1"/>
          </p:cNvSpPr>
          <p:nvPr>
            <p:ph type="title"/>
          </p:nvPr>
        </p:nvSpPr>
        <p:spPr>
          <a:xfrm>
            <a:off x="793025" y="1029000"/>
            <a:ext cx="3880500" cy="14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subTitle" idx="1"/>
          </p:nvPr>
        </p:nvSpPr>
        <p:spPr>
          <a:xfrm>
            <a:off x="793025" y="2558700"/>
            <a:ext cx="38805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9"/>
          <p:cNvSpPr>
            <a:spLocks noGrp="1"/>
          </p:cNvSpPr>
          <p:nvPr>
            <p:ph type="pic" idx="2"/>
          </p:nvPr>
        </p:nvSpPr>
        <p:spPr>
          <a:xfrm>
            <a:off x="5346671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4" name="Google Shape;524;p9"/>
          <p:cNvGrpSpPr/>
          <p:nvPr/>
        </p:nvGrpSpPr>
        <p:grpSpPr>
          <a:xfrm flipH="1">
            <a:off x="-198360" y="-451253"/>
            <a:ext cx="10173789" cy="5650844"/>
            <a:chOff x="-900429" y="-451253"/>
            <a:chExt cx="10173789" cy="5650844"/>
          </a:xfrm>
        </p:grpSpPr>
        <p:grpSp>
          <p:nvGrpSpPr>
            <p:cNvPr id="525" name="Google Shape;525;p9"/>
            <p:cNvGrpSpPr/>
            <p:nvPr/>
          </p:nvGrpSpPr>
          <p:grpSpPr>
            <a:xfrm rot="-5400000">
              <a:off x="-444554" y="2420972"/>
              <a:ext cx="204128" cy="1115878"/>
              <a:chOff x="6135602" y="7311"/>
              <a:chExt cx="127876" cy="69904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6231508" y="67438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35602" y="7311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9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529" name="Google Shape;529;p9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530" name="Google Shape;530;p9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9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9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3" name="Google Shape;533;p9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534" name="Google Shape;534;p9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6" name="Google Shape;536;p9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537" name="Google Shape;537;p9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9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544" name="Google Shape;544;p9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9"/>
          <p:cNvGrpSpPr/>
          <p:nvPr/>
        </p:nvGrpSpPr>
        <p:grpSpPr>
          <a:xfrm rot="10800000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548" name="Google Shape;548;p9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 rot="10800000">
              <a:off x="8793375" y="2523174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 rot="10800000">
              <a:off x="9057475" y="2275925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554" name="Google Shape;554;p9"/>
          <p:cNvGrpSpPr/>
          <p:nvPr/>
        </p:nvGrpSpPr>
        <p:grpSpPr>
          <a:xfrm flipH="1">
            <a:off x="477825" y="140988"/>
            <a:ext cx="8320055" cy="4774098"/>
            <a:chOff x="473320" y="140988"/>
            <a:chExt cx="8320055" cy="4774098"/>
          </a:xfrm>
        </p:grpSpPr>
        <p:grpSp>
          <p:nvGrpSpPr>
            <p:cNvPr id="555" name="Google Shape;555;p9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556" name="Google Shape;556;p9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59" name="Google Shape;559;p9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560" name="Google Shape;560;p9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9" name="Google Shape;569;p9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84" name="Google Shape;584;p9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585" name="Google Shape;585;p9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11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01548"/>
            <a:ext cx="6576000" cy="1144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4" name="Google Shape;594;p11"/>
          <p:cNvSpPr txBox="1">
            <a:spLocks noGrp="1"/>
          </p:cNvSpPr>
          <p:nvPr>
            <p:ph type="subTitle" idx="1"/>
          </p:nvPr>
        </p:nvSpPr>
        <p:spPr>
          <a:xfrm>
            <a:off x="1284000" y="2948038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95" name="Google Shape;595;p11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596" name="Google Shape;596;p11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98" name="Google Shape;598;p11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99" name="Google Shape;599;p11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00" name="Google Shape;600;p11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01" name="Google Shape;601;p11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602" name="Google Shape;602;p11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603" name="Google Shape;603;p11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604" name="Google Shape;604;p11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11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0" name="Google Shape;610;p11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611" name="Google Shape;611;p11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p11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614" name="Google Shape;614;p11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11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11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11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618" name="Google Shape;618;p11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1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11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622" name="Google Shape;622;p11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4" name="Google Shape;624;p11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625" name="Google Shape;625;p11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8" name="Google Shape;628;p11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629" name="Google Shape;629;p11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2" name="Google Shape;632;p11"/>
          <p:cNvGrpSpPr/>
          <p:nvPr/>
        </p:nvGrpSpPr>
        <p:grpSpPr>
          <a:xfrm>
            <a:off x="380020" y="153613"/>
            <a:ext cx="7382905" cy="4774098"/>
            <a:chOff x="380020" y="153613"/>
            <a:chExt cx="7382905" cy="4774098"/>
          </a:xfrm>
        </p:grpSpPr>
        <p:grpSp>
          <p:nvGrpSpPr>
            <p:cNvPr id="633" name="Google Shape;633;p11"/>
            <p:cNvGrpSpPr/>
            <p:nvPr/>
          </p:nvGrpSpPr>
          <p:grpSpPr>
            <a:xfrm rot="10800000" flipH="1">
              <a:off x="481900" y="1674649"/>
              <a:ext cx="130200" cy="126125"/>
              <a:chOff x="-4441750" y="34450"/>
              <a:chExt cx="130200" cy="126125"/>
            </a:xfrm>
          </p:grpSpPr>
          <p:sp>
            <p:nvSpPr>
              <p:cNvPr id="634" name="Google Shape;634;p11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37" name="Google Shape;637;p11"/>
            <p:cNvGrpSpPr/>
            <p:nvPr/>
          </p:nvGrpSpPr>
          <p:grpSpPr>
            <a:xfrm rot="10800000" flipH="1">
              <a:off x="380020" y="4375020"/>
              <a:ext cx="101875" cy="134875"/>
              <a:chOff x="3928495" y="333391"/>
              <a:chExt cx="101875" cy="134875"/>
            </a:xfrm>
          </p:grpSpPr>
          <p:grpSp>
            <p:nvGrpSpPr>
              <p:cNvPr id="638" name="Google Shape;638;p11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39" name="Google Shape;639;p1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1" name="Google Shape;641;p11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42" name="Google Shape;642;p1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4" name="Google Shape;644;p11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45" name="Google Shape;645;p1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7" name="Google Shape;647;p11"/>
            <p:cNvGrpSpPr/>
            <p:nvPr/>
          </p:nvGrpSpPr>
          <p:grpSpPr>
            <a:xfrm rot="10800000" flipH="1">
              <a:off x="1668775" y="153613"/>
              <a:ext cx="445675" cy="119073"/>
              <a:chOff x="3578973" y="2550931"/>
              <a:chExt cx="279193" cy="74593"/>
            </a:xfrm>
          </p:grpSpPr>
          <p:sp>
            <p:nvSpPr>
              <p:cNvPr id="648" name="Google Shape;648;p1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8" name="Google Shape;658;p11"/>
            <p:cNvGrpSpPr/>
            <p:nvPr/>
          </p:nvGrpSpPr>
          <p:grpSpPr>
            <a:xfrm rot="10800000" flipH="1">
              <a:off x="7632725" y="4801586"/>
              <a:ext cx="130200" cy="126125"/>
              <a:chOff x="3935725" y="167575"/>
              <a:chExt cx="130200" cy="126125"/>
            </a:xfrm>
          </p:grpSpPr>
          <p:sp>
            <p:nvSpPr>
              <p:cNvPr id="659" name="Google Shape;659;p11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62" name="Google Shape;662;p11"/>
            <p:cNvGrpSpPr/>
            <p:nvPr/>
          </p:nvGrpSpPr>
          <p:grpSpPr>
            <a:xfrm rot="10800000">
              <a:off x="1631171" y="4752943"/>
              <a:ext cx="445675" cy="80822"/>
              <a:chOff x="6468929" y="3844579"/>
              <a:chExt cx="411329" cy="74593"/>
            </a:xfrm>
          </p:grpSpPr>
          <p:sp>
            <p:nvSpPr>
              <p:cNvPr id="663" name="Google Shape;663;p11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3" r:id="rId9"/>
    <p:sldLayoutId id="2147483666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1940850" y="733473"/>
            <a:ext cx="5262300" cy="22176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2"/>
                </a:solidFill>
              </a:rPr>
              <a:t>Netflix Data Analysis Using Power BI</a:t>
            </a:r>
            <a:endParaRPr sz="4400" dirty="0">
              <a:solidFill>
                <a:schemeClr val="tx2"/>
              </a:solidFill>
            </a:endParaRPr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4330186-0EED-0BAF-FD73-93641A1C06A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2036" y="3042057"/>
            <a:ext cx="54938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Behavior &amp; Content Performance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4582C-1042-CE9E-8319-C93BDDB3DC3F}"/>
              </a:ext>
            </a:extLst>
          </p:cNvPr>
          <p:cNvSpPr txBox="1"/>
          <p:nvPr/>
        </p:nvSpPr>
        <p:spPr>
          <a:xfrm>
            <a:off x="6536845" y="3835066"/>
            <a:ext cx="16337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</a:rPr>
              <a:t>Presented by</a:t>
            </a:r>
            <a:br>
              <a:rPr lang="en-IN" b="1" dirty="0">
                <a:solidFill>
                  <a:schemeClr val="tx1"/>
                </a:solidFill>
              </a:rPr>
            </a:br>
            <a:r>
              <a:rPr lang="en-IN" sz="1600" b="1" dirty="0">
                <a:solidFill>
                  <a:schemeClr val="tx2"/>
                </a:solidFill>
              </a:rPr>
              <a:t>Dinesh 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1DDCBF-B9B2-17FA-8DD8-A63C23C0B690}"/>
              </a:ext>
            </a:extLst>
          </p:cNvPr>
          <p:cNvSpPr txBox="1"/>
          <p:nvPr/>
        </p:nvSpPr>
        <p:spPr>
          <a:xfrm>
            <a:off x="1279437" y="4011020"/>
            <a:ext cx="4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Domain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Entertainment, Media, and OTT Analytics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003" name="Google Shape;2003;p39"/>
          <p:cNvGrpSpPr/>
          <p:nvPr/>
        </p:nvGrpSpPr>
        <p:grpSpPr>
          <a:xfrm>
            <a:off x="1259451" y="2611867"/>
            <a:ext cx="340573" cy="339271"/>
            <a:chOff x="898875" y="4399275"/>
            <a:chExt cx="483700" cy="481850"/>
          </a:xfrm>
        </p:grpSpPr>
        <p:sp>
          <p:nvSpPr>
            <p:cNvPr id="2004" name="Google Shape;2004;p3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F9AC4E-7089-D07B-41EC-3644CA34B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91933" y="0"/>
            <a:ext cx="5952066" cy="5143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94EB94-5D68-67A8-601C-2498605CC09A}"/>
              </a:ext>
            </a:extLst>
          </p:cNvPr>
          <p:cNvSpPr txBox="1"/>
          <p:nvPr/>
        </p:nvSpPr>
        <p:spPr>
          <a:xfrm>
            <a:off x="254001" y="1261534"/>
            <a:ext cx="2878665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</a:rPr>
              <a:t>"Created a matrix table with Genre in Rows, Country in Columns, and Average Rating in Values to find the average rating per genre and per country."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68D69-12BB-E4BC-782F-291948A7013F}"/>
              </a:ext>
            </a:extLst>
          </p:cNvPr>
          <p:cNvSpPr txBox="1"/>
          <p:nvPr/>
        </p:nvSpPr>
        <p:spPr>
          <a:xfrm>
            <a:off x="124949" y="624468"/>
            <a:ext cx="300771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Analyze the distribution of user ratings (1–5 stars)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16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4DFE92-84F7-3754-F01F-2B300744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67" y="0"/>
            <a:ext cx="9135533" cy="514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99971F-64FE-64B3-5C87-489391570910}"/>
              </a:ext>
            </a:extLst>
          </p:cNvPr>
          <p:cNvSpPr txBox="1"/>
          <p:nvPr/>
        </p:nvSpPr>
        <p:spPr>
          <a:xfrm>
            <a:off x="4572000" y="49953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78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E938952-13C0-ADC4-3B0E-CEECA86F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0CEB40-CEF0-B02E-479D-AA7F6011BA18}"/>
              </a:ext>
            </a:extLst>
          </p:cNvPr>
          <p:cNvSpPr txBox="1"/>
          <p:nvPr/>
        </p:nvSpPr>
        <p:spPr>
          <a:xfrm>
            <a:off x="3754244" y="133814"/>
            <a:ext cx="312136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latin typeface="Arial" panose="020B0604020202020204" pitchFamily="34" charset="0"/>
              </a:rPr>
              <a:t>Trending Content Analysis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09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96C333F-F2B3-D618-18CF-F9421142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DC1A42-320F-7FD4-88F9-0186098E2FF8}"/>
              </a:ext>
            </a:extLst>
          </p:cNvPr>
          <p:cNvSpPr txBox="1"/>
          <p:nvPr/>
        </p:nvSpPr>
        <p:spPr>
          <a:xfrm>
            <a:off x="2511178" y="104078"/>
            <a:ext cx="412164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latin typeface="Arial" panose="020B0604020202020204" pitchFamily="34" charset="0"/>
              </a:rPr>
              <a:t>Subscription Market Share Analysis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40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AAF1857-24A6-FE84-6390-5835CB1BDFB8}"/>
              </a:ext>
            </a:extLst>
          </p:cNvPr>
          <p:cNvSpPr txBox="1"/>
          <p:nvPr/>
        </p:nvSpPr>
        <p:spPr>
          <a:xfrm>
            <a:off x="1455420" y="21869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559F6F-CA8F-1998-CCCB-7D328567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5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F42D50-0E96-8E15-05A2-6CBB3E1B6C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9144000" cy="51558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95EB10-4A6A-D485-6DB4-EC5A8D6C080E}"/>
              </a:ext>
            </a:extLst>
          </p:cNvPr>
          <p:cNvSpPr txBox="1"/>
          <p:nvPr/>
        </p:nvSpPr>
        <p:spPr>
          <a:xfrm>
            <a:off x="3124386" y="155188"/>
            <a:ext cx="33393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latin typeface="Arial" panose="020B0604020202020204" pitchFamily="34" charset="0"/>
              </a:rPr>
              <a:t>Customer Retention Insights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2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950FBEA-BD4A-07E9-8418-CF773F61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67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BFFAB1-E47A-C9F3-BB3B-1AB879DEDAA9}"/>
              </a:ext>
            </a:extLst>
          </p:cNvPr>
          <p:cNvSpPr txBox="1"/>
          <p:nvPr/>
        </p:nvSpPr>
        <p:spPr>
          <a:xfrm>
            <a:off x="2007220" y="295135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F7687C-66AA-2FE3-966B-75DD6C7F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87BFE3-0E2A-A179-BB1D-47AE9C27C984}"/>
              </a:ext>
            </a:extLst>
          </p:cNvPr>
          <p:cNvSpPr txBox="1"/>
          <p:nvPr/>
        </p:nvSpPr>
        <p:spPr>
          <a:xfrm>
            <a:off x="4713249" y="3196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BC02A-3231-D100-8095-4EDA547A2D64}"/>
              </a:ext>
            </a:extLst>
          </p:cNvPr>
          <p:cNvSpPr txBox="1"/>
          <p:nvPr/>
        </p:nvSpPr>
        <p:spPr>
          <a:xfrm>
            <a:off x="2581711" y="104224"/>
            <a:ext cx="39805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latin typeface="Arial" panose="020B0604020202020204" pitchFamily="34" charset="0"/>
              </a:rPr>
              <a:t>High-Rated vs. Low-Rated Content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41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70602F3-3AD1-1634-70FE-D6437D67B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E4F4C8-D764-0B5C-7BA9-AFAA47220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076" y="0"/>
            <a:ext cx="1889924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30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5875376-27B7-EED7-62B7-DA1D89474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47C58-3F32-B933-87CA-E7A435761F4F}"/>
              </a:ext>
            </a:extLst>
          </p:cNvPr>
          <p:cNvSpPr txBox="1"/>
          <p:nvPr/>
        </p:nvSpPr>
        <p:spPr>
          <a:xfrm>
            <a:off x="2766060" y="160020"/>
            <a:ext cx="41985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Director &amp; Cast Influence on Ratings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6BB56-C3C6-2407-DE79-CDF9CF8EF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71" y="290123"/>
            <a:ext cx="3311913" cy="698717"/>
          </a:xfrm>
        </p:spPr>
        <p:txBody>
          <a:bodyPr/>
          <a:lstStyle/>
          <a:p>
            <a:r>
              <a:rPr lang="en-IN" sz="2000" dirty="0">
                <a:solidFill>
                  <a:schemeClr val="tx2"/>
                </a:solidFill>
              </a:rPr>
              <a:t>Problem Statement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E725-3F68-3CDF-B334-3581F5DDACF7}"/>
              </a:ext>
            </a:extLst>
          </p:cNvPr>
          <p:cNvSpPr txBox="1"/>
          <p:nvPr/>
        </p:nvSpPr>
        <p:spPr>
          <a:xfrm>
            <a:off x="762000" y="650779"/>
            <a:ext cx="60579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Netflix wants to analyze customer viewing behavior and content performance.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BE13C7-9D78-7156-CA99-57E0EE75EE94}"/>
              </a:ext>
            </a:extLst>
          </p:cNvPr>
          <p:cNvSpPr txBox="1"/>
          <p:nvPr/>
        </p:nvSpPr>
        <p:spPr>
          <a:xfrm>
            <a:off x="762000" y="1298745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Goal:</a:t>
            </a:r>
            <a:endParaRPr lang="en-IN" sz="20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69A66-B211-E0C1-2A6E-C1DB388BBB29}"/>
              </a:ext>
            </a:extLst>
          </p:cNvPr>
          <p:cNvSpPr txBox="1"/>
          <p:nvPr/>
        </p:nvSpPr>
        <p:spPr>
          <a:xfrm>
            <a:off x="761999" y="1615426"/>
            <a:ext cx="5334000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Understand engagement trends, genre popularity and improve subscription strategies.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60E5B-AC8E-BC16-E190-D66672FF5A67}"/>
              </a:ext>
            </a:extLst>
          </p:cNvPr>
          <p:cNvSpPr txBox="1"/>
          <p:nvPr/>
        </p:nvSpPr>
        <p:spPr>
          <a:xfrm>
            <a:off x="854256" y="2303343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Project Objectives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77813-864B-EA91-C33A-FE604B73DF75}"/>
              </a:ext>
            </a:extLst>
          </p:cNvPr>
          <p:cNvSpPr txBox="1"/>
          <p:nvPr/>
        </p:nvSpPr>
        <p:spPr>
          <a:xfrm>
            <a:off x="350520" y="2303343"/>
            <a:ext cx="5745480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 and prepare Netflix datasets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Visualize watch time, ratings and subscriptions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Generate actionable insights for Netflix’s content and marketing teams</a:t>
            </a:r>
          </a:p>
          <a:p>
            <a:pPr marL="800100" lvl="1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Build an interactive dashboard in Power BI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96" name="Google Shape;2096;p4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6589" b="6589"/>
          <a:stretch/>
        </p:blipFill>
        <p:spPr>
          <a:xfrm>
            <a:off x="6096000" y="525613"/>
            <a:ext cx="2574744" cy="34043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969FD9-2A16-79CD-6D3F-FE4A3E66DF31}"/>
              </a:ext>
            </a:extLst>
          </p:cNvPr>
          <p:cNvSpPr txBox="1"/>
          <p:nvPr/>
        </p:nvSpPr>
        <p:spPr>
          <a:xfrm>
            <a:off x="820510" y="4244433"/>
            <a:ext cx="2457724" cy="496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Excel, Power BI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4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9EF7934-BC71-1995-05C0-626F73F5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0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525FD0-2D98-97DD-A01D-8ED927885B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1609D-4C27-BC80-ACDE-55341A14D6BD}"/>
              </a:ext>
            </a:extLst>
          </p:cNvPr>
          <p:cNvSpPr txBox="1"/>
          <p:nvPr/>
        </p:nvSpPr>
        <p:spPr>
          <a:xfrm>
            <a:off x="3535680" y="68580"/>
            <a:ext cx="308129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bg2"/>
                </a:solidFill>
                <a:latin typeface="Arial" panose="020B0604020202020204" pitchFamily="34" charset="0"/>
              </a:rPr>
              <a:t>Content Localization Strategy</a:t>
            </a:r>
            <a:endParaRPr lang="en-IN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00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3F7F57-E013-3106-9DCC-99625101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55144"/>
              </p:ext>
            </p:extLst>
          </p:nvPr>
        </p:nvGraphicFramePr>
        <p:xfrm>
          <a:off x="525780" y="509602"/>
          <a:ext cx="7703820" cy="412429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975360">
                  <a:extLst>
                    <a:ext uri="{9D8B030D-6E8A-4147-A177-3AD203B41FA5}">
                      <a16:colId xmlns:a16="http://schemas.microsoft.com/office/drawing/2014/main" val="287386944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126960887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1777714884"/>
                    </a:ext>
                  </a:extLst>
                </a:gridCol>
              </a:tblGrid>
              <a:tr h="307783">
                <a:tc>
                  <a:txBody>
                    <a:bodyPr/>
                    <a:lstStyle/>
                    <a:p>
                      <a:r>
                        <a:rPr lang="en-IN" b="1" dirty="0"/>
                        <a:t>Country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Issue Identified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Recommended Action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295487"/>
                  </a:ext>
                </a:extLst>
              </a:tr>
              <a:tr h="954128">
                <a:tc>
                  <a:txBody>
                    <a:bodyPr/>
                    <a:lstStyle/>
                    <a:p>
                      <a:r>
                        <a:rPr lang="en-IN" b="1" dirty="0"/>
                        <a:t>Australia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customer ratings (2.98 avg)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Improve quality content in Aussie dramas &amp; crime genres. Use local stars to boost appeal.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339006"/>
                  </a:ext>
                </a:extLst>
              </a:tr>
              <a:tr h="954128">
                <a:tc>
                  <a:txBody>
                    <a:bodyPr/>
                    <a:lstStyle/>
                    <a:p>
                      <a:r>
                        <a:rPr lang="en-IN" b="1" dirty="0"/>
                        <a:t>France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 ratings (2.99) + lower watch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Expand French originals, collaborate with local creators, and dub global hits in French.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076937"/>
                  </a:ext>
                </a:extLst>
              </a:tr>
              <a:tr h="954128">
                <a:tc>
                  <a:txBody>
                    <a:bodyPr/>
                    <a:lstStyle/>
                    <a:p>
                      <a:r>
                        <a:rPr lang="en-IN" b="1"/>
                        <a:t>India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 ratings (2.98) despite decent watch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Focus on high-quality Bollywood thrillers &amp; regional shows. Remove/reduce low-rated content.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276130"/>
                  </a:ext>
                </a:extLst>
              </a:tr>
              <a:tr h="954128">
                <a:tc>
                  <a:txBody>
                    <a:bodyPr/>
                    <a:lstStyle/>
                    <a:p>
                      <a:r>
                        <a:rPr lang="en-IN" b="1"/>
                        <a:t>Japan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watch time but high ratings (3.04)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 anime &amp; local drama releases. Boost marketing and optimize for mobile engagement.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485937"/>
                  </a:ext>
                </a:extLst>
              </a:tr>
            </a:tbl>
          </a:graphicData>
        </a:graphic>
      </p:graphicFrame>
      <p:grpSp>
        <p:nvGrpSpPr>
          <p:cNvPr id="6025" name="Google Shape;6025;p72"/>
          <p:cNvGrpSpPr/>
          <p:nvPr/>
        </p:nvGrpSpPr>
        <p:grpSpPr>
          <a:xfrm>
            <a:off x="8425556" y="1379220"/>
            <a:ext cx="718443" cy="2689860"/>
            <a:chOff x="1697726" y="3244179"/>
            <a:chExt cx="788124" cy="1146069"/>
          </a:xfrm>
          <a:solidFill>
            <a:schemeClr val="tx2"/>
          </a:solidFill>
        </p:grpSpPr>
        <p:sp>
          <p:nvSpPr>
            <p:cNvPr id="6026" name="Google Shape;6026;p72"/>
            <p:cNvSpPr/>
            <p:nvPr/>
          </p:nvSpPr>
          <p:spPr>
            <a:xfrm>
              <a:off x="1697726" y="3244179"/>
              <a:ext cx="788124" cy="1146069"/>
            </a:xfrm>
            <a:custGeom>
              <a:avLst/>
              <a:gdLst/>
              <a:ahLst/>
              <a:cxnLst/>
              <a:rect l="l" t="t" r="r" b="b"/>
              <a:pathLst>
                <a:path w="30365" h="44156" extrusionOk="0">
                  <a:moveTo>
                    <a:pt x="18841" y="1"/>
                  </a:moveTo>
                  <a:lnTo>
                    <a:pt x="18841" y="3319"/>
                  </a:lnTo>
                  <a:lnTo>
                    <a:pt x="7583" y="3319"/>
                  </a:lnTo>
                  <a:cubicBezTo>
                    <a:pt x="5740" y="3319"/>
                    <a:pt x="4248" y="4814"/>
                    <a:pt x="4248" y="6658"/>
                  </a:cubicBezTo>
                  <a:lnTo>
                    <a:pt x="4248" y="29436"/>
                  </a:lnTo>
                  <a:lnTo>
                    <a:pt x="1" y="29436"/>
                  </a:lnTo>
                  <a:lnTo>
                    <a:pt x="1" y="44155"/>
                  </a:lnTo>
                  <a:lnTo>
                    <a:pt x="14720" y="44155"/>
                  </a:lnTo>
                  <a:lnTo>
                    <a:pt x="14720" y="29436"/>
                  </a:lnTo>
                  <a:lnTo>
                    <a:pt x="10922" y="29436"/>
                  </a:lnTo>
                  <a:lnTo>
                    <a:pt x="10922" y="9993"/>
                  </a:lnTo>
                  <a:lnTo>
                    <a:pt x="18841" y="9993"/>
                  </a:lnTo>
                  <a:lnTo>
                    <a:pt x="18841" y="13311"/>
                  </a:lnTo>
                  <a:lnTo>
                    <a:pt x="30365" y="6658"/>
                  </a:lnTo>
                  <a:lnTo>
                    <a:pt x="18841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72"/>
            <p:cNvSpPr/>
            <p:nvPr/>
          </p:nvSpPr>
          <p:spPr>
            <a:xfrm>
              <a:off x="1743302" y="4053603"/>
              <a:ext cx="291293" cy="291267"/>
            </a:xfrm>
            <a:custGeom>
              <a:avLst/>
              <a:gdLst/>
              <a:ahLst/>
              <a:cxnLst/>
              <a:rect l="l" t="t" r="r" b="b"/>
              <a:pathLst>
                <a:path w="11223" h="11222" extrusionOk="0">
                  <a:moveTo>
                    <a:pt x="1" y="0"/>
                  </a:moveTo>
                  <a:lnTo>
                    <a:pt x="1" y="11222"/>
                  </a:lnTo>
                  <a:lnTo>
                    <a:pt x="11222" y="11222"/>
                  </a:lnTo>
                  <a:lnTo>
                    <a:pt x="1122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6666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6BDD421-F3CE-7CFE-364D-06738658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D6D433-6799-1CF6-ED7B-7EC55DA9AD6D}"/>
              </a:ext>
            </a:extLst>
          </p:cNvPr>
          <p:cNvSpPr txBox="1"/>
          <p:nvPr/>
        </p:nvSpPr>
        <p:spPr>
          <a:xfrm>
            <a:off x="2842260" y="121920"/>
            <a:ext cx="39805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Best Time to Release New Content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8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236CFA1-B196-9070-B81F-20094C2DFF4E}"/>
              </a:ext>
            </a:extLst>
          </p:cNvPr>
          <p:cNvSpPr txBox="1"/>
          <p:nvPr/>
        </p:nvSpPr>
        <p:spPr>
          <a:xfrm>
            <a:off x="2155614" y="82480"/>
            <a:ext cx="4405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Customer Engagement Dashboard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9ED7C8-D935-59BE-97CF-982A72857435}"/>
              </a:ext>
            </a:extLst>
          </p:cNvPr>
          <p:cNvSpPr txBox="1"/>
          <p:nvPr/>
        </p:nvSpPr>
        <p:spPr>
          <a:xfrm>
            <a:off x="975360" y="521062"/>
            <a:ext cx="7437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dashboard showing customer engagement trends (watch time, ratings, most popular genres, and subscription types).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E1EA7-35A7-BF47-D3AC-5CA8BC6604BC}"/>
              </a:ext>
            </a:extLst>
          </p:cNvPr>
          <p:cNvSpPr txBox="1"/>
          <p:nvPr/>
        </p:nvSpPr>
        <p:spPr>
          <a:xfrm>
            <a:off x="975360" y="1023283"/>
            <a:ext cx="5506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slicers to filter by country, age group, and subscription type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31EA47-A75C-C58B-AB90-694C00F423C0}"/>
              </a:ext>
            </a:extLst>
          </p:cNvPr>
          <p:cNvSpPr txBox="1"/>
          <p:nvPr/>
        </p:nvSpPr>
        <p:spPr>
          <a:xfrm>
            <a:off x="498306" y="12674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solidFill>
                  <a:schemeClr val="tx2"/>
                </a:solidFill>
              </a:rPr>
              <a:t>Steps :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D7F3567-7C98-7499-EC1B-C3E263927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07" y="1636754"/>
            <a:ext cx="83104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b="1" dirty="0">
                <a:solidFill>
                  <a:schemeClr val="tx1"/>
                </a:solidFill>
              </a:rPr>
              <a:t>Card Visual </a:t>
            </a:r>
            <a:r>
              <a:rPr lang="en-IN" dirty="0">
                <a:solidFill>
                  <a:schemeClr val="tx1"/>
                </a:solidFill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card to display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Watch Time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field: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 of watch_time_minutes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Donut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Ratings,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Watch_Category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 of rating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Count by Subscription Type,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subscription_type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 of customer_id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Visual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Popular Genre by Country,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top.gener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customer.genre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top.gener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customer.count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of customers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Slicers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filter dashboard by: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subscription_type, country, Age_Group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that visuals update based on slicer selection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marR="0" lvl="1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 layout for better readability and presentation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198" name="Google Shape;6198;p72"/>
          <p:cNvGrpSpPr/>
          <p:nvPr/>
        </p:nvGrpSpPr>
        <p:grpSpPr>
          <a:xfrm>
            <a:off x="5570221" y="4368564"/>
            <a:ext cx="2217544" cy="684168"/>
            <a:chOff x="238125" y="999450"/>
            <a:chExt cx="7140700" cy="3708225"/>
          </a:xfrm>
          <a:solidFill>
            <a:schemeClr val="tx2"/>
          </a:solidFill>
        </p:grpSpPr>
        <p:sp>
          <p:nvSpPr>
            <p:cNvPr id="6199" name="Google Shape;6199;p72"/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72"/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72"/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72"/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72"/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72"/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72"/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72"/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72"/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4" name="Google Shape;6054;p72"/>
          <p:cNvGrpSpPr/>
          <p:nvPr/>
        </p:nvGrpSpPr>
        <p:grpSpPr>
          <a:xfrm>
            <a:off x="0" y="84718"/>
            <a:ext cx="1009988" cy="998038"/>
            <a:chOff x="3400515" y="2056248"/>
            <a:chExt cx="698134" cy="735987"/>
          </a:xfrm>
          <a:solidFill>
            <a:schemeClr val="tx2"/>
          </a:solidFill>
        </p:grpSpPr>
        <p:grpSp>
          <p:nvGrpSpPr>
            <p:cNvPr id="6055" name="Google Shape;6055;p72"/>
            <p:cNvGrpSpPr/>
            <p:nvPr/>
          </p:nvGrpSpPr>
          <p:grpSpPr>
            <a:xfrm>
              <a:off x="3400515" y="2283913"/>
              <a:ext cx="312919" cy="219900"/>
              <a:chOff x="3400515" y="2283913"/>
              <a:chExt cx="312919" cy="219900"/>
            </a:xfrm>
            <a:grpFill/>
          </p:grpSpPr>
          <p:sp>
            <p:nvSpPr>
              <p:cNvPr id="6056" name="Google Shape;6056;p72"/>
              <p:cNvSpPr/>
              <p:nvPr/>
            </p:nvSpPr>
            <p:spPr>
              <a:xfrm>
                <a:off x="3493534" y="2283913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57" name="Google Shape;6057;p72"/>
              <p:cNvCxnSpPr/>
              <p:nvPr/>
            </p:nvCxnSpPr>
            <p:spPr>
              <a:xfrm rot="10800000">
                <a:off x="3400515" y="2393804"/>
                <a:ext cx="954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435D7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58" name="Google Shape;6058;p72"/>
            <p:cNvGrpSpPr/>
            <p:nvPr/>
          </p:nvGrpSpPr>
          <p:grpSpPr>
            <a:xfrm>
              <a:off x="3547823" y="2461089"/>
              <a:ext cx="219900" cy="331146"/>
              <a:chOff x="3547823" y="2461089"/>
              <a:chExt cx="219900" cy="331146"/>
            </a:xfrm>
            <a:grpFill/>
          </p:grpSpPr>
          <p:sp>
            <p:nvSpPr>
              <p:cNvPr id="6059" name="Google Shape;6059;p72"/>
              <p:cNvSpPr/>
              <p:nvPr/>
            </p:nvSpPr>
            <p:spPr>
              <a:xfrm>
                <a:off x="3547823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60" name="Google Shape;6060;p72"/>
              <p:cNvCxnSpPr/>
              <p:nvPr/>
            </p:nvCxnSpPr>
            <p:spPr>
              <a:xfrm rot="10800000">
                <a:off x="3657701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5F7D9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61" name="Google Shape;6061;p72"/>
            <p:cNvGrpSpPr/>
            <p:nvPr/>
          </p:nvGrpSpPr>
          <p:grpSpPr>
            <a:xfrm>
              <a:off x="3734138" y="2461089"/>
              <a:ext cx="219900" cy="331146"/>
              <a:chOff x="3734138" y="2461089"/>
              <a:chExt cx="219900" cy="331146"/>
            </a:xfrm>
            <a:grpFill/>
          </p:grpSpPr>
          <p:sp>
            <p:nvSpPr>
              <p:cNvPr id="6062" name="Google Shape;6062;p72"/>
              <p:cNvSpPr/>
              <p:nvPr/>
            </p:nvSpPr>
            <p:spPr>
              <a:xfrm>
                <a:off x="3734138" y="2461089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63" name="Google Shape;6063;p72"/>
              <p:cNvCxnSpPr/>
              <p:nvPr/>
            </p:nvCxnSpPr>
            <p:spPr>
              <a:xfrm rot="10800000">
                <a:off x="3844020" y="2678535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64" name="Google Shape;6064;p72"/>
            <p:cNvGrpSpPr/>
            <p:nvPr/>
          </p:nvGrpSpPr>
          <p:grpSpPr>
            <a:xfrm>
              <a:off x="3787560" y="2281742"/>
              <a:ext cx="311089" cy="219900"/>
              <a:chOff x="3787560" y="2281742"/>
              <a:chExt cx="311089" cy="219900"/>
            </a:xfrm>
            <a:grpFill/>
          </p:grpSpPr>
          <p:sp>
            <p:nvSpPr>
              <p:cNvPr id="6065" name="Google Shape;6065;p72"/>
              <p:cNvSpPr/>
              <p:nvPr/>
            </p:nvSpPr>
            <p:spPr>
              <a:xfrm>
                <a:off x="3787560" y="2281742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C3B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66" name="Google Shape;6066;p72"/>
              <p:cNvCxnSpPr/>
              <p:nvPr/>
            </p:nvCxnSpPr>
            <p:spPr>
              <a:xfrm rot="10800000">
                <a:off x="4003849" y="2393795"/>
                <a:ext cx="94800" cy="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A5B7C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67" name="Google Shape;6067;p72"/>
            <p:cNvGrpSpPr/>
            <p:nvPr/>
          </p:nvGrpSpPr>
          <p:grpSpPr>
            <a:xfrm>
              <a:off x="3637290" y="2056248"/>
              <a:ext cx="219900" cy="330736"/>
              <a:chOff x="3637290" y="2056248"/>
              <a:chExt cx="219900" cy="330736"/>
            </a:xfrm>
            <a:grpFill/>
          </p:grpSpPr>
          <p:sp>
            <p:nvSpPr>
              <p:cNvPr id="6068" name="Google Shape;6068;p72"/>
              <p:cNvSpPr/>
              <p:nvPr/>
            </p:nvSpPr>
            <p:spPr>
              <a:xfrm>
                <a:off x="3637290" y="2167085"/>
                <a:ext cx="219900" cy="2199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069" name="Google Shape;6069;p72"/>
              <p:cNvCxnSpPr/>
              <p:nvPr/>
            </p:nvCxnSpPr>
            <p:spPr>
              <a:xfrm rot="10800000">
                <a:off x="3747169" y="2056248"/>
                <a:ext cx="0" cy="113700"/>
              </a:xfrm>
              <a:prstGeom prst="straightConnector1">
                <a:avLst/>
              </a:prstGeom>
              <a:grpFill/>
              <a:ln w="28575" cap="flat" cmpd="sng">
                <a:solidFill>
                  <a:srgbClr val="BAC8D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4067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F7C4DE-F8E1-E12C-FCA6-1C4F1AAA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215"/>
            <a:ext cx="9144000" cy="513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0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617F722-6411-38B5-3FE6-581ADA2F8356}"/>
              </a:ext>
            </a:extLst>
          </p:cNvPr>
          <p:cNvSpPr txBox="1"/>
          <p:nvPr/>
        </p:nvSpPr>
        <p:spPr>
          <a:xfrm>
            <a:off x="1897418" y="518160"/>
            <a:ext cx="4785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Competitor Benchmarking Simulation</a:t>
            </a:r>
            <a:endParaRPr lang="en-IN" sz="1600" b="1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943355-2A28-5C5F-A8D0-301E29AD9C37}"/>
              </a:ext>
            </a:extLst>
          </p:cNvPr>
          <p:cNvSpPr txBox="1"/>
          <p:nvPr/>
        </p:nvSpPr>
        <p:spPr>
          <a:xfrm>
            <a:off x="1226820" y="1233041"/>
            <a:ext cx="669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 fontAlgn="base"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Netflix's content availability and ratings by country.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Netflix had a competitor with different content strategies, what improvements should Netflix make based on user preferences?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</p:txBody>
      </p:sp>
      <p:grpSp>
        <p:nvGrpSpPr>
          <p:cNvPr id="5941" name="Google Shape;5941;p72"/>
          <p:cNvGrpSpPr/>
          <p:nvPr/>
        </p:nvGrpSpPr>
        <p:grpSpPr>
          <a:xfrm rot="20245434">
            <a:off x="-876184" y="3524332"/>
            <a:ext cx="2468879" cy="2080260"/>
            <a:chOff x="6598259" y="2078634"/>
            <a:chExt cx="868881" cy="684241"/>
          </a:xfrm>
          <a:solidFill>
            <a:schemeClr val="tx2"/>
          </a:solidFill>
        </p:grpSpPr>
        <p:sp>
          <p:nvSpPr>
            <p:cNvPr id="5942" name="Google Shape;5942;p72"/>
            <p:cNvSpPr/>
            <p:nvPr/>
          </p:nvSpPr>
          <p:spPr>
            <a:xfrm>
              <a:off x="7165957" y="2159753"/>
              <a:ext cx="286185" cy="107120"/>
            </a:xfrm>
            <a:custGeom>
              <a:avLst/>
              <a:gdLst/>
              <a:ahLst/>
              <a:cxnLst/>
              <a:rect l="l" t="t" r="r" b="b"/>
              <a:pathLst>
                <a:path w="48506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48506" y="18156"/>
                  </a:lnTo>
                  <a:lnTo>
                    <a:pt x="4850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72"/>
            <p:cNvSpPr/>
            <p:nvPr/>
          </p:nvSpPr>
          <p:spPr>
            <a:xfrm>
              <a:off x="7085764" y="2536793"/>
              <a:ext cx="349475" cy="107120"/>
            </a:xfrm>
            <a:custGeom>
              <a:avLst/>
              <a:gdLst/>
              <a:ahLst/>
              <a:cxnLst/>
              <a:rect l="l" t="t" r="r" b="b"/>
              <a:pathLst>
                <a:path w="59233" h="18156" extrusionOk="0">
                  <a:moveTo>
                    <a:pt x="1" y="1"/>
                  </a:moveTo>
                  <a:lnTo>
                    <a:pt x="1" y="18156"/>
                  </a:lnTo>
                  <a:lnTo>
                    <a:pt x="59233" y="18156"/>
                  </a:lnTo>
                  <a:lnTo>
                    <a:pt x="59233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72"/>
            <p:cNvSpPr/>
            <p:nvPr/>
          </p:nvSpPr>
          <p:spPr>
            <a:xfrm>
              <a:off x="6598259" y="2195183"/>
              <a:ext cx="271241" cy="107120"/>
            </a:xfrm>
            <a:custGeom>
              <a:avLst/>
              <a:gdLst/>
              <a:ahLst/>
              <a:cxnLst/>
              <a:rect l="l" t="t" r="r" b="b"/>
              <a:pathLst>
                <a:path w="45973" h="18156" extrusionOk="0">
                  <a:moveTo>
                    <a:pt x="1" y="0"/>
                  </a:moveTo>
                  <a:lnTo>
                    <a:pt x="1" y="18156"/>
                  </a:lnTo>
                  <a:lnTo>
                    <a:pt x="45972" y="18156"/>
                  </a:lnTo>
                  <a:lnTo>
                    <a:pt x="4597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72"/>
            <p:cNvSpPr/>
            <p:nvPr/>
          </p:nvSpPr>
          <p:spPr>
            <a:xfrm>
              <a:off x="6604064" y="2370778"/>
              <a:ext cx="358696" cy="107126"/>
            </a:xfrm>
            <a:custGeom>
              <a:avLst/>
              <a:gdLst/>
              <a:ahLst/>
              <a:cxnLst/>
              <a:rect l="l" t="t" r="r" b="b"/>
              <a:pathLst>
                <a:path w="60796" h="18157" extrusionOk="0">
                  <a:moveTo>
                    <a:pt x="0" y="1"/>
                  </a:moveTo>
                  <a:lnTo>
                    <a:pt x="0" y="18156"/>
                  </a:lnTo>
                  <a:lnTo>
                    <a:pt x="60796" y="18156"/>
                  </a:lnTo>
                  <a:lnTo>
                    <a:pt x="60796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72"/>
            <p:cNvSpPr/>
            <p:nvPr/>
          </p:nvSpPr>
          <p:spPr>
            <a:xfrm>
              <a:off x="6645158" y="2545743"/>
              <a:ext cx="358696" cy="109044"/>
            </a:xfrm>
            <a:custGeom>
              <a:avLst/>
              <a:gdLst/>
              <a:ahLst/>
              <a:cxnLst/>
              <a:rect l="l" t="t" r="r" b="b"/>
              <a:pathLst>
                <a:path w="60796" h="18482" extrusionOk="0">
                  <a:moveTo>
                    <a:pt x="1" y="0"/>
                  </a:moveTo>
                  <a:lnTo>
                    <a:pt x="1" y="18482"/>
                  </a:lnTo>
                  <a:lnTo>
                    <a:pt x="60796" y="18482"/>
                  </a:lnTo>
                  <a:lnTo>
                    <a:pt x="60796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72"/>
            <p:cNvSpPr/>
            <p:nvPr/>
          </p:nvSpPr>
          <p:spPr>
            <a:xfrm>
              <a:off x="7155838" y="2352960"/>
              <a:ext cx="311302" cy="107120"/>
            </a:xfrm>
            <a:custGeom>
              <a:avLst/>
              <a:gdLst/>
              <a:ahLst/>
              <a:cxnLst/>
              <a:rect l="l" t="t" r="r" b="b"/>
              <a:pathLst>
                <a:path w="52763" h="18156" extrusionOk="0">
                  <a:moveTo>
                    <a:pt x="0" y="0"/>
                  </a:moveTo>
                  <a:lnTo>
                    <a:pt x="0" y="18155"/>
                  </a:lnTo>
                  <a:lnTo>
                    <a:pt x="52763" y="18155"/>
                  </a:lnTo>
                  <a:lnTo>
                    <a:pt x="52763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8" name="Google Shape;5948;p72"/>
            <p:cNvGrpSpPr/>
            <p:nvPr/>
          </p:nvGrpSpPr>
          <p:grpSpPr>
            <a:xfrm>
              <a:off x="6808175" y="2078634"/>
              <a:ext cx="452229" cy="684241"/>
              <a:chOff x="6808175" y="2078634"/>
              <a:chExt cx="452229" cy="684241"/>
            </a:xfrm>
            <a:grpFill/>
          </p:grpSpPr>
          <p:sp>
            <p:nvSpPr>
              <p:cNvPr id="5949" name="Google Shape;5949;p72"/>
              <p:cNvSpPr/>
              <p:nvPr/>
            </p:nvSpPr>
            <p:spPr>
              <a:xfrm>
                <a:off x="7165957" y="2159753"/>
                <a:ext cx="9444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16007" y="18156"/>
                    </a:lnTo>
                    <a:cubicBezTo>
                      <a:pt x="15291" y="11568"/>
                      <a:pt x="12904" y="5350"/>
                      <a:pt x="9054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72"/>
              <p:cNvSpPr/>
              <p:nvPr/>
            </p:nvSpPr>
            <p:spPr>
              <a:xfrm>
                <a:off x="7085764" y="2536793"/>
                <a:ext cx="61100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56" h="18156" extrusionOk="0">
                    <a:moveTo>
                      <a:pt x="1" y="1"/>
                    </a:moveTo>
                    <a:lnTo>
                      <a:pt x="1" y="18156"/>
                    </a:lnTo>
                    <a:lnTo>
                      <a:pt x="5804" y="18156"/>
                    </a:lnTo>
                    <a:cubicBezTo>
                      <a:pt x="5810" y="18084"/>
                      <a:pt x="5813" y="18013"/>
                      <a:pt x="5813" y="17941"/>
                    </a:cubicBezTo>
                    <a:cubicBezTo>
                      <a:pt x="5815" y="17225"/>
                      <a:pt x="5579" y="16528"/>
                      <a:pt x="5146" y="15958"/>
                    </a:cubicBezTo>
                    <a:cubicBezTo>
                      <a:pt x="5764" y="15144"/>
                      <a:pt x="5967" y="14089"/>
                      <a:pt x="5696" y="13103"/>
                    </a:cubicBezTo>
                    <a:cubicBezTo>
                      <a:pt x="6334" y="11805"/>
                      <a:pt x="6339" y="10352"/>
                      <a:pt x="6343" y="9017"/>
                    </a:cubicBezTo>
                    <a:lnTo>
                      <a:pt x="6343" y="8907"/>
                    </a:lnTo>
                    <a:cubicBezTo>
                      <a:pt x="6346" y="8040"/>
                      <a:pt x="6573" y="6922"/>
                      <a:pt x="6952" y="5914"/>
                    </a:cubicBezTo>
                    <a:cubicBezTo>
                      <a:pt x="7745" y="3797"/>
                      <a:pt x="8890" y="1817"/>
                      <a:pt x="1035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72"/>
              <p:cNvSpPr/>
              <p:nvPr/>
            </p:nvSpPr>
            <p:spPr>
              <a:xfrm>
                <a:off x="6808175" y="2195183"/>
                <a:ext cx="61325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0394" h="18156" extrusionOk="0">
                    <a:moveTo>
                      <a:pt x="3660" y="0"/>
                    </a:moveTo>
                    <a:cubicBezTo>
                      <a:pt x="1279" y="5051"/>
                      <a:pt x="19" y="10605"/>
                      <a:pt x="14" y="16353"/>
                    </a:cubicBezTo>
                    <a:cubicBezTo>
                      <a:pt x="11" y="16529"/>
                      <a:pt x="0" y="17161"/>
                      <a:pt x="51" y="18156"/>
                    </a:cubicBezTo>
                    <a:lnTo>
                      <a:pt x="10393" y="18156"/>
                    </a:lnTo>
                    <a:lnTo>
                      <a:pt x="10393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72"/>
              <p:cNvSpPr/>
              <p:nvPr/>
            </p:nvSpPr>
            <p:spPr>
              <a:xfrm>
                <a:off x="6820441" y="2370778"/>
                <a:ext cx="142320" cy="107126"/>
              </a:xfrm>
              <a:custGeom>
                <a:avLst/>
                <a:gdLst/>
                <a:ahLst/>
                <a:cxnLst/>
                <a:rect l="l" t="t" r="r" b="b"/>
                <a:pathLst>
                  <a:path w="24122" h="18157" extrusionOk="0">
                    <a:moveTo>
                      <a:pt x="0" y="1"/>
                    </a:moveTo>
                    <a:cubicBezTo>
                      <a:pt x="1532" y="5312"/>
                      <a:pt x="4200" y="11690"/>
                      <a:pt x="8823" y="18156"/>
                    </a:cubicBezTo>
                    <a:lnTo>
                      <a:pt x="24122" y="18156"/>
                    </a:lnTo>
                    <a:lnTo>
                      <a:pt x="24122" y="1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72"/>
              <p:cNvSpPr/>
              <p:nvPr/>
            </p:nvSpPr>
            <p:spPr>
              <a:xfrm>
                <a:off x="6929774" y="2545743"/>
                <a:ext cx="74092" cy="109044"/>
              </a:xfrm>
              <a:custGeom>
                <a:avLst/>
                <a:gdLst/>
                <a:ahLst/>
                <a:cxnLst/>
                <a:rect l="l" t="t" r="r" b="b"/>
                <a:pathLst>
                  <a:path w="12558" h="18482" extrusionOk="0">
                    <a:moveTo>
                      <a:pt x="0" y="0"/>
                    </a:moveTo>
                    <a:cubicBezTo>
                      <a:pt x="938" y="1387"/>
                      <a:pt x="1707" y="2855"/>
                      <a:pt x="2285" y="4397"/>
                    </a:cubicBezTo>
                    <a:cubicBezTo>
                      <a:pt x="2664" y="5405"/>
                      <a:pt x="2891" y="6523"/>
                      <a:pt x="2895" y="7390"/>
                    </a:cubicBezTo>
                    <a:lnTo>
                      <a:pt x="2895" y="7500"/>
                    </a:lnTo>
                    <a:cubicBezTo>
                      <a:pt x="2898" y="8835"/>
                      <a:pt x="2904" y="10288"/>
                      <a:pt x="3541" y="11586"/>
                    </a:cubicBezTo>
                    <a:cubicBezTo>
                      <a:pt x="3270" y="12572"/>
                      <a:pt x="3473" y="13627"/>
                      <a:pt x="4092" y="14441"/>
                    </a:cubicBezTo>
                    <a:cubicBezTo>
                      <a:pt x="3202" y="15613"/>
                      <a:pt x="3202" y="17235"/>
                      <a:pt x="4092" y="18407"/>
                    </a:cubicBezTo>
                    <a:cubicBezTo>
                      <a:pt x="4072" y="18431"/>
                      <a:pt x="4057" y="18457"/>
                      <a:pt x="4039" y="18482"/>
                    </a:cubicBezTo>
                    <a:lnTo>
                      <a:pt x="12558" y="18482"/>
                    </a:lnTo>
                    <a:lnTo>
                      <a:pt x="12558" y="0"/>
                    </a:ln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72"/>
              <p:cNvSpPr/>
              <p:nvPr/>
            </p:nvSpPr>
            <p:spPr>
              <a:xfrm>
                <a:off x="7155838" y="2352960"/>
                <a:ext cx="98377" cy="107120"/>
              </a:xfrm>
              <a:custGeom>
                <a:avLst/>
                <a:gdLst/>
                <a:ahLst/>
                <a:cxnLst/>
                <a:rect l="l" t="t" r="r" b="b"/>
                <a:pathLst>
                  <a:path w="16674" h="18156" extrusionOk="0">
                    <a:moveTo>
                      <a:pt x="0" y="0"/>
                    </a:moveTo>
                    <a:lnTo>
                      <a:pt x="0" y="18155"/>
                    </a:lnTo>
                    <a:lnTo>
                      <a:pt x="9101" y="18155"/>
                    </a:lnTo>
                    <a:cubicBezTo>
                      <a:pt x="13299" y="11475"/>
                      <a:pt x="15509" y="5056"/>
                      <a:pt x="16674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5" name="Google Shape;5955;p72"/>
              <p:cNvGrpSpPr/>
              <p:nvPr/>
            </p:nvGrpSpPr>
            <p:grpSpPr>
              <a:xfrm>
                <a:off x="6821586" y="2078634"/>
                <a:ext cx="426871" cy="684241"/>
                <a:chOff x="6821586" y="2078634"/>
                <a:chExt cx="426871" cy="684241"/>
              </a:xfrm>
              <a:grpFill/>
            </p:grpSpPr>
            <p:grpSp>
              <p:nvGrpSpPr>
                <p:cNvPr id="5956" name="Google Shape;5956;p72"/>
                <p:cNvGrpSpPr/>
                <p:nvPr/>
              </p:nvGrpSpPr>
              <p:grpSpPr>
                <a:xfrm>
                  <a:off x="6821586" y="2078634"/>
                  <a:ext cx="426871" cy="684241"/>
                  <a:chOff x="6821586" y="2078634"/>
                  <a:chExt cx="426871" cy="684241"/>
                </a:xfrm>
                <a:grpFill/>
              </p:grpSpPr>
              <p:sp>
                <p:nvSpPr>
                  <p:cNvPr id="5957" name="Google Shape;5957;p72"/>
                  <p:cNvSpPr/>
                  <p:nvPr/>
                </p:nvSpPr>
                <p:spPr>
                  <a:xfrm>
                    <a:off x="6990036" y="2693797"/>
                    <a:ext cx="89963" cy="69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8" h="11708" extrusionOk="0">
                        <a:moveTo>
                          <a:pt x="1" y="0"/>
                        </a:moveTo>
                        <a:lnTo>
                          <a:pt x="1" y="4083"/>
                        </a:lnTo>
                        <a:cubicBezTo>
                          <a:pt x="1" y="8276"/>
                          <a:pt x="3430" y="11707"/>
                          <a:pt x="7623" y="11707"/>
                        </a:cubicBezTo>
                        <a:cubicBezTo>
                          <a:pt x="11816" y="11707"/>
                          <a:pt x="15247" y="8276"/>
                          <a:pt x="15247" y="4083"/>
                        </a:cubicBezTo>
                        <a:lnTo>
                          <a:pt x="15247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8" name="Google Shape;5958;p72"/>
                  <p:cNvSpPr/>
                  <p:nvPr/>
                </p:nvSpPr>
                <p:spPr>
                  <a:xfrm>
                    <a:off x="6968649" y="2671926"/>
                    <a:ext cx="132738" cy="72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2324" extrusionOk="0">
                        <a:moveTo>
                          <a:pt x="1" y="0"/>
                        </a:moveTo>
                        <a:lnTo>
                          <a:pt x="1" y="2864"/>
                        </a:lnTo>
                        <a:cubicBezTo>
                          <a:pt x="1" y="8528"/>
                          <a:pt x="10476" y="12324"/>
                          <a:pt x="11248" y="12324"/>
                        </a:cubicBezTo>
                        <a:cubicBezTo>
                          <a:pt x="12022" y="12324"/>
                          <a:pt x="22498" y="7684"/>
                          <a:pt x="22498" y="2864"/>
                        </a:cubicBezTo>
                        <a:lnTo>
                          <a:pt x="22498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9" name="Google Shape;5959;p72"/>
                  <p:cNvSpPr/>
                  <p:nvPr/>
                </p:nvSpPr>
                <p:spPr>
                  <a:xfrm>
                    <a:off x="6968649" y="2679891"/>
                    <a:ext cx="132738" cy="647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0974" extrusionOk="0">
                        <a:moveTo>
                          <a:pt x="1" y="1"/>
                        </a:moveTo>
                        <a:lnTo>
                          <a:pt x="1" y="1514"/>
                        </a:lnTo>
                        <a:cubicBezTo>
                          <a:pt x="1" y="7178"/>
                          <a:pt x="10476" y="10974"/>
                          <a:pt x="11248" y="10974"/>
                        </a:cubicBezTo>
                        <a:cubicBezTo>
                          <a:pt x="12022" y="10974"/>
                          <a:pt x="22498" y="6335"/>
                          <a:pt x="22498" y="1514"/>
                        </a:cubicBezTo>
                        <a:lnTo>
                          <a:pt x="22498" y="1"/>
                        </a:lnTo>
                        <a:cubicBezTo>
                          <a:pt x="22498" y="4821"/>
                          <a:pt x="12022" y="9459"/>
                          <a:pt x="11248" y="9459"/>
                        </a:cubicBezTo>
                        <a:cubicBezTo>
                          <a:pt x="10476" y="9459"/>
                          <a:pt x="1" y="5665"/>
                          <a:pt x="1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0" name="Google Shape;5960;p72"/>
                  <p:cNvSpPr/>
                  <p:nvPr/>
                </p:nvSpPr>
                <p:spPr>
                  <a:xfrm>
                    <a:off x="6969091" y="2693467"/>
                    <a:ext cx="131729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27" h="1994" extrusionOk="0">
                        <a:moveTo>
                          <a:pt x="52" y="1"/>
                        </a:moveTo>
                        <a:cubicBezTo>
                          <a:pt x="34" y="1"/>
                          <a:pt x="18" y="4"/>
                          <a:pt x="1" y="4"/>
                        </a:cubicBezTo>
                        <a:cubicBezTo>
                          <a:pt x="122" y="701"/>
                          <a:pt x="392" y="1367"/>
                          <a:pt x="778" y="1994"/>
                        </a:cubicBezTo>
                        <a:lnTo>
                          <a:pt x="21362" y="1994"/>
                        </a:lnTo>
                        <a:cubicBezTo>
                          <a:pt x="21834" y="1347"/>
                          <a:pt x="22173" y="680"/>
                          <a:pt x="22326" y="2"/>
                        </a:cubicBezTo>
                        <a:cubicBezTo>
                          <a:pt x="22316" y="2"/>
                          <a:pt x="22307" y="1"/>
                          <a:pt x="22297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1" name="Google Shape;5961;p72"/>
                  <p:cNvSpPr/>
                  <p:nvPr/>
                </p:nvSpPr>
                <p:spPr>
                  <a:xfrm>
                    <a:off x="6821586" y="2078634"/>
                    <a:ext cx="426871" cy="5446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351" h="92321" extrusionOk="0">
                        <a:moveTo>
                          <a:pt x="36174" y="1"/>
                        </a:moveTo>
                        <a:cubicBezTo>
                          <a:pt x="16216" y="1"/>
                          <a:pt x="37" y="16180"/>
                          <a:pt x="37" y="36140"/>
                        </a:cubicBezTo>
                        <a:cubicBezTo>
                          <a:pt x="37" y="36140"/>
                          <a:pt x="0" y="37141"/>
                          <a:pt x="140" y="38891"/>
                        </a:cubicBezTo>
                        <a:cubicBezTo>
                          <a:pt x="143" y="38928"/>
                          <a:pt x="147" y="38965"/>
                          <a:pt x="149" y="39003"/>
                        </a:cubicBezTo>
                        <a:cubicBezTo>
                          <a:pt x="164" y="39192"/>
                          <a:pt x="182" y="39386"/>
                          <a:pt x="201" y="39590"/>
                        </a:cubicBezTo>
                        <a:cubicBezTo>
                          <a:pt x="222" y="39817"/>
                          <a:pt x="246" y="40044"/>
                          <a:pt x="273" y="40271"/>
                        </a:cubicBezTo>
                        <a:cubicBezTo>
                          <a:pt x="281" y="40354"/>
                          <a:pt x="292" y="40436"/>
                          <a:pt x="301" y="40521"/>
                        </a:cubicBezTo>
                        <a:cubicBezTo>
                          <a:pt x="313" y="40621"/>
                          <a:pt x="325" y="40722"/>
                          <a:pt x="337" y="40822"/>
                        </a:cubicBezTo>
                        <a:cubicBezTo>
                          <a:pt x="1211" y="47845"/>
                          <a:pt x="4544" y="61615"/>
                          <a:pt x="17111" y="74112"/>
                        </a:cubicBezTo>
                        <a:cubicBezTo>
                          <a:pt x="19581" y="76568"/>
                          <a:pt x="21548" y="79501"/>
                          <a:pt x="22771" y="82763"/>
                        </a:cubicBezTo>
                        <a:cubicBezTo>
                          <a:pt x="23307" y="84192"/>
                          <a:pt x="23522" y="85567"/>
                          <a:pt x="23526" y="86552"/>
                        </a:cubicBezTo>
                        <a:cubicBezTo>
                          <a:pt x="23540" y="90527"/>
                          <a:pt x="23421" y="92321"/>
                          <a:pt x="36174" y="92321"/>
                        </a:cubicBezTo>
                        <a:cubicBezTo>
                          <a:pt x="48929" y="92321"/>
                          <a:pt x="48811" y="90527"/>
                          <a:pt x="48825" y="86552"/>
                        </a:cubicBezTo>
                        <a:cubicBezTo>
                          <a:pt x="48828" y="85567"/>
                          <a:pt x="49043" y="84192"/>
                          <a:pt x="49579" y="82763"/>
                        </a:cubicBezTo>
                        <a:cubicBezTo>
                          <a:pt x="50802" y="79501"/>
                          <a:pt x="52769" y="76568"/>
                          <a:pt x="55240" y="74112"/>
                        </a:cubicBezTo>
                        <a:cubicBezTo>
                          <a:pt x="67806" y="61615"/>
                          <a:pt x="71138" y="47845"/>
                          <a:pt x="72011" y="40822"/>
                        </a:cubicBezTo>
                        <a:cubicBezTo>
                          <a:pt x="72025" y="40722"/>
                          <a:pt x="72038" y="40621"/>
                          <a:pt x="72050" y="40521"/>
                        </a:cubicBezTo>
                        <a:cubicBezTo>
                          <a:pt x="72059" y="40436"/>
                          <a:pt x="72069" y="40354"/>
                          <a:pt x="72078" y="40271"/>
                        </a:cubicBezTo>
                        <a:cubicBezTo>
                          <a:pt x="72104" y="40044"/>
                          <a:pt x="72127" y="39817"/>
                          <a:pt x="72149" y="39590"/>
                        </a:cubicBezTo>
                        <a:cubicBezTo>
                          <a:pt x="72169" y="39386"/>
                          <a:pt x="72186" y="39192"/>
                          <a:pt x="72202" y="39003"/>
                        </a:cubicBezTo>
                        <a:cubicBezTo>
                          <a:pt x="72205" y="38966"/>
                          <a:pt x="72207" y="38928"/>
                          <a:pt x="72211" y="38891"/>
                        </a:cubicBezTo>
                        <a:cubicBezTo>
                          <a:pt x="72350" y="37141"/>
                          <a:pt x="72314" y="36140"/>
                          <a:pt x="72314" y="36140"/>
                        </a:cubicBezTo>
                        <a:cubicBezTo>
                          <a:pt x="72314" y="16180"/>
                          <a:pt x="56134" y="1"/>
                          <a:pt x="36174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2" name="Google Shape;5962;p72"/>
                  <p:cNvSpPr/>
                  <p:nvPr/>
                </p:nvSpPr>
                <p:spPr>
                  <a:xfrm>
                    <a:off x="6984514" y="2448953"/>
                    <a:ext cx="101008" cy="1644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7866" extrusionOk="0">
                        <a:moveTo>
                          <a:pt x="1" y="0"/>
                        </a:moveTo>
                        <a:lnTo>
                          <a:pt x="4920" y="27866"/>
                        </a:lnTo>
                        <a:lnTo>
                          <a:pt x="12200" y="27866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3" name="Google Shape;5963;p72"/>
                  <p:cNvSpPr/>
                  <p:nvPr/>
                </p:nvSpPr>
                <p:spPr>
                  <a:xfrm>
                    <a:off x="6984514" y="2448953"/>
                    <a:ext cx="101008" cy="140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20" h="23892" extrusionOk="0">
                        <a:moveTo>
                          <a:pt x="1" y="0"/>
                        </a:moveTo>
                        <a:lnTo>
                          <a:pt x="4218" y="23891"/>
                        </a:lnTo>
                        <a:lnTo>
                          <a:pt x="12902" y="23891"/>
                        </a:lnTo>
                        <a:lnTo>
                          <a:pt x="17120" y="0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4" name="Google Shape;5964;p72"/>
                  <p:cNvSpPr/>
                  <p:nvPr/>
                </p:nvSpPr>
                <p:spPr>
                  <a:xfrm>
                    <a:off x="7012451" y="2607162"/>
                    <a:ext cx="45141" cy="6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1" h="1051" extrusionOk="0">
                        <a:moveTo>
                          <a:pt x="0" y="1"/>
                        </a:moveTo>
                        <a:lnTo>
                          <a:pt x="185" y="1051"/>
                        </a:lnTo>
                        <a:lnTo>
                          <a:pt x="7465" y="1051"/>
                        </a:lnTo>
                        <a:lnTo>
                          <a:pt x="7650" y="1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5" name="Google Shape;5965;p72"/>
                  <p:cNvSpPr/>
                  <p:nvPr/>
                </p:nvSpPr>
                <p:spPr>
                  <a:xfrm>
                    <a:off x="6968649" y="2664244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6" name="Google Shape;5966;p72"/>
                  <p:cNvSpPr/>
                  <p:nvPr/>
                </p:nvSpPr>
                <p:spPr>
                  <a:xfrm>
                    <a:off x="6968649" y="2667389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22185" y="1"/>
                        </a:moveTo>
                        <a:lnTo>
                          <a:pt x="314" y="2"/>
                        </a:lnTo>
                        <a:cubicBezTo>
                          <a:pt x="113" y="247"/>
                          <a:pt x="3" y="556"/>
                          <a:pt x="1" y="874"/>
                        </a:cubicBezTo>
                        <a:lnTo>
                          <a:pt x="1" y="1880"/>
                        </a:lnTo>
                        <a:cubicBezTo>
                          <a:pt x="1" y="1915"/>
                          <a:pt x="8" y="1948"/>
                          <a:pt x="11" y="1983"/>
                        </a:cubicBezTo>
                        <a:cubicBezTo>
                          <a:pt x="48" y="1990"/>
                          <a:pt x="88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0" y="1994"/>
                          <a:pt x="22449" y="1990"/>
                          <a:pt x="22487" y="1983"/>
                        </a:cubicBezTo>
                        <a:cubicBezTo>
                          <a:pt x="22491" y="1948"/>
                          <a:pt x="22498" y="1915"/>
                          <a:pt x="22498" y="1880"/>
                        </a:cubicBezTo>
                        <a:lnTo>
                          <a:pt x="22498" y="872"/>
                        </a:lnTo>
                        <a:cubicBezTo>
                          <a:pt x="22496" y="554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7" name="Google Shape;5967;p72"/>
                  <p:cNvSpPr/>
                  <p:nvPr/>
                </p:nvSpPr>
                <p:spPr>
                  <a:xfrm>
                    <a:off x="6963510" y="2683549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46" y="1"/>
                        </a:moveTo>
                        <a:cubicBezTo>
                          <a:pt x="19" y="1"/>
                          <a:pt x="0" y="22"/>
                          <a:pt x="0" y="46"/>
                        </a:cubicBezTo>
                        <a:lnTo>
                          <a:pt x="0" y="1951"/>
                        </a:lnTo>
                        <a:cubicBezTo>
                          <a:pt x="0" y="1975"/>
                          <a:pt x="19" y="1996"/>
                          <a:pt x="46" y="1996"/>
                        </a:cubicBezTo>
                        <a:lnTo>
                          <a:pt x="24195" y="1996"/>
                        </a:lnTo>
                        <a:cubicBezTo>
                          <a:pt x="24219" y="1996"/>
                          <a:pt x="24240" y="1975"/>
                          <a:pt x="24240" y="1951"/>
                        </a:cubicBezTo>
                        <a:lnTo>
                          <a:pt x="24240" y="46"/>
                        </a:lnTo>
                        <a:cubicBezTo>
                          <a:pt x="24240" y="22"/>
                          <a:pt x="24219" y="1"/>
                          <a:pt x="2419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8" name="Google Shape;5968;p72"/>
                  <p:cNvSpPr/>
                  <p:nvPr/>
                </p:nvSpPr>
                <p:spPr>
                  <a:xfrm>
                    <a:off x="6968649" y="2642639"/>
                    <a:ext cx="132738" cy="25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1" extrusionOk="0">
                        <a:moveTo>
                          <a:pt x="93" y="1"/>
                        </a:moveTo>
                        <a:cubicBezTo>
                          <a:pt x="43" y="1"/>
                          <a:pt x="1" y="43"/>
                          <a:pt x="1" y="95"/>
                        </a:cubicBezTo>
                        <a:lnTo>
                          <a:pt x="1" y="4176"/>
                        </a:lnTo>
                        <a:cubicBezTo>
                          <a:pt x="1" y="4229"/>
                          <a:pt x="43" y="4271"/>
                          <a:pt x="93" y="4271"/>
                        </a:cubicBezTo>
                        <a:lnTo>
                          <a:pt x="22405" y="4271"/>
                        </a:lnTo>
                        <a:cubicBezTo>
                          <a:pt x="22456" y="4271"/>
                          <a:pt x="22498" y="4229"/>
                          <a:pt x="22498" y="4176"/>
                        </a:cubicBezTo>
                        <a:lnTo>
                          <a:pt x="22498" y="95"/>
                        </a:lnTo>
                        <a:cubicBezTo>
                          <a:pt x="22498" y="43"/>
                          <a:pt x="22456" y="1"/>
                          <a:pt x="2240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9" name="Google Shape;5969;p72"/>
                  <p:cNvSpPr/>
                  <p:nvPr/>
                </p:nvSpPr>
                <p:spPr>
                  <a:xfrm>
                    <a:off x="6968649" y="2643990"/>
                    <a:ext cx="132738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6" extrusionOk="0">
                        <a:moveTo>
                          <a:pt x="642" y="1"/>
                        </a:moveTo>
                        <a:cubicBezTo>
                          <a:pt x="242" y="259"/>
                          <a:pt x="1" y="701"/>
                          <a:pt x="1" y="1177"/>
                        </a:cubicBezTo>
                        <a:lnTo>
                          <a:pt x="1" y="1984"/>
                        </a:lnTo>
                        <a:cubicBezTo>
                          <a:pt x="41" y="1991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91"/>
                          <a:pt x="22498" y="1984"/>
                        </a:cubicBezTo>
                        <a:lnTo>
                          <a:pt x="22498" y="1177"/>
                        </a:lnTo>
                        <a:cubicBezTo>
                          <a:pt x="22496" y="701"/>
                          <a:pt x="22255" y="259"/>
                          <a:pt x="21856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0" name="Google Shape;5970;p72"/>
                  <p:cNvSpPr/>
                  <p:nvPr/>
                </p:nvSpPr>
                <p:spPr>
                  <a:xfrm>
                    <a:off x="6963510" y="26601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7"/>
                          <a:pt x="0" y="998"/>
                        </a:cubicBezTo>
                        <a:cubicBezTo>
                          <a:pt x="2" y="1548"/>
                          <a:pt x="447" y="1993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3"/>
                          <a:pt x="24239" y="1548"/>
                          <a:pt x="24240" y="998"/>
                        </a:cubicBezTo>
                        <a:cubicBezTo>
                          <a:pt x="24239" y="447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1" name="Google Shape;5971;p72"/>
                  <p:cNvSpPr/>
                  <p:nvPr/>
                </p:nvSpPr>
                <p:spPr>
                  <a:xfrm>
                    <a:off x="6968649" y="2617451"/>
                    <a:ext cx="132738" cy="25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4270" extrusionOk="0">
                        <a:moveTo>
                          <a:pt x="93" y="0"/>
                        </a:moveTo>
                        <a:cubicBezTo>
                          <a:pt x="43" y="0"/>
                          <a:pt x="1" y="42"/>
                          <a:pt x="1" y="94"/>
                        </a:cubicBezTo>
                        <a:lnTo>
                          <a:pt x="1" y="4176"/>
                        </a:lnTo>
                        <a:cubicBezTo>
                          <a:pt x="1" y="4228"/>
                          <a:pt x="43" y="4270"/>
                          <a:pt x="93" y="4270"/>
                        </a:cubicBezTo>
                        <a:lnTo>
                          <a:pt x="22405" y="4270"/>
                        </a:lnTo>
                        <a:cubicBezTo>
                          <a:pt x="22456" y="4270"/>
                          <a:pt x="22498" y="4228"/>
                          <a:pt x="22498" y="4176"/>
                        </a:cubicBezTo>
                        <a:lnTo>
                          <a:pt x="22498" y="94"/>
                        </a:lnTo>
                        <a:cubicBezTo>
                          <a:pt x="22498" y="42"/>
                          <a:pt x="22456" y="0"/>
                          <a:pt x="22405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2" name="Google Shape;5972;p72"/>
                  <p:cNvSpPr/>
                  <p:nvPr/>
                </p:nvSpPr>
                <p:spPr>
                  <a:xfrm>
                    <a:off x="6968649" y="2620590"/>
                    <a:ext cx="132738" cy="117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498" h="1997" extrusionOk="0">
                        <a:moveTo>
                          <a:pt x="314" y="1"/>
                        </a:moveTo>
                        <a:cubicBezTo>
                          <a:pt x="113" y="247"/>
                          <a:pt x="3" y="555"/>
                          <a:pt x="1" y="873"/>
                        </a:cubicBezTo>
                        <a:lnTo>
                          <a:pt x="1" y="1982"/>
                        </a:lnTo>
                        <a:cubicBezTo>
                          <a:pt x="41" y="1989"/>
                          <a:pt x="83" y="1994"/>
                          <a:pt x="127" y="1996"/>
                        </a:cubicBezTo>
                        <a:lnTo>
                          <a:pt x="22372" y="1996"/>
                        </a:lnTo>
                        <a:cubicBezTo>
                          <a:pt x="22414" y="1994"/>
                          <a:pt x="22456" y="1989"/>
                          <a:pt x="22498" y="1982"/>
                        </a:cubicBezTo>
                        <a:lnTo>
                          <a:pt x="22498" y="873"/>
                        </a:lnTo>
                        <a:cubicBezTo>
                          <a:pt x="22496" y="555"/>
                          <a:pt x="22386" y="247"/>
                          <a:pt x="22185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3" name="Google Shape;5973;p72"/>
                  <p:cNvSpPr/>
                  <p:nvPr/>
                </p:nvSpPr>
                <p:spPr>
                  <a:xfrm>
                    <a:off x="6963510" y="2613357"/>
                    <a:ext cx="143022" cy="117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4" extrusionOk="0">
                        <a:moveTo>
                          <a:pt x="998" y="1"/>
                        </a:moveTo>
                        <a:cubicBezTo>
                          <a:pt x="447" y="2"/>
                          <a:pt x="2" y="448"/>
                          <a:pt x="0" y="996"/>
                        </a:cubicBezTo>
                        <a:cubicBezTo>
                          <a:pt x="2" y="1547"/>
                          <a:pt x="447" y="1992"/>
                          <a:pt x="998" y="1994"/>
                        </a:cubicBezTo>
                        <a:lnTo>
                          <a:pt x="23243" y="1994"/>
                        </a:lnTo>
                        <a:cubicBezTo>
                          <a:pt x="23793" y="1992"/>
                          <a:pt x="24239" y="1547"/>
                          <a:pt x="24240" y="996"/>
                        </a:cubicBezTo>
                        <a:cubicBezTo>
                          <a:pt x="24239" y="448"/>
                          <a:pt x="23793" y="2"/>
                          <a:pt x="23243" y="1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4" name="Google Shape;5974;p72"/>
                  <p:cNvSpPr/>
                  <p:nvPr/>
                </p:nvSpPr>
                <p:spPr>
                  <a:xfrm>
                    <a:off x="6850372" y="2107302"/>
                    <a:ext cx="369293" cy="4773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592" h="80915" extrusionOk="0">
                        <a:moveTo>
                          <a:pt x="31297" y="0"/>
                        </a:moveTo>
                        <a:cubicBezTo>
                          <a:pt x="14049" y="0"/>
                          <a:pt x="16" y="14032"/>
                          <a:pt x="16" y="31281"/>
                        </a:cubicBezTo>
                        <a:lnTo>
                          <a:pt x="16" y="31387"/>
                        </a:lnTo>
                        <a:lnTo>
                          <a:pt x="13" y="31445"/>
                        </a:lnTo>
                        <a:cubicBezTo>
                          <a:pt x="11" y="31548"/>
                          <a:pt x="1" y="32341"/>
                          <a:pt x="104" y="33646"/>
                        </a:cubicBezTo>
                        <a:lnTo>
                          <a:pt x="104" y="33657"/>
                        </a:lnTo>
                        <a:lnTo>
                          <a:pt x="104" y="33667"/>
                        </a:lnTo>
                        <a:lnTo>
                          <a:pt x="105" y="33683"/>
                        </a:lnTo>
                        <a:lnTo>
                          <a:pt x="111" y="33746"/>
                        </a:lnTo>
                        <a:cubicBezTo>
                          <a:pt x="125" y="33912"/>
                          <a:pt x="139" y="34083"/>
                          <a:pt x="156" y="34265"/>
                        </a:cubicBezTo>
                        <a:cubicBezTo>
                          <a:pt x="175" y="34469"/>
                          <a:pt x="198" y="34667"/>
                          <a:pt x="219" y="34862"/>
                        </a:cubicBezTo>
                        <a:lnTo>
                          <a:pt x="245" y="35093"/>
                        </a:lnTo>
                        <a:lnTo>
                          <a:pt x="257" y="35191"/>
                        </a:lnTo>
                        <a:cubicBezTo>
                          <a:pt x="264" y="35241"/>
                          <a:pt x="270" y="35290"/>
                          <a:pt x="277" y="35341"/>
                        </a:cubicBezTo>
                        <a:lnTo>
                          <a:pt x="278" y="35353"/>
                        </a:lnTo>
                        <a:lnTo>
                          <a:pt x="278" y="35364"/>
                        </a:lnTo>
                        <a:cubicBezTo>
                          <a:pt x="1082" y="41822"/>
                          <a:pt x="4150" y="54364"/>
                          <a:pt x="15656" y="65807"/>
                        </a:cubicBezTo>
                        <a:cubicBezTo>
                          <a:pt x="18711" y="68844"/>
                          <a:pt x="20993" y="72340"/>
                          <a:pt x="22440" y="76197"/>
                        </a:cubicBezTo>
                        <a:cubicBezTo>
                          <a:pt x="22707" y="76910"/>
                          <a:pt x="22927" y="77638"/>
                          <a:pt x="23098" y="78379"/>
                        </a:cubicBezTo>
                        <a:cubicBezTo>
                          <a:pt x="23441" y="79855"/>
                          <a:pt x="24733" y="80914"/>
                          <a:pt x="26250" y="80914"/>
                        </a:cubicBezTo>
                        <a:lnTo>
                          <a:pt x="36339" y="80914"/>
                        </a:lnTo>
                        <a:cubicBezTo>
                          <a:pt x="37855" y="80914"/>
                          <a:pt x="39148" y="79855"/>
                          <a:pt x="39491" y="78379"/>
                        </a:cubicBezTo>
                        <a:cubicBezTo>
                          <a:pt x="39662" y="77638"/>
                          <a:pt x="39882" y="76910"/>
                          <a:pt x="40149" y="76197"/>
                        </a:cubicBezTo>
                        <a:cubicBezTo>
                          <a:pt x="41596" y="72340"/>
                          <a:pt x="43879" y="68844"/>
                          <a:pt x="46933" y="65807"/>
                        </a:cubicBezTo>
                        <a:cubicBezTo>
                          <a:pt x="58441" y="54364"/>
                          <a:pt x="61509" y="41822"/>
                          <a:pt x="62312" y="35364"/>
                        </a:cubicBezTo>
                        <a:lnTo>
                          <a:pt x="62314" y="35351"/>
                        </a:lnTo>
                        <a:lnTo>
                          <a:pt x="62314" y="35341"/>
                        </a:lnTo>
                        <a:cubicBezTo>
                          <a:pt x="62321" y="35290"/>
                          <a:pt x="62326" y="35240"/>
                          <a:pt x="62333" y="35191"/>
                        </a:cubicBezTo>
                        <a:lnTo>
                          <a:pt x="62346" y="35091"/>
                        </a:lnTo>
                        <a:lnTo>
                          <a:pt x="62370" y="34871"/>
                        </a:lnTo>
                        <a:cubicBezTo>
                          <a:pt x="62393" y="34667"/>
                          <a:pt x="62414" y="34469"/>
                          <a:pt x="62433" y="34272"/>
                        </a:cubicBezTo>
                        <a:cubicBezTo>
                          <a:pt x="62452" y="34083"/>
                          <a:pt x="62466" y="33912"/>
                          <a:pt x="62480" y="33746"/>
                        </a:cubicBezTo>
                        <a:lnTo>
                          <a:pt x="62485" y="33681"/>
                        </a:lnTo>
                        <a:lnTo>
                          <a:pt x="62487" y="33662"/>
                        </a:lnTo>
                        <a:cubicBezTo>
                          <a:pt x="62592" y="32338"/>
                          <a:pt x="62581" y="31543"/>
                          <a:pt x="62580" y="31443"/>
                        </a:cubicBezTo>
                        <a:lnTo>
                          <a:pt x="62574" y="31345"/>
                        </a:lnTo>
                        <a:lnTo>
                          <a:pt x="62576" y="31281"/>
                        </a:lnTo>
                        <a:cubicBezTo>
                          <a:pt x="62576" y="14032"/>
                          <a:pt x="48544" y="0"/>
                          <a:pt x="31297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5" name="Google Shape;5975;p72"/>
                  <p:cNvSpPr/>
                  <p:nvPr/>
                </p:nvSpPr>
                <p:spPr>
                  <a:xfrm>
                    <a:off x="6963510" y="2636756"/>
                    <a:ext cx="143022" cy="11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41" h="1996" extrusionOk="0">
                        <a:moveTo>
                          <a:pt x="998" y="0"/>
                        </a:moveTo>
                        <a:cubicBezTo>
                          <a:pt x="447" y="2"/>
                          <a:pt x="2" y="448"/>
                          <a:pt x="0" y="998"/>
                        </a:cubicBezTo>
                        <a:cubicBezTo>
                          <a:pt x="2" y="1548"/>
                          <a:pt x="447" y="1994"/>
                          <a:pt x="998" y="1995"/>
                        </a:cubicBezTo>
                        <a:lnTo>
                          <a:pt x="23243" y="1995"/>
                        </a:lnTo>
                        <a:cubicBezTo>
                          <a:pt x="23793" y="1994"/>
                          <a:pt x="24239" y="1548"/>
                          <a:pt x="24240" y="998"/>
                        </a:cubicBezTo>
                        <a:cubicBezTo>
                          <a:pt x="24239" y="448"/>
                          <a:pt x="23793" y="2"/>
                          <a:pt x="23243" y="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accent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76" name="Google Shape;5976;p72"/>
                <p:cNvSpPr/>
                <p:nvPr/>
              </p:nvSpPr>
              <p:spPr>
                <a:xfrm>
                  <a:off x="7046588" y="2275942"/>
                  <a:ext cx="173076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5" h="19304" extrusionOk="0">
                      <a:moveTo>
                        <a:pt x="0" y="0"/>
                      </a:moveTo>
                      <a:lnTo>
                        <a:pt x="0" y="19303"/>
                      </a:lnTo>
                      <a:lnTo>
                        <a:pt x="25725" y="19303"/>
                      </a:lnTo>
                      <a:cubicBezTo>
                        <a:pt x="27782" y="14272"/>
                        <a:pt x="28673" y="9841"/>
                        <a:pt x="29054" y="6781"/>
                      </a:cubicBezTo>
                      <a:lnTo>
                        <a:pt x="29055" y="6770"/>
                      </a:lnTo>
                      <a:lnTo>
                        <a:pt x="29057" y="6758"/>
                      </a:lnTo>
                      <a:cubicBezTo>
                        <a:pt x="29064" y="6707"/>
                        <a:pt x="29069" y="6657"/>
                        <a:pt x="29075" y="6608"/>
                      </a:cubicBezTo>
                      <a:lnTo>
                        <a:pt x="29087" y="6508"/>
                      </a:lnTo>
                      <a:lnTo>
                        <a:pt x="29113" y="6288"/>
                      </a:lnTo>
                      <a:cubicBezTo>
                        <a:pt x="29136" y="6084"/>
                        <a:pt x="29157" y="5886"/>
                        <a:pt x="29176" y="5689"/>
                      </a:cubicBezTo>
                      <a:cubicBezTo>
                        <a:pt x="29193" y="5500"/>
                        <a:pt x="29209" y="5329"/>
                        <a:pt x="29221" y="5163"/>
                      </a:cubicBezTo>
                      <a:lnTo>
                        <a:pt x="29227" y="5098"/>
                      </a:lnTo>
                      <a:lnTo>
                        <a:pt x="29228" y="5079"/>
                      </a:lnTo>
                      <a:cubicBezTo>
                        <a:pt x="29335" y="3755"/>
                        <a:pt x="29323" y="2960"/>
                        <a:pt x="29321" y="2860"/>
                      </a:cubicBezTo>
                      <a:lnTo>
                        <a:pt x="29316" y="2762"/>
                      </a:lnTo>
                      <a:lnTo>
                        <a:pt x="29317" y="2698"/>
                      </a:lnTo>
                      <a:cubicBezTo>
                        <a:pt x="29317" y="1789"/>
                        <a:pt x="29277" y="890"/>
                        <a:pt x="2920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7" name="Google Shape;5977;p72"/>
                <p:cNvSpPr/>
                <p:nvPr/>
              </p:nvSpPr>
              <p:spPr>
                <a:xfrm>
                  <a:off x="7046588" y="2107680"/>
                  <a:ext cx="168811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2" h="24598" extrusionOk="0">
                      <a:moveTo>
                        <a:pt x="0" y="1"/>
                      </a:moveTo>
                      <a:lnTo>
                        <a:pt x="0" y="24597"/>
                      </a:lnTo>
                      <a:lnTo>
                        <a:pt x="28612" y="24597"/>
                      </a:lnTo>
                      <a:cubicBezTo>
                        <a:pt x="25701" y="11138"/>
                        <a:pt x="14102" y="876"/>
                        <a:pt x="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8" name="Google Shape;5978;p72"/>
                <p:cNvSpPr/>
                <p:nvPr/>
              </p:nvSpPr>
              <p:spPr>
                <a:xfrm>
                  <a:off x="6850372" y="2275942"/>
                  <a:ext cx="173082" cy="11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6" h="19304" extrusionOk="0">
                      <a:moveTo>
                        <a:pt x="133" y="0"/>
                      </a:moveTo>
                      <a:cubicBezTo>
                        <a:pt x="58" y="890"/>
                        <a:pt x="16" y="1789"/>
                        <a:pt x="16" y="2698"/>
                      </a:cubicBezTo>
                      <a:lnTo>
                        <a:pt x="16" y="2804"/>
                      </a:lnTo>
                      <a:lnTo>
                        <a:pt x="13" y="2862"/>
                      </a:lnTo>
                      <a:cubicBezTo>
                        <a:pt x="11" y="2965"/>
                        <a:pt x="1" y="3758"/>
                        <a:pt x="104" y="5065"/>
                      </a:cubicBezTo>
                      <a:lnTo>
                        <a:pt x="104" y="5075"/>
                      </a:lnTo>
                      <a:lnTo>
                        <a:pt x="104" y="5086"/>
                      </a:lnTo>
                      <a:lnTo>
                        <a:pt x="105" y="5100"/>
                      </a:lnTo>
                      <a:lnTo>
                        <a:pt x="111" y="5163"/>
                      </a:lnTo>
                      <a:cubicBezTo>
                        <a:pt x="125" y="5329"/>
                        <a:pt x="139" y="5500"/>
                        <a:pt x="156" y="5682"/>
                      </a:cubicBezTo>
                      <a:cubicBezTo>
                        <a:pt x="175" y="5886"/>
                        <a:pt x="198" y="6084"/>
                        <a:pt x="219" y="6279"/>
                      </a:cubicBezTo>
                      <a:lnTo>
                        <a:pt x="245" y="6510"/>
                      </a:lnTo>
                      <a:lnTo>
                        <a:pt x="257" y="6608"/>
                      </a:lnTo>
                      <a:cubicBezTo>
                        <a:pt x="264" y="6658"/>
                        <a:pt x="270" y="6709"/>
                        <a:pt x="277" y="6758"/>
                      </a:cubicBezTo>
                      <a:lnTo>
                        <a:pt x="278" y="6770"/>
                      </a:lnTo>
                      <a:lnTo>
                        <a:pt x="278" y="6781"/>
                      </a:lnTo>
                      <a:cubicBezTo>
                        <a:pt x="661" y="9843"/>
                        <a:pt x="1552" y="14272"/>
                        <a:pt x="3608" y="19303"/>
                      </a:cubicBezTo>
                      <a:lnTo>
                        <a:pt x="29333" y="19303"/>
                      </a:lnTo>
                      <a:lnTo>
                        <a:pt x="2933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9" name="Google Shape;5979;p72"/>
                <p:cNvSpPr/>
                <p:nvPr/>
              </p:nvSpPr>
              <p:spPr>
                <a:xfrm>
                  <a:off x="6882243" y="2412957"/>
                  <a:ext cx="141211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4" h="29109" extrusionOk="0">
                      <a:moveTo>
                        <a:pt x="0" y="1"/>
                      </a:moveTo>
                      <a:cubicBezTo>
                        <a:pt x="2303" y="4529"/>
                        <a:pt x="5584" y="9356"/>
                        <a:pt x="10256" y="14001"/>
                      </a:cubicBezTo>
                      <a:cubicBezTo>
                        <a:pt x="13309" y="17038"/>
                        <a:pt x="15593" y="20534"/>
                        <a:pt x="17039" y="24391"/>
                      </a:cubicBezTo>
                      <a:cubicBezTo>
                        <a:pt x="17307" y="25104"/>
                        <a:pt x="17527" y="25832"/>
                        <a:pt x="17698" y="26573"/>
                      </a:cubicBezTo>
                      <a:cubicBezTo>
                        <a:pt x="18040" y="28049"/>
                        <a:pt x="19333" y="29108"/>
                        <a:pt x="20850" y="29108"/>
                      </a:cubicBezTo>
                      <a:lnTo>
                        <a:pt x="23933" y="29108"/>
                      </a:lnTo>
                      <a:lnTo>
                        <a:pt x="23933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0" name="Google Shape;5980;p72"/>
                <p:cNvSpPr/>
                <p:nvPr/>
              </p:nvSpPr>
              <p:spPr>
                <a:xfrm>
                  <a:off x="6854637" y="2107680"/>
                  <a:ext cx="168817" cy="145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3" h="24598" extrusionOk="0">
                      <a:moveTo>
                        <a:pt x="28612" y="1"/>
                      </a:moveTo>
                      <a:cubicBezTo>
                        <a:pt x="14512" y="876"/>
                        <a:pt x="2911" y="11138"/>
                        <a:pt x="1" y="24597"/>
                      </a:cubicBezTo>
                      <a:lnTo>
                        <a:pt x="28612" y="24597"/>
                      </a:lnTo>
                      <a:lnTo>
                        <a:pt x="28612" y="1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1" name="Google Shape;5981;p72"/>
                <p:cNvSpPr/>
                <p:nvPr/>
              </p:nvSpPr>
              <p:spPr>
                <a:xfrm>
                  <a:off x="7046588" y="2412957"/>
                  <a:ext cx="141205" cy="17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3" h="29109" extrusionOk="0">
                      <a:moveTo>
                        <a:pt x="0" y="1"/>
                      </a:moveTo>
                      <a:lnTo>
                        <a:pt x="0" y="29108"/>
                      </a:lnTo>
                      <a:lnTo>
                        <a:pt x="3084" y="29108"/>
                      </a:lnTo>
                      <a:cubicBezTo>
                        <a:pt x="4600" y="29108"/>
                        <a:pt x="5893" y="28049"/>
                        <a:pt x="6235" y="26573"/>
                      </a:cubicBezTo>
                      <a:cubicBezTo>
                        <a:pt x="6407" y="25832"/>
                        <a:pt x="6627" y="25104"/>
                        <a:pt x="6894" y="24391"/>
                      </a:cubicBezTo>
                      <a:cubicBezTo>
                        <a:pt x="8341" y="20534"/>
                        <a:pt x="10622" y="17038"/>
                        <a:pt x="13678" y="14001"/>
                      </a:cubicBezTo>
                      <a:cubicBezTo>
                        <a:pt x="18349" y="9356"/>
                        <a:pt x="21630" y="4529"/>
                        <a:pt x="23933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903" name="Google Shape;5903;p72"/>
          <p:cNvGrpSpPr/>
          <p:nvPr/>
        </p:nvGrpSpPr>
        <p:grpSpPr>
          <a:xfrm>
            <a:off x="5074920" y="2882556"/>
            <a:ext cx="5006340" cy="2809353"/>
            <a:chOff x="2679875" y="2361475"/>
            <a:chExt cx="780425" cy="760575"/>
          </a:xfrm>
          <a:solidFill>
            <a:schemeClr val="tx2"/>
          </a:solidFill>
        </p:grpSpPr>
        <p:sp>
          <p:nvSpPr>
            <p:cNvPr id="5904" name="Google Shape;5904;p72"/>
            <p:cNvSpPr/>
            <p:nvPr/>
          </p:nvSpPr>
          <p:spPr>
            <a:xfrm>
              <a:off x="2812050" y="2361475"/>
              <a:ext cx="516050" cy="266400"/>
            </a:xfrm>
            <a:custGeom>
              <a:avLst/>
              <a:gdLst/>
              <a:ahLst/>
              <a:cxnLst/>
              <a:rect l="l" t="t" r="r" b="b"/>
              <a:pathLst>
                <a:path w="20642" h="10656" extrusionOk="0">
                  <a:moveTo>
                    <a:pt x="10321" y="0"/>
                  </a:moveTo>
                  <a:cubicBezTo>
                    <a:pt x="4630" y="0"/>
                    <a:pt x="1" y="4630"/>
                    <a:pt x="1" y="10321"/>
                  </a:cubicBezTo>
                  <a:cubicBezTo>
                    <a:pt x="1" y="10385"/>
                    <a:pt x="2" y="10450"/>
                    <a:pt x="4" y="10514"/>
                  </a:cubicBezTo>
                  <a:cubicBezTo>
                    <a:pt x="1580" y="9686"/>
                    <a:pt x="3307" y="9273"/>
                    <a:pt x="5033" y="9273"/>
                  </a:cubicBezTo>
                  <a:cubicBezTo>
                    <a:pt x="6858" y="9273"/>
                    <a:pt x="8681" y="9735"/>
                    <a:pt x="10321" y="10655"/>
                  </a:cubicBezTo>
                  <a:cubicBezTo>
                    <a:pt x="11962" y="9735"/>
                    <a:pt x="13786" y="9273"/>
                    <a:pt x="15610" y="9273"/>
                  </a:cubicBezTo>
                  <a:cubicBezTo>
                    <a:pt x="17337" y="9273"/>
                    <a:pt x="19065" y="9686"/>
                    <a:pt x="20640" y="10514"/>
                  </a:cubicBezTo>
                  <a:cubicBezTo>
                    <a:pt x="20640" y="10450"/>
                    <a:pt x="20642" y="10385"/>
                    <a:pt x="20642" y="10321"/>
                  </a:cubicBezTo>
                  <a:cubicBezTo>
                    <a:pt x="20642" y="4630"/>
                    <a:pt x="16012" y="0"/>
                    <a:pt x="1032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5" name="Google Shape;5905;p72"/>
            <p:cNvSpPr/>
            <p:nvPr/>
          </p:nvSpPr>
          <p:spPr>
            <a:xfrm>
              <a:off x="3082750" y="2645625"/>
              <a:ext cx="377550" cy="476425"/>
            </a:xfrm>
            <a:custGeom>
              <a:avLst/>
              <a:gdLst/>
              <a:ahLst/>
              <a:cxnLst/>
              <a:rect l="l" t="t" r="r" b="b"/>
              <a:pathLst>
                <a:path w="15102" h="19057" extrusionOk="0">
                  <a:moveTo>
                    <a:pt x="10272" y="0"/>
                  </a:moveTo>
                  <a:cubicBezTo>
                    <a:pt x="9934" y="3512"/>
                    <a:pt x="7912" y="6539"/>
                    <a:pt x="5024" y="8262"/>
                  </a:cubicBezTo>
                  <a:cubicBezTo>
                    <a:pt x="5031" y="8418"/>
                    <a:pt x="5036" y="8577"/>
                    <a:pt x="5036" y="8736"/>
                  </a:cubicBezTo>
                  <a:cubicBezTo>
                    <a:pt x="5036" y="12577"/>
                    <a:pt x="3024" y="15957"/>
                    <a:pt x="1" y="17879"/>
                  </a:cubicBezTo>
                  <a:cubicBezTo>
                    <a:pt x="1471" y="18653"/>
                    <a:pt x="3109" y="19056"/>
                    <a:pt x="4771" y="19056"/>
                  </a:cubicBezTo>
                  <a:cubicBezTo>
                    <a:pt x="4774" y="19056"/>
                    <a:pt x="4778" y="19056"/>
                    <a:pt x="4781" y="19056"/>
                  </a:cubicBezTo>
                  <a:cubicBezTo>
                    <a:pt x="10472" y="19056"/>
                    <a:pt x="15102" y="14427"/>
                    <a:pt x="15102" y="8736"/>
                  </a:cubicBezTo>
                  <a:cubicBezTo>
                    <a:pt x="15102" y="5062"/>
                    <a:pt x="13170" y="1831"/>
                    <a:pt x="10272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72"/>
            <p:cNvSpPr/>
            <p:nvPr/>
          </p:nvSpPr>
          <p:spPr>
            <a:xfrm>
              <a:off x="3082750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4781" y="1"/>
                  </a:moveTo>
                  <a:cubicBezTo>
                    <a:pt x="3141" y="1"/>
                    <a:pt x="1499" y="393"/>
                    <a:pt x="1" y="1178"/>
                  </a:cubicBezTo>
                  <a:cubicBezTo>
                    <a:pt x="2747" y="2923"/>
                    <a:pt x="4656" y="5871"/>
                    <a:pt x="4984" y="9276"/>
                  </a:cubicBezTo>
                  <a:cubicBezTo>
                    <a:pt x="7683" y="7574"/>
                    <a:pt x="9542" y="4656"/>
                    <a:pt x="9787" y="1300"/>
                  </a:cubicBezTo>
                  <a:cubicBezTo>
                    <a:pt x="8232" y="434"/>
                    <a:pt x="6507" y="1"/>
                    <a:pt x="478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72"/>
            <p:cNvSpPr/>
            <p:nvPr/>
          </p:nvSpPr>
          <p:spPr>
            <a:xfrm>
              <a:off x="2679875" y="2645625"/>
              <a:ext cx="377575" cy="476425"/>
            </a:xfrm>
            <a:custGeom>
              <a:avLst/>
              <a:gdLst/>
              <a:ahLst/>
              <a:cxnLst/>
              <a:rect l="l" t="t" r="r" b="b"/>
              <a:pathLst>
                <a:path w="15103" h="19057" extrusionOk="0">
                  <a:moveTo>
                    <a:pt x="4831" y="0"/>
                  </a:moveTo>
                  <a:cubicBezTo>
                    <a:pt x="1931" y="1831"/>
                    <a:pt x="0" y="5062"/>
                    <a:pt x="0" y="8736"/>
                  </a:cubicBezTo>
                  <a:cubicBezTo>
                    <a:pt x="0" y="14427"/>
                    <a:pt x="4631" y="19056"/>
                    <a:pt x="10321" y="19056"/>
                  </a:cubicBezTo>
                  <a:cubicBezTo>
                    <a:pt x="10324" y="19056"/>
                    <a:pt x="10327" y="19056"/>
                    <a:pt x="10331" y="19056"/>
                  </a:cubicBezTo>
                  <a:cubicBezTo>
                    <a:pt x="11993" y="19056"/>
                    <a:pt x="13630" y="18653"/>
                    <a:pt x="15102" y="17879"/>
                  </a:cubicBezTo>
                  <a:cubicBezTo>
                    <a:pt x="12077" y="15957"/>
                    <a:pt x="10068" y="12577"/>
                    <a:pt x="10068" y="8736"/>
                  </a:cubicBezTo>
                  <a:cubicBezTo>
                    <a:pt x="10068" y="8577"/>
                    <a:pt x="10071" y="8418"/>
                    <a:pt x="10079" y="8262"/>
                  </a:cubicBezTo>
                  <a:cubicBezTo>
                    <a:pt x="7192" y="6540"/>
                    <a:pt x="5169" y="3512"/>
                    <a:pt x="4831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72"/>
            <p:cNvSpPr/>
            <p:nvPr/>
          </p:nvSpPr>
          <p:spPr>
            <a:xfrm>
              <a:off x="2812775" y="2605975"/>
              <a:ext cx="244675" cy="231900"/>
            </a:xfrm>
            <a:custGeom>
              <a:avLst/>
              <a:gdLst/>
              <a:ahLst/>
              <a:cxnLst/>
              <a:rect l="l" t="t" r="r" b="b"/>
              <a:pathLst>
                <a:path w="9787" h="9276" extrusionOk="0">
                  <a:moveTo>
                    <a:pt x="5005" y="1"/>
                  </a:moveTo>
                  <a:cubicBezTo>
                    <a:pt x="3280" y="1"/>
                    <a:pt x="1555" y="434"/>
                    <a:pt x="1" y="1300"/>
                  </a:cubicBezTo>
                  <a:cubicBezTo>
                    <a:pt x="246" y="4658"/>
                    <a:pt x="2103" y="7574"/>
                    <a:pt x="4801" y="9276"/>
                  </a:cubicBezTo>
                  <a:cubicBezTo>
                    <a:pt x="5130" y="5871"/>
                    <a:pt x="7040" y="2923"/>
                    <a:pt x="9786" y="1178"/>
                  </a:cubicBezTo>
                  <a:cubicBezTo>
                    <a:pt x="8288" y="393"/>
                    <a:pt x="6646" y="1"/>
                    <a:pt x="5005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72"/>
            <p:cNvSpPr/>
            <p:nvPr/>
          </p:nvSpPr>
          <p:spPr>
            <a:xfrm>
              <a:off x="2944250" y="2859150"/>
              <a:ext cx="251675" cy="226375"/>
            </a:xfrm>
            <a:custGeom>
              <a:avLst/>
              <a:gdLst/>
              <a:ahLst/>
              <a:cxnLst/>
              <a:rect l="l" t="t" r="r" b="b"/>
              <a:pathLst>
                <a:path w="10067" h="9055" extrusionOk="0">
                  <a:moveTo>
                    <a:pt x="4" y="1"/>
                  </a:moveTo>
                  <a:cubicBezTo>
                    <a:pt x="2" y="65"/>
                    <a:pt x="0" y="130"/>
                    <a:pt x="0" y="195"/>
                  </a:cubicBezTo>
                  <a:cubicBezTo>
                    <a:pt x="0" y="3954"/>
                    <a:pt x="2023" y="7250"/>
                    <a:pt x="5033" y="9055"/>
                  </a:cubicBezTo>
                  <a:cubicBezTo>
                    <a:pt x="8045" y="7250"/>
                    <a:pt x="10066" y="3954"/>
                    <a:pt x="10066" y="195"/>
                  </a:cubicBezTo>
                  <a:cubicBezTo>
                    <a:pt x="10066" y="130"/>
                    <a:pt x="10066" y="65"/>
                    <a:pt x="10065" y="1"/>
                  </a:cubicBezTo>
                  <a:cubicBezTo>
                    <a:pt x="8490" y="829"/>
                    <a:pt x="6762" y="1243"/>
                    <a:pt x="5034" y="1243"/>
                  </a:cubicBezTo>
                  <a:cubicBezTo>
                    <a:pt x="3306" y="1243"/>
                    <a:pt x="1578" y="829"/>
                    <a:pt x="4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9395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2026633-B433-70CD-E7CF-EB5F9045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B2FFFC-C40B-73A4-DAEF-A2C44D036F11}"/>
              </a:ext>
            </a:extLst>
          </p:cNvPr>
          <p:cNvSpPr txBox="1"/>
          <p:nvPr/>
        </p:nvSpPr>
        <p:spPr>
          <a:xfrm>
            <a:off x="332509" y="58881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CD697-1817-0BEA-2290-B871B27FA3CC}"/>
              </a:ext>
            </a:extLst>
          </p:cNvPr>
          <p:cNvSpPr txBox="1"/>
          <p:nvPr/>
        </p:nvSpPr>
        <p:spPr>
          <a:xfrm>
            <a:off x="6858000" y="42949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06B5B1-B675-D117-2EAF-D4F05CC59E02}"/>
              </a:ext>
            </a:extLst>
          </p:cNvPr>
          <p:cNvSpPr txBox="1"/>
          <p:nvPr/>
        </p:nvSpPr>
        <p:spPr>
          <a:xfrm>
            <a:off x="3389625" y="60159"/>
            <a:ext cx="23647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Content availability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26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91ECB93-68F8-C4F3-FD80-E5952CCA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EFBEB1-4A04-2197-F216-33678619CE4F}"/>
              </a:ext>
            </a:extLst>
          </p:cNvPr>
          <p:cNvSpPr txBox="1"/>
          <p:nvPr/>
        </p:nvSpPr>
        <p:spPr>
          <a:xfrm>
            <a:off x="419100" y="5334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DED73-5BA4-382D-1F71-99CD338E98F0}"/>
              </a:ext>
            </a:extLst>
          </p:cNvPr>
          <p:cNvSpPr txBox="1"/>
          <p:nvPr/>
        </p:nvSpPr>
        <p:spPr>
          <a:xfrm>
            <a:off x="6050280" y="84117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BA983-4E57-92E6-6295-E096687D0EA3}"/>
              </a:ext>
            </a:extLst>
          </p:cNvPr>
          <p:cNvSpPr txBox="1"/>
          <p:nvPr/>
        </p:nvSpPr>
        <p:spPr>
          <a:xfrm>
            <a:off x="3402449" y="83820"/>
            <a:ext cx="257795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Ratings by country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834372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75384E3-FABF-1936-8E42-58F39446F067}"/>
              </a:ext>
            </a:extLst>
          </p:cNvPr>
          <p:cNvSpPr txBox="1"/>
          <p:nvPr/>
        </p:nvSpPr>
        <p:spPr>
          <a:xfrm>
            <a:off x="2266664" y="205740"/>
            <a:ext cx="4458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Competitor Benchmarking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8D2421-B041-DB12-4E08-4D7197F14CEA}"/>
              </a:ext>
            </a:extLst>
          </p:cNvPr>
          <p:cNvSpPr txBox="1"/>
          <p:nvPr/>
        </p:nvSpPr>
        <p:spPr>
          <a:xfrm>
            <a:off x="322119" y="845820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Content Availability (Count of Titles):</a:t>
            </a:r>
            <a:endParaRPr lang="en-IN" sz="1800" b="1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74AE8-659F-0749-0944-D4AE326865AB}"/>
              </a:ext>
            </a:extLst>
          </p:cNvPr>
          <p:cNvSpPr txBox="1"/>
          <p:nvPr/>
        </p:nvSpPr>
        <p:spPr>
          <a:xfrm>
            <a:off x="647700" y="1215152"/>
            <a:ext cx="5424883" cy="698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Netflix has </a:t>
            </a:r>
            <a:r>
              <a:rPr lang="en-US" b="1" dirty="0">
                <a:solidFill>
                  <a:schemeClr val="tx1"/>
                </a:solidFill>
              </a:rPr>
              <a:t>higher content</a:t>
            </a:r>
            <a:r>
              <a:rPr lang="en-US" dirty="0">
                <a:solidFill>
                  <a:schemeClr val="tx1"/>
                </a:solidFill>
              </a:rPr>
              <a:t> than the competitor in all countries.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✅ No immediate concern here.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9D0CB4-42AD-7C56-1599-96C37F33A069}"/>
              </a:ext>
            </a:extLst>
          </p:cNvPr>
          <p:cNvSpPr txBox="1"/>
          <p:nvPr/>
        </p:nvSpPr>
        <p:spPr>
          <a:xfrm>
            <a:off x="322119" y="1941346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User Ratings (Average Rating by Country):</a:t>
            </a:r>
            <a:endParaRPr lang="en-IN" sz="1800" b="1" dirty="0">
              <a:solidFill>
                <a:schemeClr val="tx2"/>
              </a:solidFill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D53C745A-B2FF-4A33-CC66-2DFC0DDF4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292575"/>
            <a:ext cx="7237879" cy="23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rating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slight improvement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Japan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Netflix better.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2.97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Netflix better.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2.94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2.99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Netflix slightly better.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Brazil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2.95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Netflix clearly better.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Competitor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2.97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Netflix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3.01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Netflix better.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in South Korea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competitor ratings are slightly higher.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D4C145-E745-FFD1-3DC7-CFFC81D8CAF8}"/>
              </a:ext>
            </a:extLst>
          </p:cNvPr>
          <p:cNvSpPr txBox="1"/>
          <p:nvPr/>
        </p:nvSpPr>
        <p:spPr>
          <a:xfrm>
            <a:off x="7459980" y="3810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grpSp>
        <p:nvGrpSpPr>
          <p:cNvPr id="6517" name="Google Shape;6517;p73"/>
          <p:cNvGrpSpPr/>
          <p:nvPr/>
        </p:nvGrpSpPr>
        <p:grpSpPr>
          <a:xfrm rot="19024249">
            <a:off x="5578813" y="2885544"/>
            <a:ext cx="3936595" cy="1892220"/>
            <a:chOff x="238125" y="1725700"/>
            <a:chExt cx="7139025" cy="2260325"/>
          </a:xfrm>
          <a:solidFill>
            <a:schemeClr val="tx2"/>
          </a:solidFill>
        </p:grpSpPr>
        <p:sp>
          <p:nvSpPr>
            <p:cNvPr id="6518" name="Google Shape;6518;p73"/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73"/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73"/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73"/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73"/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73"/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73"/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73"/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73"/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73"/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76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2" name="Google Shape;2042;p41"/>
          <p:cNvPicPr preferRelativeResize="0"/>
          <p:nvPr/>
        </p:nvPicPr>
        <p:blipFill rotWithShape="1">
          <a:blip r:embed="rId2">
            <a:alphaModFix/>
          </a:blip>
          <a:srcRect t="21220" r="34520" b="35124"/>
          <a:stretch/>
        </p:blipFill>
        <p:spPr>
          <a:xfrm>
            <a:off x="5545873" y="666191"/>
            <a:ext cx="3022119" cy="39479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5" name="Google Shape;2085;p42"/>
          <p:cNvGrpSpPr/>
          <p:nvPr/>
        </p:nvGrpSpPr>
        <p:grpSpPr>
          <a:xfrm>
            <a:off x="6761026" y="170416"/>
            <a:ext cx="346347" cy="339623"/>
            <a:chOff x="1490050" y="3805975"/>
            <a:chExt cx="491900" cy="482350"/>
          </a:xfrm>
        </p:grpSpPr>
        <p:sp>
          <p:nvSpPr>
            <p:cNvPr id="2086" name="Google Shape;2086;p42"/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7" name="Google Shape;2087;p42"/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8" name="Google Shape;2088;p42"/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9" name="Google Shape;2089;p42"/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D0AEF2-6FE3-D791-7FBF-181E15FDDC3F}"/>
              </a:ext>
            </a:extLst>
          </p:cNvPr>
          <p:cNvSpPr txBox="1"/>
          <p:nvPr/>
        </p:nvSpPr>
        <p:spPr>
          <a:xfrm>
            <a:off x="576008" y="2524382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Dataset Overview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BC24A-9A01-8CD2-A14E-5615E29A3387}"/>
              </a:ext>
            </a:extLst>
          </p:cNvPr>
          <p:cNvSpPr txBox="1"/>
          <p:nvPr/>
        </p:nvSpPr>
        <p:spPr>
          <a:xfrm>
            <a:off x="594497" y="2884400"/>
            <a:ext cx="5166387" cy="822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Shows Dataset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show_id, type, title, director, country, genre,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Ratings Dataset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customer_id, age, gender, country, subscription_type, watch_time, rating</a:t>
            </a:r>
            <a:r>
              <a:rPr kumimoji="0" lang="en-I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DB2CB-2D9A-F92C-95F4-6A2FA1AA3678}"/>
              </a:ext>
            </a:extLst>
          </p:cNvPr>
          <p:cNvSpPr txBox="1"/>
          <p:nvPr/>
        </p:nvSpPr>
        <p:spPr>
          <a:xfrm>
            <a:off x="594497" y="344370"/>
            <a:ext cx="3191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tx2"/>
                </a:solidFill>
              </a:rPr>
              <a:t>Business Use Cases Covered :</a:t>
            </a:r>
            <a:endParaRPr lang="en-IN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8EE50-6AA1-59FA-A40F-DAB095EC2CDE}"/>
              </a:ext>
            </a:extLst>
          </p:cNvPr>
          <p:cNvSpPr txBox="1"/>
          <p:nvPr/>
        </p:nvSpPr>
        <p:spPr>
          <a:xfrm>
            <a:off x="594497" y="654639"/>
            <a:ext cx="2558714" cy="2039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Top watched movies &amp; TV shows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Watch time vs subscription type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Genre popularity by country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Age group engagement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High-rated vs low-rated content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Best time to release content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Retention and customer behavior</a:t>
            </a:r>
          </a:p>
          <a:p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B9E8B-58DE-7ED2-A42B-7D02CFC97CFC}"/>
              </a:ext>
            </a:extLst>
          </p:cNvPr>
          <p:cNvSpPr txBox="1"/>
          <p:nvPr/>
        </p:nvSpPr>
        <p:spPr>
          <a:xfrm>
            <a:off x="576008" y="3707126"/>
            <a:ext cx="4929624" cy="107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The dataset was in an Excel file, so I downloaded it. Then, in Power BI, I went to 'Get Data' and selected 'Excel Workbook' to import both datasets. After that, I created a relationship between the two tables using the 'show_id' column."</a:t>
            </a:r>
            <a:endParaRPr lang="en-IN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94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6A1BDD47-EEBD-5B8C-A2E6-EA9C7642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26" y="327660"/>
            <a:ext cx="7704000" cy="572700"/>
          </a:xfrm>
        </p:spPr>
        <p:txBody>
          <a:bodyPr/>
          <a:lstStyle/>
          <a:p>
            <a:r>
              <a:rPr lang="en-IN" b="1" dirty="0">
                <a:solidFill>
                  <a:schemeClr val="tx2"/>
                </a:solidFill>
              </a:rPr>
              <a:t>Recommendations for Netflix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47590ED7-90F7-28F0-C0BB-FC87E5A81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5046"/>
            <a:ext cx="7715574" cy="1287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Korean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content quality to improve ratings.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South Korea for improvement ideas.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Continue content strategy in other countries – Netflix is ahead.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A3B22-5DF4-4F75-6324-5325EDB554A3}"/>
              </a:ext>
            </a:extLst>
          </p:cNvPr>
          <p:cNvSpPr txBox="1"/>
          <p:nvPr/>
        </p:nvSpPr>
        <p:spPr>
          <a:xfrm>
            <a:off x="6118860" y="36499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5" name="Google Shape;2163;p47">
            <a:extLst>
              <a:ext uri="{FF2B5EF4-FFF2-40B4-BE49-F238E27FC236}">
                <a16:creationId xmlns:a16="http://schemas.microsoft.com/office/drawing/2014/main" id="{A87FE1D4-C444-FB3B-71EF-DC4F1F2ED4E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t="7799" b="7791"/>
          <a:stretch/>
        </p:blipFill>
        <p:spPr>
          <a:xfrm>
            <a:off x="0" y="2437200"/>
            <a:ext cx="9144000" cy="270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7886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61"/>
          <p:cNvSpPr txBox="1">
            <a:spLocks noGrp="1"/>
          </p:cNvSpPr>
          <p:nvPr>
            <p:ph type="title"/>
          </p:nvPr>
        </p:nvSpPr>
        <p:spPr>
          <a:xfrm>
            <a:off x="2414108" y="1018967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800" dirty="0"/>
              <a:t>Thank you!</a:t>
            </a:r>
            <a:endParaRPr sz="4800" dirty="0"/>
          </a:p>
        </p:txBody>
      </p:sp>
      <p:sp>
        <p:nvSpPr>
          <p:cNvPr id="2507" name="Google Shape;2507;p61"/>
          <p:cNvSpPr txBox="1">
            <a:spLocks noGrp="1"/>
          </p:cNvSpPr>
          <p:nvPr>
            <p:ph type="subTitle" idx="1"/>
          </p:nvPr>
        </p:nvSpPr>
        <p:spPr>
          <a:xfrm>
            <a:off x="2414108" y="2144132"/>
            <a:ext cx="38586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/>
              <a:t>Do you have any questions 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dineshgilli777@gmail.com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+91  9080345590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09" name="Google Shape;2509;p61"/>
          <p:cNvGrpSpPr/>
          <p:nvPr/>
        </p:nvGrpSpPr>
        <p:grpSpPr>
          <a:xfrm>
            <a:off x="3689366" y="3246077"/>
            <a:ext cx="350596" cy="350618"/>
            <a:chOff x="266768" y="1721375"/>
            <a:chExt cx="397907" cy="397887"/>
          </a:xfrm>
        </p:grpSpPr>
        <p:sp>
          <p:nvSpPr>
            <p:cNvPr id="2510" name="Google Shape;2510;p6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61"/>
          <p:cNvGrpSpPr/>
          <p:nvPr/>
        </p:nvGrpSpPr>
        <p:grpSpPr>
          <a:xfrm>
            <a:off x="4646788" y="3245862"/>
            <a:ext cx="350578" cy="350618"/>
            <a:chOff x="1379798" y="1723250"/>
            <a:chExt cx="397887" cy="397887"/>
          </a:xfrm>
        </p:grpSpPr>
        <p:sp>
          <p:nvSpPr>
            <p:cNvPr id="2513" name="Google Shape;2513;p6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61"/>
          <p:cNvGrpSpPr/>
          <p:nvPr/>
        </p:nvGrpSpPr>
        <p:grpSpPr>
          <a:xfrm>
            <a:off x="4166545" y="3245862"/>
            <a:ext cx="350559" cy="350618"/>
            <a:chOff x="864491" y="1723250"/>
            <a:chExt cx="397866" cy="397887"/>
          </a:xfrm>
        </p:grpSpPr>
        <p:sp>
          <p:nvSpPr>
            <p:cNvPr id="2518" name="Google Shape;2518;p6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1" name="Google Shape;2521;p61"/>
          <p:cNvGrpSpPr/>
          <p:nvPr/>
        </p:nvGrpSpPr>
        <p:grpSpPr>
          <a:xfrm flipH="1">
            <a:off x="7498538" y="3603415"/>
            <a:ext cx="130200" cy="126125"/>
            <a:chOff x="3935725" y="167575"/>
            <a:chExt cx="130200" cy="126125"/>
          </a:xfrm>
        </p:grpSpPr>
        <p:sp>
          <p:nvSpPr>
            <p:cNvPr id="2522" name="Google Shape;2522;p61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23" name="Google Shape;2523;p61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24" name="Google Shape;2524;p61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536" name="Google Shape;2536;p61"/>
          <p:cNvGrpSpPr/>
          <p:nvPr/>
        </p:nvGrpSpPr>
        <p:grpSpPr>
          <a:xfrm flipH="1">
            <a:off x="1437013" y="1592215"/>
            <a:ext cx="130200" cy="126125"/>
            <a:chOff x="3935725" y="167575"/>
            <a:chExt cx="130200" cy="126125"/>
          </a:xfrm>
        </p:grpSpPr>
        <p:sp>
          <p:nvSpPr>
            <p:cNvPr id="2537" name="Google Shape;2537;p61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38" name="Google Shape;2538;p61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539" name="Google Shape;2539;p61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91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47CABD-8EBB-9D6B-17C0-C0775136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189" y="0"/>
            <a:ext cx="5354812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510C7-37D3-766B-1EF5-D5BDAB40A98F}"/>
              </a:ext>
            </a:extLst>
          </p:cNvPr>
          <p:cNvSpPr txBox="1"/>
          <p:nvPr/>
        </p:nvSpPr>
        <p:spPr>
          <a:xfrm>
            <a:off x="460914" y="608360"/>
            <a:ext cx="3531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Data Consistency Check 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B36B467-86F1-0DA8-EBAB-542B978ED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61" y="1168718"/>
            <a:ext cx="3125328" cy="3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missing values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'Unknown’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completeness.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date_added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release_year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columns to proper date format for consistency.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column. No missing or invalid values found, so no changes were made.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070" name="Google Shape;2070;p42"/>
          <p:cNvGrpSpPr/>
          <p:nvPr/>
        </p:nvGrpSpPr>
        <p:grpSpPr>
          <a:xfrm>
            <a:off x="-320809" y="54709"/>
            <a:ext cx="1098817" cy="473815"/>
            <a:chOff x="3270450" y="3213625"/>
            <a:chExt cx="483175" cy="481850"/>
          </a:xfrm>
        </p:grpSpPr>
        <p:sp>
          <p:nvSpPr>
            <p:cNvPr id="2071" name="Google Shape;2071;p42"/>
            <p:cNvSpPr/>
            <p:nvPr/>
          </p:nvSpPr>
          <p:spPr>
            <a:xfrm>
              <a:off x="3392550" y="3335025"/>
              <a:ext cx="239050" cy="239050"/>
            </a:xfrm>
            <a:custGeom>
              <a:avLst/>
              <a:gdLst/>
              <a:ahLst/>
              <a:cxnLst/>
              <a:rect l="l" t="t" r="r" b="b"/>
              <a:pathLst>
                <a:path w="9562" h="9562" extrusionOk="0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2" name="Google Shape;2072;p42"/>
            <p:cNvSpPr/>
            <p:nvPr/>
          </p:nvSpPr>
          <p:spPr>
            <a:xfrm>
              <a:off x="3270450" y="3213625"/>
              <a:ext cx="483175" cy="481850"/>
            </a:xfrm>
            <a:custGeom>
              <a:avLst/>
              <a:gdLst/>
              <a:ahLst/>
              <a:cxnLst/>
              <a:rect l="l" t="t" r="r" b="b"/>
              <a:pathLst>
                <a:path w="19327" h="19274" extrusionOk="0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17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0FB0D1-49C4-5941-8193-9026F6D5A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3999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00C9E1-E1A1-C040-44C6-545E403CA30D}"/>
              </a:ext>
            </a:extLst>
          </p:cNvPr>
          <p:cNvSpPr txBox="1"/>
          <p:nvPr/>
        </p:nvSpPr>
        <p:spPr>
          <a:xfrm>
            <a:off x="2577607" y="74342"/>
            <a:ext cx="436048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2"/>
                </a:solidFill>
                <a:latin typeface="Arial" panose="020B0604020202020204" pitchFamily="34" charset="0"/>
              </a:rPr>
              <a:t>Customer Demographics Analysis</a:t>
            </a:r>
            <a:endParaRPr lang="en-IN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3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3B5DFC8-B33F-CD1C-E73C-96812408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E9205A-DD42-E392-A136-498D8922C038}"/>
              </a:ext>
            </a:extLst>
          </p:cNvPr>
          <p:cNvSpPr txBox="1"/>
          <p:nvPr/>
        </p:nvSpPr>
        <p:spPr>
          <a:xfrm>
            <a:off x="2393358" y="453484"/>
            <a:ext cx="435728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Subscription Type vs. Watch Time</a:t>
            </a:r>
            <a:endParaRPr lang="en-IN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3297C89-C793-397F-340D-34CFEB72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BCE0CE-2C74-C471-7309-FDF1C789501A}"/>
              </a:ext>
            </a:extLst>
          </p:cNvPr>
          <p:cNvSpPr txBox="1"/>
          <p:nvPr/>
        </p:nvSpPr>
        <p:spPr>
          <a:xfrm>
            <a:off x="2906751" y="104078"/>
            <a:ext cx="375936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</a:rPr>
              <a:t>Top 10 Most Watched Movies</a:t>
            </a:r>
            <a:endParaRPr lang="en-IN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06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A386636-8670-D385-3446-23D7F996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21A866-63B5-74DD-ADB3-56CD0BF05512}"/>
              </a:ext>
            </a:extLst>
          </p:cNvPr>
          <p:cNvSpPr txBox="1"/>
          <p:nvPr/>
        </p:nvSpPr>
        <p:spPr>
          <a:xfrm>
            <a:off x="3821152" y="282498"/>
            <a:ext cx="4716356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Compare watch time for Movies vs. TV Shows.</a:t>
            </a:r>
            <a:endParaRPr lang="en-IN" sz="16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2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DFE07A7-0E7A-909B-E945-18B1ABAF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C3EA18-DF3F-709E-3953-12FB1D772F0D}"/>
              </a:ext>
            </a:extLst>
          </p:cNvPr>
          <p:cNvSpPr txBox="1"/>
          <p:nvPr/>
        </p:nvSpPr>
        <p:spPr>
          <a:xfrm>
            <a:off x="7223760" y="9982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56A4CC-090C-2B13-900B-44605956B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0"/>
            <a:ext cx="2743200" cy="1380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31FDA-3CA9-E37D-7B14-FFA1B97A1EA4}"/>
              </a:ext>
            </a:extLst>
          </p:cNvPr>
          <p:cNvSpPr txBox="1"/>
          <p:nvPr/>
        </p:nvSpPr>
        <p:spPr>
          <a:xfrm>
            <a:off x="3261385" y="0"/>
            <a:ext cx="262123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2"/>
                </a:solidFill>
                <a:latin typeface="Arial" panose="020B0604020202020204" pitchFamily="34" charset="0"/>
              </a:rPr>
              <a:t>Genre Popularity by Country</a:t>
            </a:r>
            <a:endParaRPr lang="en-IN" sz="1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045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863</Words>
  <Application>Microsoft Office PowerPoint</Application>
  <PresentationFormat>On-screen Show (16:9)</PresentationFormat>
  <Paragraphs>98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Open Sans</vt:lpstr>
      <vt:lpstr>Manjari</vt:lpstr>
      <vt:lpstr>Calibri</vt:lpstr>
      <vt:lpstr>Arial</vt:lpstr>
      <vt:lpstr>Arial Unicode MS</vt:lpstr>
      <vt:lpstr>Lexend</vt:lpstr>
      <vt:lpstr>Data Analysis Workshop by Slidesgo</vt:lpstr>
      <vt:lpstr>Netflix Data Analysis Using Power BI</vt:lpstr>
      <vt:lpstr>Problem Statement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 for Netflix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Dinesh</dc:creator>
  <cp:lastModifiedBy>dineshsenthil280219@outlook.com</cp:lastModifiedBy>
  <cp:revision>2</cp:revision>
  <dcterms:modified xsi:type="dcterms:W3CDTF">2025-08-21T05:43:20Z</dcterms:modified>
</cp:coreProperties>
</file>