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4A2B-8DE8-C923-6F84-F9792E6A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C0792-75E6-B0BA-B300-1083BA58B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7353-CBF0-BEF9-C312-36FE9832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5802-591B-1C29-E8C3-49619D3C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3C8D-2751-55D5-AA13-E70BB4ED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49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FBB8-AB4E-FE4C-4E64-8657F157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7DE41-A795-0D84-C6FA-26831CF9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A8D5-61BB-C9A2-F9F5-45581ABD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C446-5EDB-6E58-1176-A32AA0CF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B00-8A4A-98E4-83F3-167C8B73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0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C2E3E-E158-78F7-FDBE-C3447EF5D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3488A-BDEE-FDC1-18D7-87E506D0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C5C8-5374-BD7A-3036-1C5C50F0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2684-1F00-3A1D-7B4F-7EB3D401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4BC3-10F0-D1AA-DBE8-03F32A5E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0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5C42-FF35-435A-A58F-B8110E0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55B5-34E8-9815-BCB6-814E639F0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74713-87B8-FCB9-966A-A9BB119A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3FD5-7B52-6757-EB5A-3107E522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AE29-00BD-7E3A-B4A1-F74363F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12EC-585D-9417-B0F7-D35CEDB0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06F67-8A76-385D-9C14-C7657924C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1E61-21E8-C7B7-8969-4612B5CBF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68B2-54E0-BFD8-2791-0C8C6D40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B780-723E-4FD5-83A1-A4F814E2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9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8B44-D837-864D-5013-754E8C29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4F0F-64AF-8B27-391A-A7752844C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64D32-22D7-8EE1-8F15-26CB81522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E756B-4E6B-1CDE-6A83-2FBA1DEE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3DA4B-2CC4-EB89-0198-1D066F33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0D45-FEB6-A5D0-7261-688E1218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86F5-50EB-F4B6-62F9-B9E695FF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0981D-B34B-23FC-07A2-D98A0054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6AE2E-4AE9-722F-8329-7390B590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80723-7262-E6BA-4A61-E665D1C60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6169C-3840-CF93-F7E4-74F1F12FB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0D988-27B7-397E-39FA-87FC98FE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2785A-9D50-9FA9-5A79-ED4B27E5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0C5DAF-0202-DE4C-1209-81D48E96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E46BE-73A2-3975-ACA7-7E91FB47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579AB-6587-A756-0E32-C247E292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57B3F-354F-B0F0-294C-DAE6C893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6084D-42B3-09D8-46B9-529A9D6F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B0879-299A-B664-3C37-D13862E7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F2853-300F-F3E9-F2C7-6D9E9E69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21970-2DC3-0810-ED75-1F04DEC8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1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C346-A3B3-789E-680E-1CF4827A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9787-53BA-4AB3-CE66-891B00B6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B49F5-1737-CC2C-B1D0-B6F9A6F5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95299-E8C8-29B6-E1CC-4BA2A760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39F9-912E-C6D4-484B-FBE5C64B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57D0F-5237-AE23-02D1-4A927193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EBD6-DBC4-5A8D-EB98-7D0FE4D2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F219B-D92E-8900-FA9B-A0362DCA7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75175-AF5E-0393-DA0C-B3087D625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BA6B5-972B-4829-6E69-EACAD032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9CB96-AB9F-F689-C66D-04A7500C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4778-4EDD-C7E4-EBBF-7FEE5859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62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2CD50-68BA-CB2D-FF38-F95778E7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A220-DA5A-DF64-26C5-0F15B0A42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E9F2-F6BA-AAE6-A6DF-553D670ED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F4F09-7A5E-41DE-A0DD-D8D114B15CA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2F45-4F53-D6F5-0EDC-701126992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0B54-9AB6-F2D2-2CB5-631793E95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59A4D-1B2D-4062-955A-1363B618D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349562-2D06-A53D-A875-E948A92DD00B}"/>
              </a:ext>
            </a:extLst>
          </p:cNvPr>
          <p:cNvSpPr/>
          <p:nvPr/>
        </p:nvSpPr>
        <p:spPr>
          <a:xfrm>
            <a:off x="4005943" y="851357"/>
            <a:ext cx="5257800" cy="590654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334EE7A-80B1-CBA6-33A9-A1556DBB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991929"/>
              </p:ext>
            </p:extLst>
          </p:nvPr>
        </p:nvGraphicFramePr>
        <p:xfrm>
          <a:off x="4119857" y="1016437"/>
          <a:ext cx="5000172" cy="681750"/>
        </p:xfrm>
        <a:graphic>
          <a:graphicData uri="http://schemas.openxmlformats.org/drawingml/2006/table">
            <a:tbl>
              <a:tblPr/>
              <a:tblGrid>
                <a:gridCol w="5000172">
                  <a:extLst>
                    <a:ext uri="{9D8B030D-6E8A-4147-A177-3AD203B41FA5}">
                      <a16:colId xmlns:a16="http://schemas.microsoft.com/office/drawing/2014/main" val="3467617314"/>
                    </a:ext>
                  </a:extLst>
                </a:gridCol>
              </a:tblGrid>
              <a:tr h="681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 Trust Security Framework For Microservice Architecture Driven Web Applications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943595"/>
                  </a:ext>
                </a:extLst>
              </a:tr>
            </a:tbl>
          </a:graphicData>
        </a:graphic>
      </p:graphicFrame>
      <p:sp>
        <p:nvSpPr>
          <p:cNvPr id="11" name="AutoShape 2" descr="QR code - Wikipedia">
            <a:extLst>
              <a:ext uri="{FF2B5EF4-FFF2-40B4-BE49-F238E27FC236}">
                <a16:creationId xmlns:a16="http://schemas.microsoft.com/office/drawing/2014/main" id="{0FEBB2DB-08FC-8074-ED76-1F3A178C3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B4417-AA30-8AD5-6BAF-E0AE76BD9B3C}"/>
              </a:ext>
            </a:extLst>
          </p:cNvPr>
          <p:cNvSpPr txBox="1"/>
          <p:nvPr/>
        </p:nvSpPr>
        <p:spPr>
          <a:xfrm>
            <a:off x="6873250" y="6312628"/>
            <a:ext cx="1504119" cy="440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sz="1100" b="1" i="0" dirty="0">
                <a:solidFill>
                  <a:srgbClr val="231F20"/>
                </a:solidFill>
                <a:effectLst/>
              </a:rPr>
              <a:t>DINESH KUMAR N</a:t>
            </a:r>
            <a:endParaRPr lang="en-IN" sz="1100" dirty="0">
              <a:effectLst/>
            </a:endParaRPr>
          </a:p>
          <a:p>
            <a:pPr algn="ctr" rtl="0">
              <a:buNone/>
            </a:pPr>
            <a:r>
              <a:rPr lang="en-IN" sz="1100" b="1" i="0" dirty="0">
                <a:solidFill>
                  <a:srgbClr val="231F20"/>
                </a:solidFill>
                <a:effectLst/>
              </a:rPr>
              <a:t>CH.EN.U4CYS21014</a:t>
            </a:r>
            <a:endParaRPr lang="en-IN" sz="11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6DD3D-7DB5-B2DB-7F63-37F4628489F4}"/>
              </a:ext>
            </a:extLst>
          </p:cNvPr>
          <p:cNvSpPr txBox="1"/>
          <p:nvPr/>
        </p:nvSpPr>
        <p:spPr>
          <a:xfrm>
            <a:off x="4669461" y="6327010"/>
            <a:ext cx="18195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1100" b="1" dirty="0">
                <a:solidFill>
                  <a:srgbClr val="231F20"/>
                </a:solidFill>
                <a:effectLst/>
                <a:latin typeface="YAFdJt8dAY0 0"/>
              </a:rPr>
              <a:t>JAYARAJ V</a:t>
            </a:r>
            <a:endParaRPr lang="en-IN" sz="1100" dirty="0">
              <a:solidFill>
                <a:srgbClr val="231F20"/>
              </a:solidFill>
              <a:effectLst/>
              <a:latin typeface="YAFdJt8dAY0 0"/>
            </a:endParaRPr>
          </a:p>
          <a:p>
            <a:pPr algn="ctr"/>
            <a:r>
              <a:rPr lang="en-IN" sz="1100" b="1" i="0" dirty="0">
                <a:solidFill>
                  <a:srgbClr val="231F20"/>
                </a:solidFill>
                <a:effectLst/>
                <a:latin typeface="YAFdJt8dAY0 0"/>
              </a:rPr>
              <a:t>CH.EN.U4CYS21026</a:t>
            </a:r>
            <a:endParaRPr lang="en-IN" sz="1100" dirty="0">
              <a:solidFill>
                <a:srgbClr val="231F20"/>
              </a:solidFill>
              <a:effectLst/>
              <a:latin typeface="YAFdJt8dAY0 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3CAF5E-FF66-200A-34C5-7AC1EF9C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971" y="1877526"/>
            <a:ext cx="2553744" cy="25537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FB6573-C827-B5AA-8265-743B60CE1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58" y="4431270"/>
            <a:ext cx="1980934" cy="19101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E54124-6064-E559-B2CF-3FAC63227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43" y="4416823"/>
            <a:ext cx="1980934" cy="19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Narrow</vt:lpstr>
      <vt:lpstr>Arial</vt:lpstr>
      <vt:lpstr>Calibri</vt:lpstr>
      <vt:lpstr>Calibri Light</vt:lpstr>
      <vt:lpstr>YAFdJt8dAY0 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saranya gopu</dc:creator>
  <cp:lastModifiedBy>JAYARAJ VISWANATHAN</cp:lastModifiedBy>
  <cp:revision>4</cp:revision>
  <dcterms:created xsi:type="dcterms:W3CDTF">2025-03-28T08:19:53Z</dcterms:created>
  <dcterms:modified xsi:type="dcterms:W3CDTF">2025-03-29T09:19:47Z</dcterms:modified>
</cp:coreProperties>
</file>