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0693400" cy="7289800"/>
  <p:notesSz cx="10693400" cy="72898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1913382"/>
            <a:ext cx="9089390" cy="1296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3456432"/>
            <a:ext cx="7485380" cy="1543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419606"/>
            <a:ext cx="4651629" cy="40736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419606"/>
            <a:ext cx="4651629" cy="40736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246888"/>
            <a:ext cx="9624060" cy="9875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419606"/>
            <a:ext cx="9624060" cy="40736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5740146"/>
            <a:ext cx="3421888" cy="308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5740146"/>
            <a:ext cx="2459482" cy="308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5740146"/>
            <a:ext cx="2459482" cy="308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192043"/>
            <a:ext cx="10312400" cy="57881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191956"/>
            <a:ext cx="10312400" cy="5826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3178" y="190500"/>
            <a:ext cx="10307040" cy="589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1846" y="190500"/>
            <a:ext cx="10309707" cy="589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193123"/>
            <a:ext cx="10312400" cy="6306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840" y="190500"/>
            <a:ext cx="10311714" cy="582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193230"/>
            <a:ext cx="10312400" cy="5963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190500"/>
            <a:ext cx="8940800" cy="662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190987"/>
            <a:ext cx="10312400" cy="57267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5718" y="190500"/>
            <a:ext cx="10301960" cy="582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190500"/>
            <a:ext cx="10287000" cy="690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3509" y="190500"/>
            <a:ext cx="10306380" cy="591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5628" y="190500"/>
            <a:ext cx="10302138" cy="567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191070"/>
            <a:ext cx="10312400" cy="58535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190875"/>
            <a:ext cx="10312400" cy="604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2341" y="190500"/>
            <a:ext cx="10308717" cy="588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3692" y="190500"/>
            <a:ext cx="10306011" cy="591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3288" y="190500"/>
            <a:ext cx="10306824" cy="585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2023-09-29T11:10:14Z</dcterms:created>
  <dcterms:modified xsi:type="dcterms:W3CDTF">2023-09-29T11:10:14Z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2023-09-29T00:00:00Z</vt:filetime>
  </property>
</Properties>
</file>