
<file path=[Content_Types].xml><?xml version="1.0" encoding="utf-8"?>
<Types xmlns="http://schemas.openxmlformats.org/package/2006/content-types">
  <Default Extension="jpeg" ContentType="image/jpe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C8487-7D82-4C53-8627-6CD24B2438F2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AFC0A-E113-451F-821B-92157203D7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AFC0A-E113-451F-821B-92157203D7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4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5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4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560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834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186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903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29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7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2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22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B6809A-1AAE-4FB0-8FAE-6B4D907B649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E1BCDE8-03A4-4673-9921-50F20BEE40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0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9A440-1A84-E72B-65F9-8717A0A62EBC}"/>
              </a:ext>
            </a:extLst>
          </p:cNvPr>
          <p:cNvSpPr txBox="1"/>
          <p:nvPr/>
        </p:nvSpPr>
        <p:spPr>
          <a:xfrm>
            <a:off x="1622323" y="1892968"/>
            <a:ext cx="9910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DINESH B 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962821104307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ID : dineshbala735@gmail.com </a:t>
            </a:r>
          </a:p>
          <a:p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1778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DD72-03EA-EBE6-9530-349C300F7DCE}"/>
              </a:ext>
            </a:extLst>
          </p:cNvPr>
          <p:cNvSpPr txBox="1"/>
          <p:nvPr/>
        </p:nvSpPr>
        <p:spPr>
          <a:xfrm>
            <a:off x="1828800" y="0"/>
            <a:ext cx="103632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achieves impressive results in generating realistic text across various genres, as demonstrated by qualitative evaluation and user feedback.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report high satisfaction with the quality and relevance of the generated content, indicating the system's effectiveness in meeting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metrics, such as perplexity scores or BLEU scores, can also be used to assess the performance of the model and compare it with baseline approaches.</a:t>
            </a:r>
          </a:p>
          <a:p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0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BF85-5F20-AB11-B775-7AB1A65E03CE}"/>
              </a:ext>
            </a:extLst>
          </p:cNvPr>
          <p:cNvSpPr txBox="1"/>
          <p:nvPr/>
        </p:nvSpPr>
        <p:spPr>
          <a:xfrm>
            <a:off x="1459832" y="657726"/>
            <a:ext cx="5101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CCFB-E37B-A1FA-60D6-0DE6BD6877A0}"/>
              </a:ext>
            </a:extLst>
          </p:cNvPr>
          <p:cNvSpPr txBox="1"/>
          <p:nvPr/>
        </p:nvSpPr>
        <p:spPr>
          <a:xfrm>
            <a:off x="1459832" y="2245896"/>
            <a:ext cx="11245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AI-Powered Text Generation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86B12-9D2A-7BB2-C1B6-AB7695099B8B}"/>
              </a:ext>
            </a:extLst>
          </p:cNvPr>
          <p:cNvSpPr txBox="1"/>
          <p:nvPr/>
        </p:nvSpPr>
        <p:spPr>
          <a:xfrm>
            <a:off x="1876926" y="593558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5C21B-E8F6-E99E-AA46-5CA5C9973F05}"/>
              </a:ext>
            </a:extLst>
          </p:cNvPr>
          <p:cNvSpPr txBox="1"/>
          <p:nvPr/>
        </p:nvSpPr>
        <p:spPr>
          <a:xfrm>
            <a:off x="2887579" y="1604211"/>
            <a:ext cx="9817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5894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FD564-C689-045C-2590-2009690088FF}"/>
              </a:ext>
            </a:extLst>
          </p:cNvPr>
          <p:cNvSpPr txBox="1"/>
          <p:nvPr/>
        </p:nvSpPr>
        <p:spPr>
          <a:xfrm>
            <a:off x="2133600" y="545432"/>
            <a:ext cx="847023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tasks, such as creating short stories, poems, or news articles, often require substantial time and creativity.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Human-generated content can be subjective, and it may not always meet the desired quality standards.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automated text generation system that can produce realistic and high-quality content across various genres.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F0A6-5483-70A6-78EA-94297E19419B}"/>
              </a:ext>
            </a:extLst>
          </p:cNvPr>
          <p:cNvSpPr txBox="1"/>
          <p:nvPr/>
        </p:nvSpPr>
        <p:spPr>
          <a:xfrm>
            <a:off x="2165684" y="272716"/>
            <a:ext cx="872690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algn="l"/>
            <a:endParaRPr lang="en-US" sz="32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an AI-powered text generation system capable of creating realistic text, including short stories, poems, and news articles.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state-of-the-art machine learning techniques, our system will analyze and learn from a diverse dataset of text to generate coherent and contextually appropriate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specify the genre, style, and length of the text they want to generate, and the system will produce tailored content accordingly.</a:t>
            </a:r>
          </a:p>
          <a:p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6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A47CD-B136-E1AF-6133-19BEFD18C610}"/>
              </a:ext>
            </a:extLst>
          </p:cNvPr>
          <p:cNvSpPr txBox="1"/>
          <p:nvPr/>
        </p:nvSpPr>
        <p:spPr>
          <a:xfrm>
            <a:off x="1780673" y="335897"/>
            <a:ext cx="813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CC7DC-74E4-1C5C-25C0-B1E9FA873062}"/>
              </a:ext>
            </a:extLst>
          </p:cNvPr>
          <p:cNvSpPr txBox="1"/>
          <p:nvPr/>
        </p:nvSpPr>
        <p:spPr>
          <a:xfrm>
            <a:off x="2149641" y="1443790"/>
            <a:ext cx="95129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Writers, journalists, and content creators seeking inspiration or assistance in generating text for their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students looking for tools to aid in creative writing exercises or language learning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 need of automated content generation for marketing campaigns, chatbots, or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0029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FE4CA-3243-1ABE-47BB-795015763280}"/>
              </a:ext>
            </a:extLst>
          </p:cNvPr>
          <p:cNvSpPr txBox="1"/>
          <p:nvPr/>
        </p:nvSpPr>
        <p:spPr>
          <a:xfrm>
            <a:off x="2277979" y="0"/>
            <a:ext cx="991402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AND ITS VALUE PROPOSITION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offers a user-friendly interface where users can easily input their preferences and receive generated text tailored to their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harnessing the power of AI and machine learning, </a:t>
            </a: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the content creation process, saving time and effort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high-quality output by learning from a diverse range of texts and continuously improving its generation capabilities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empowers users to explore new creative avenues, overcome writer's block, and produce engaging content across various domains.</a:t>
            </a:r>
          </a:p>
          <a:p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7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A63D4-654A-4150-4682-0834F1B258AC}"/>
              </a:ext>
            </a:extLst>
          </p:cNvPr>
          <p:cNvSpPr txBox="1"/>
          <p:nvPr/>
        </p:nvSpPr>
        <p:spPr>
          <a:xfrm>
            <a:off x="2005264" y="151179"/>
            <a:ext cx="1018673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b="1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Wow in Your Solution:</a:t>
            </a:r>
          </a:p>
          <a:p>
            <a:pPr algn="l"/>
            <a:endParaRPr lang="en-US" sz="4800" b="1" i="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employs cutting-edge natural language processing (NLP) techniques to generate text that closely resembles human-authored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adapt to different writing styles, tones, and genres, providing users with versatile and customizable text generation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seamless integration into existing workflows and intuitive interface, </a:t>
            </a:r>
            <a:r>
              <a:rPr lang="en-US" sz="36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TextGen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revolutionizes the way content is created and consumed.</a:t>
            </a:r>
          </a:p>
        </p:txBody>
      </p:sp>
    </p:spTree>
    <p:extLst>
      <p:ext uri="{BB962C8B-B14F-4D97-AF65-F5344CB8AC3E}">
        <p14:creationId xmlns:p14="http://schemas.microsoft.com/office/powerpoint/2010/main" val="32564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9F61-D4DD-C1B4-7C1E-83462160006D}"/>
              </a:ext>
            </a:extLst>
          </p:cNvPr>
          <p:cNvSpPr txBox="1"/>
          <p:nvPr/>
        </p:nvSpPr>
        <p:spPr>
          <a:xfrm>
            <a:off x="1796716" y="256674"/>
            <a:ext cx="4058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14E3B-D2B8-0846-643F-6102B7503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4" y="1331495"/>
            <a:ext cx="9518483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123</TotalTime>
  <Words>500</Words>
  <Application>Microsoft Office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 L G</dc:creator>
  <cp:lastModifiedBy>KARTHIK KUMAR</cp:lastModifiedBy>
  <cp:revision>5</cp:revision>
  <dcterms:created xsi:type="dcterms:W3CDTF">2024-04-03T14:53:22Z</dcterms:created>
  <dcterms:modified xsi:type="dcterms:W3CDTF">2024-04-16T05:21:30Z</dcterms:modified>
</cp:coreProperties>
</file>