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9" r:id="rId7"/>
    <p:sldId id="258" r:id="rId8"/>
    <p:sldId id="259" r:id="rId9"/>
    <p:sldId id="273" r:id="rId10"/>
    <p:sldId id="274" r:id="rId11"/>
    <p:sldId id="263" r:id="rId12"/>
    <p:sldId id="270" r:id="rId13"/>
    <p:sldId id="271" r:id="rId14"/>
    <p:sldId id="272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3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01-07-2025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01-07-2025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01-07-2025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01-07-2025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01-07-2025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01-07-2025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01-07-2025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01-07-2025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01-07-2025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01-07-2025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01-07-2025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01-07-2025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01-07-2025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01-07-2025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25646" y="1492009"/>
            <a:ext cx="5734050" cy="2219691"/>
          </a:xfrm>
        </p:spPr>
        <p:txBody>
          <a:bodyPr anchor="ctr"/>
          <a:lstStyle/>
          <a:p>
            <a:r>
              <a:rPr lang="en-IN" dirty="0"/>
              <a:t>PenToPublic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335C9C-7930-F0D6-D405-6B4FD5E11FD7}"/>
              </a:ext>
            </a:extLst>
          </p:cNvPr>
          <p:cNvSpPr txBox="1"/>
          <p:nvPr/>
        </p:nvSpPr>
        <p:spPr>
          <a:xfrm>
            <a:off x="934839" y="2983694"/>
            <a:ext cx="6115664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 Dantal (250245920024)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Supriya Kulkarni (250245920044)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Sahil Kurhe (250245920046)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Amruta Nichale (250245920061)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Piyush Rajhans (250245920061)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0D85-B23A-63BF-AB71-E0D5EFED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DE64C-8A4C-2C46-3152-E96FCACA4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67" y="0"/>
            <a:ext cx="6317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C41F-C566-1DC8-BB57-1845A78A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Data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44D4B-B1F6-7E59-DA0B-757EDAE5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366684"/>
            <a:ext cx="10629900" cy="5213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A619A5-87E2-510C-26E7-6F8D356989EE}"/>
              </a:ext>
            </a:extLst>
          </p:cNvPr>
          <p:cNvSpPr/>
          <p:nvPr/>
        </p:nvSpPr>
        <p:spPr>
          <a:xfrm>
            <a:off x="4129548" y="1445342"/>
            <a:ext cx="1582994" cy="137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9B613-D0B1-B752-C649-92D7D80A8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61F8-10D4-D236-8031-EFEB7271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52476-E294-8D9E-8283-E3DFCEE87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74" y="0"/>
            <a:ext cx="7678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9E3FAF-AB78-0522-DBD0-024AF463F212}"/>
              </a:ext>
            </a:extLst>
          </p:cNvPr>
          <p:cNvSpPr txBox="1"/>
          <p:nvPr/>
        </p:nvSpPr>
        <p:spPr>
          <a:xfrm>
            <a:off x="1056968" y="2989006"/>
            <a:ext cx="1007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905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This project is about building an </a:t>
            </a:r>
            <a:r>
              <a:rPr lang="en-US" b="1" dirty="0">
                <a:latin typeface="Aptos Display" panose="020B0004020202020204" pitchFamily="34" charset="0"/>
              </a:rPr>
              <a:t>online book platform</a:t>
            </a:r>
            <a:r>
              <a:rPr lang="en-US" dirty="0">
                <a:latin typeface="Aptos Display" panose="020B0004020202020204" pitchFamily="34" charset="0"/>
              </a:rPr>
              <a:t> that supports both </a:t>
            </a:r>
            <a:r>
              <a:rPr lang="en-US" b="1" dirty="0">
                <a:latin typeface="Aptos Display" panose="020B0004020202020204" pitchFamily="34" charset="0"/>
              </a:rPr>
              <a:t>authors and readers</a:t>
            </a:r>
            <a:r>
              <a:rPr lang="en-US" dirty="0">
                <a:latin typeface="Aptos Display" panose="020B0004020202020204" pitchFamily="34" charset="0"/>
              </a:rPr>
              <a:t>.</a:t>
            </a:r>
          </a:p>
          <a:p>
            <a:r>
              <a:rPr lang="en-US" b="1" dirty="0">
                <a:latin typeface="Aptos Display" panose="020B0004020202020204" pitchFamily="34" charset="0"/>
              </a:rPr>
              <a:t>Authors</a:t>
            </a:r>
            <a:r>
              <a:rPr lang="en-US" dirty="0">
                <a:latin typeface="Aptos Display" panose="020B0004020202020204" pitchFamily="34" charset="0"/>
              </a:rPr>
              <a:t> can </a:t>
            </a:r>
            <a:r>
              <a:rPr lang="en-US" b="1" dirty="0">
                <a:latin typeface="Aptos Display" panose="020B0004020202020204" pitchFamily="34" charset="0"/>
              </a:rPr>
              <a:t>publish their books for free</a:t>
            </a:r>
            <a:r>
              <a:rPr lang="en-US" dirty="0">
                <a:latin typeface="Aptos Display" panose="020B0004020202020204" pitchFamily="34" charset="0"/>
              </a:rPr>
              <a:t> in PDF or audiobook format, without going through a complex or expensive process.</a:t>
            </a:r>
          </a:p>
          <a:p>
            <a:r>
              <a:rPr lang="en-US" b="1" dirty="0">
                <a:latin typeface="Aptos Display" panose="020B0004020202020204" pitchFamily="34" charset="0"/>
              </a:rPr>
              <a:t>Readers</a:t>
            </a:r>
            <a:r>
              <a:rPr lang="en-US" dirty="0">
                <a:latin typeface="Aptos Display" panose="020B0004020202020204" pitchFamily="34" charset="0"/>
              </a:rPr>
              <a:t> can </a:t>
            </a:r>
            <a:r>
              <a:rPr lang="en-US" b="1" dirty="0">
                <a:latin typeface="Aptos Display" panose="020B0004020202020204" pitchFamily="34" charset="0"/>
              </a:rPr>
              <a:t>choose how they want to access books</a:t>
            </a:r>
            <a:r>
              <a:rPr lang="en-US" dirty="0">
                <a:latin typeface="Aptos Display" panose="020B0004020202020204" pitchFamily="34" charset="0"/>
              </a:rPr>
              <a:t> — they can read for free, rent for a short time, or buy for lifetime access. Audiobooks can also be used if available.</a:t>
            </a:r>
          </a:p>
          <a:p>
            <a:r>
              <a:rPr lang="en-US" dirty="0">
                <a:latin typeface="Aptos Display" panose="020B0004020202020204" pitchFamily="34" charset="0"/>
              </a:rPr>
              <a:t>The platform is designed to be </a:t>
            </a:r>
            <a:r>
              <a:rPr lang="en-US" b="1" dirty="0">
                <a:latin typeface="Aptos Display" panose="020B0004020202020204" pitchFamily="34" charset="0"/>
              </a:rPr>
              <a:t>easy to use, flexible, and affordable</a:t>
            </a:r>
            <a:r>
              <a:rPr lang="en-US" dirty="0">
                <a:latin typeface="Aptos Display" panose="020B0004020202020204" pitchFamily="34" charset="0"/>
              </a:rPr>
              <a:t>, making it easier for authors to share their work and more convenient for readers to enjoy books in different formats.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6CF954-44B6-CEE7-3779-64055E2D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ptos Display" panose="020B00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38451-47BB-0BD0-25D4-4142B6620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FF854E5-1678-F386-88A6-9B4F6037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Traditional publishing is </a:t>
            </a:r>
            <a:r>
              <a:rPr lang="en-US" b="1" dirty="0">
                <a:latin typeface="Aptos Display" panose="020B0004020202020204" pitchFamily="34" charset="0"/>
              </a:rPr>
              <a:t>costly and time-consuming</a:t>
            </a:r>
            <a:r>
              <a:rPr lang="en-US" dirty="0">
                <a:latin typeface="Aptos Display" panose="020B0004020202020204" pitchFamily="34" charset="0"/>
              </a:rPr>
              <a:t> for authors.</a:t>
            </a:r>
          </a:p>
          <a:p>
            <a:r>
              <a:rPr lang="en-US" dirty="0">
                <a:latin typeface="Aptos Display" panose="020B0004020202020204" pitchFamily="34" charset="0"/>
              </a:rPr>
              <a:t>Many existing platforms are </a:t>
            </a:r>
            <a:r>
              <a:rPr lang="en-US" b="1" dirty="0">
                <a:latin typeface="Aptos Display" panose="020B0004020202020204" pitchFamily="34" charset="0"/>
              </a:rPr>
              <a:t>not flexible or user-friendly</a:t>
            </a:r>
            <a:r>
              <a:rPr lang="en-US" dirty="0">
                <a:latin typeface="Aptos Display" panose="020B0004020202020204" pitchFamily="34" charset="0"/>
              </a:rPr>
              <a:t>.</a:t>
            </a:r>
            <a:endParaRPr lang="en-US" b="1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Authors need a </a:t>
            </a:r>
            <a:r>
              <a:rPr lang="en-US" b="1" dirty="0">
                <a:latin typeface="Aptos Display" panose="020B0004020202020204" pitchFamily="34" charset="0"/>
              </a:rPr>
              <a:t>free and easy way to publish</a:t>
            </a:r>
            <a:r>
              <a:rPr lang="en-US" dirty="0">
                <a:latin typeface="Aptos Display" panose="020B0004020202020204" pitchFamily="34" charset="0"/>
              </a:rPr>
              <a:t> their work.</a:t>
            </a:r>
          </a:p>
          <a:p>
            <a:r>
              <a:rPr lang="en-US" dirty="0">
                <a:latin typeface="Aptos Display" panose="020B0004020202020204" pitchFamily="34" charset="0"/>
              </a:rPr>
              <a:t>There is a need for a platform that is </a:t>
            </a:r>
            <a:r>
              <a:rPr lang="en-US" b="1" dirty="0">
                <a:latin typeface="Aptos Display" panose="020B0004020202020204" pitchFamily="34" charset="0"/>
              </a:rPr>
              <a:t>affordable, accessible, and simple to use</a:t>
            </a:r>
            <a:r>
              <a:rPr lang="en-US" dirty="0">
                <a:latin typeface="Aptos Display" panose="020B0004020202020204" pitchFamily="34" charset="0"/>
              </a:rPr>
              <a:t> for both authors and readers.</a:t>
            </a:r>
          </a:p>
          <a:p>
            <a:r>
              <a:rPr lang="en-US" dirty="0">
                <a:latin typeface="Aptos Display" panose="020B0004020202020204" pitchFamily="34" charset="0"/>
              </a:rPr>
              <a:t>This project aims to fill the gap by providing a simple, flexible platform that connects authors and readers in an accessible and affordable way.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4B8B6-936D-593E-540B-190F4F04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18" y="503238"/>
            <a:ext cx="9980682" cy="1096962"/>
          </a:xfrm>
        </p:spPr>
        <p:txBody>
          <a:bodyPr/>
          <a:lstStyle/>
          <a:p>
            <a:r>
              <a:rPr lang="en-IN" b="1" dirty="0">
                <a:latin typeface="Aptos Display" panose="020B0004020202020204" pitchFamily="34" charset="0"/>
              </a:rPr>
              <a:t>PROBLEM DEFINATION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107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GOLAS AND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2EE3A-2D9A-65BA-F075-82F86D5A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208" y="1600200"/>
            <a:ext cx="6085892" cy="45720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BFADB048-4B00-7663-E894-A0DE7B748447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4418822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🎯 </a:t>
            </a:r>
            <a:r>
              <a:rPr lang="en-IN" b="1" dirty="0">
                <a:latin typeface="Aptos Display" panose="020B0004020202020204" pitchFamily="34" charset="0"/>
              </a:rPr>
              <a:t>Goal</a:t>
            </a:r>
            <a:endParaRPr lang="en-US" dirty="0">
              <a:latin typeface="Aptos Display" panose="020B00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ptos Display" panose="020B0004020202020204" pitchFamily="34" charset="0"/>
              </a:rPr>
              <a:t>Simplifies the </a:t>
            </a:r>
            <a:r>
              <a:rPr lang="en-US" b="1" dirty="0">
                <a:latin typeface="Aptos Display" panose="020B0004020202020204" pitchFamily="34" charset="0"/>
              </a:rPr>
              <a:t>publishing process</a:t>
            </a:r>
            <a:r>
              <a:rPr lang="en-US" dirty="0">
                <a:latin typeface="Aptos Display" panose="020B0004020202020204" pitchFamily="34" charset="0"/>
              </a:rPr>
              <a:t> for authors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ptos Display" panose="020B0004020202020204" pitchFamily="34" charset="0"/>
              </a:rPr>
              <a:t>Enhances the </a:t>
            </a:r>
            <a:r>
              <a:rPr lang="en-US" b="1" dirty="0">
                <a:latin typeface="Aptos Display" panose="020B0004020202020204" pitchFamily="34" charset="0"/>
              </a:rPr>
              <a:t>reading experience</a:t>
            </a:r>
            <a:r>
              <a:rPr lang="en-US" dirty="0">
                <a:latin typeface="Aptos Display" panose="020B0004020202020204" pitchFamily="34" charset="0"/>
              </a:rPr>
              <a:t> for users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ptos Display" panose="020B0004020202020204" pitchFamily="34" charset="0"/>
              </a:rPr>
              <a:t>Provides </a:t>
            </a:r>
            <a:r>
              <a:rPr lang="en-US" b="1" dirty="0">
                <a:latin typeface="Aptos Display" panose="020B0004020202020204" pitchFamily="34" charset="0"/>
              </a:rPr>
              <a:t>flexible access options</a:t>
            </a:r>
            <a:r>
              <a:rPr lang="en-US" dirty="0">
                <a:latin typeface="Aptos Display" panose="020B0004020202020204" pitchFamily="34" charset="0"/>
              </a:rPr>
              <a:t> and </a:t>
            </a:r>
            <a:r>
              <a:rPr lang="en-US" b="1" dirty="0">
                <a:latin typeface="Aptos Display" panose="020B0004020202020204" pitchFamily="34" charset="0"/>
              </a:rPr>
              <a:t>value-added features</a:t>
            </a:r>
            <a:r>
              <a:rPr lang="en-US" dirty="0">
                <a:latin typeface="Aptos Display" panose="020B0004020202020204" pitchFamily="34" charset="0"/>
              </a:rPr>
              <a:t> in a user-friendly environment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23086-A379-E390-CD7B-285ADA60BFB7}"/>
              </a:ext>
            </a:extLst>
          </p:cNvPr>
          <p:cNvSpPr txBox="1"/>
          <p:nvPr/>
        </p:nvSpPr>
        <p:spPr>
          <a:xfrm rot="10800000" flipV="1">
            <a:off x="6876661" y="1600200"/>
            <a:ext cx="4208921" cy="389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✅ Objectives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>
              <a:latin typeface="Aptos Display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Free Self-Publishing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Flexible Access for Readers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Audiobook Integration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User-Friendly Interface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Reading Progress Tracking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Secure Payment Gateway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Structured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342172" cy="4571999"/>
          </a:xfrm>
        </p:spPr>
        <p:txBody>
          <a:bodyPr/>
          <a:lstStyle/>
          <a:p>
            <a:r>
              <a:rPr lang="en-US" dirty="0"/>
              <a:t>Digital self-publishing platform with audio and text book support</a:t>
            </a:r>
          </a:p>
          <a:p>
            <a:r>
              <a:rPr lang="en-IN" dirty="0"/>
              <a:t>Admin-controlled book approval mechanism</a:t>
            </a:r>
          </a:p>
          <a:p>
            <a:r>
              <a:rPr lang="en-US" dirty="0"/>
              <a:t>Payment tracking and book access history</a:t>
            </a:r>
          </a:p>
          <a:p>
            <a:r>
              <a:rPr lang="en-US" dirty="0"/>
              <a:t>Reading progress tracking and page-turn simulation</a:t>
            </a:r>
          </a:p>
          <a:p>
            <a:r>
              <a:rPr lang="en-US" dirty="0"/>
              <a:t>Designed for extensibility and future enhancements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87D76E-57A2-5236-49AF-233B4F923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59616"/>
              </p:ext>
            </p:extLst>
          </p:nvPr>
        </p:nvGraphicFramePr>
        <p:xfrm>
          <a:off x="5791200" y="1600200"/>
          <a:ext cx="5294382" cy="381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382">
                  <a:extLst>
                    <a:ext uri="{9D8B030D-6E8A-4147-A177-3AD203B41FA5}">
                      <a16:colId xmlns:a16="http://schemas.microsoft.com/office/drawing/2014/main" val="2498197278"/>
                    </a:ext>
                  </a:extLst>
                </a:gridCol>
              </a:tblGrid>
              <a:tr h="763475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IN" sz="2800" kern="1200" dirty="0">
                          <a:solidFill>
                            <a:schemeClr val="bg2"/>
                          </a:solidFill>
                          <a:latin typeface="Aptos Display" panose="020B0004020202020204" pitchFamily="34" charset="0"/>
                          <a:ea typeface="+mj-ea"/>
                          <a:cs typeface="+mj-cs"/>
                        </a:rPr>
                        <a:t>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95273"/>
                  </a:ext>
                </a:extLst>
              </a:tr>
              <a:tr h="7634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✍️ </a:t>
                      </a:r>
                      <a:r>
                        <a:rPr lang="en-IN" b="1" dirty="0"/>
                        <a:t>Integrated Writing Environment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15594"/>
                  </a:ext>
                </a:extLst>
              </a:tr>
              <a:tr h="7634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🌟 </a:t>
                      </a:r>
                      <a:r>
                        <a:rPr lang="en-IN" b="1" dirty="0"/>
                        <a:t>Book Review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74519"/>
                  </a:ext>
                </a:extLst>
              </a:tr>
              <a:tr h="7634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📨 </a:t>
                      </a:r>
                      <a:r>
                        <a:rPr lang="en-IN" b="1" dirty="0"/>
                        <a:t>Author Feedback Portal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575803"/>
                  </a:ext>
                </a:extLst>
              </a:tr>
              <a:tr h="7634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🔔 </a:t>
                      </a:r>
                      <a:r>
                        <a:rPr lang="en-IN" b="1" dirty="0"/>
                        <a:t>Notification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67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5B2B-9536-93E6-4FC9-C71CA1A0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4" y="825909"/>
            <a:ext cx="10087897" cy="6194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Software Requirement Specification Functional Requirements</a:t>
            </a:r>
            <a:br>
              <a:rPr lang="en-US" dirty="0"/>
            </a:br>
            <a:endParaRPr lang="en-IN" dirty="0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8E562959-36C2-EED5-409D-16DC1695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2" y="1764967"/>
            <a:ext cx="11789216" cy="204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8EE56D27-62D4-FEBC-976B-6A7B91E83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878"/>
            <a:ext cx="12192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Activity Diagram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A8C5A8B-FD51-E3E9-F229-035C90B50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9" y="1335703"/>
            <a:ext cx="12192000" cy="483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9A67-CB1D-212F-67E0-07FAB98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Use-Case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B6120-28BF-9504-1167-129A76930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93" y="107066"/>
            <a:ext cx="5652960" cy="66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356</TotalTime>
  <Words>371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 Display</vt:lpstr>
      <vt:lpstr>Aptos Narrow</vt:lpstr>
      <vt:lpstr>Arial</vt:lpstr>
      <vt:lpstr>Euphemia</vt:lpstr>
      <vt:lpstr>Plantagenet Cherokee</vt:lpstr>
      <vt:lpstr>Times New Roman</vt:lpstr>
      <vt:lpstr>Wingdings</vt:lpstr>
      <vt:lpstr>Academic Literature 16x9</vt:lpstr>
      <vt:lpstr>PenToPublic</vt:lpstr>
      <vt:lpstr>INTRODUCTION</vt:lpstr>
      <vt:lpstr>PROBLEM DEFINATION </vt:lpstr>
      <vt:lpstr>GOLAS AND OBJECTIVE</vt:lpstr>
      <vt:lpstr>SCOPE</vt:lpstr>
      <vt:lpstr>Software Requirement Specification Functional Requirements </vt:lpstr>
      <vt:lpstr>PowerPoint Presentation</vt:lpstr>
      <vt:lpstr>Activity Diagram</vt:lpstr>
      <vt:lpstr>Use-Case Diagram</vt:lpstr>
      <vt:lpstr>Class Diagram</vt:lpstr>
      <vt:lpstr>Data Flow Diagram</vt:lpstr>
      <vt:lpstr>ER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Prasad Kulkarni</dc:creator>
  <cp:lastModifiedBy>Prasad Kulkarni</cp:lastModifiedBy>
  <cp:revision>15</cp:revision>
  <dcterms:created xsi:type="dcterms:W3CDTF">2025-06-24T17:15:27Z</dcterms:created>
  <dcterms:modified xsi:type="dcterms:W3CDTF">2025-07-01T17:01:11Z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