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9" r:id="rId7"/>
    <p:sldId id="258" r:id="rId8"/>
    <p:sldId id="259" r:id="rId9"/>
    <p:sldId id="274" r:id="rId10"/>
    <p:sldId id="263" r:id="rId11"/>
    <p:sldId id="270" r:id="rId12"/>
    <p:sldId id="271" r:id="rId13"/>
    <p:sldId id="272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2C1EE5-7DAF-414F-A086-2A89E501281B}" v="29" dt="2025-08-07T07:36:57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7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ad Kulkarni" userId="98bf0736b065443a" providerId="LiveId" clId="{9E2C1EE5-7DAF-414F-A086-2A89E501281B}"/>
    <pc:docChg chg="undo custSel delSld modSld sldOrd">
      <pc:chgData name="Prasad Kulkarni" userId="98bf0736b065443a" providerId="LiveId" clId="{9E2C1EE5-7DAF-414F-A086-2A89E501281B}" dt="2025-08-07T08:04:43.531" v="162"/>
      <pc:docMkLst>
        <pc:docMk/>
      </pc:docMkLst>
      <pc:sldChg chg="modSp mod">
        <pc:chgData name="Prasad Kulkarni" userId="98bf0736b065443a" providerId="LiveId" clId="{9E2C1EE5-7DAF-414F-A086-2A89E501281B}" dt="2025-08-06T12:15:56.862" v="7" actId="20577"/>
        <pc:sldMkLst>
          <pc:docMk/>
          <pc:sldMk cId="1654255301" sldId="257"/>
        </pc:sldMkLst>
        <pc:spChg chg="mod">
          <ac:chgData name="Prasad Kulkarni" userId="98bf0736b065443a" providerId="LiveId" clId="{9E2C1EE5-7DAF-414F-A086-2A89E501281B}" dt="2025-08-06T12:15:56.862" v="7" actId="20577"/>
          <ac:spMkLst>
            <pc:docMk/>
            <pc:sldMk cId="1654255301" sldId="257"/>
            <ac:spMk id="14" creationId="{00000000-0000-0000-0000-000000000000}"/>
          </ac:spMkLst>
        </pc:spChg>
      </pc:sldChg>
      <pc:sldChg chg="modSp mod">
        <pc:chgData name="Prasad Kulkarni" userId="98bf0736b065443a" providerId="LiveId" clId="{9E2C1EE5-7DAF-414F-A086-2A89E501281B}" dt="2025-08-06T12:23:04.565" v="108" actId="6549"/>
        <pc:sldMkLst>
          <pc:docMk/>
          <pc:sldMk cId="4010278615" sldId="258"/>
        </pc:sldMkLst>
        <pc:spChg chg="mod">
          <ac:chgData name="Prasad Kulkarni" userId="98bf0736b065443a" providerId="LiveId" clId="{9E2C1EE5-7DAF-414F-A086-2A89E501281B}" dt="2025-08-06T12:21:05.823" v="75" actId="20577"/>
          <ac:spMkLst>
            <pc:docMk/>
            <pc:sldMk cId="4010278615" sldId="258"/>
            <ac:spMk id="5" creationId="{BFADB048-4B00-7663-E894-A0DE7B748447}"/>
          </ac:spMkLst>
        </pc:spChg>
        <pc:spChg chg="mod">
          <ac:chgData name="Prasad Kulkarni" userId="98bf0736b065443a" providerId="LiveId" clId="{9E2C1EE5-7DAF-414F-A086-2A89E501281B}" dt="2025-08-06T12:23:04.565" v="108" actId="6549"/>
          <ac:spMkLst>
            <pc:docMk/>
            <pc:sldMk cId="4010278615" sldId="258"/>
            <ac:spMk id="7" creationId="{EA823086-A379-E390-CD7B-285ADA60BFB7}"/>
          </ac:spMkLst>
        </pc:spChg>
      </pc:sldChg>
      <pc:sldChg chg="modSp mod ord">
        <pc:chgData name="Prasad Kulkarni" userId="98bf0736b065443a" providerId="LiveId" clId="{9E2C1EE5-7DAF-414F-A086-2A89E501281B}" dt="2025-08-07T08:04:43.531" v="162"/>
        <pc:sldMkLst>
          <pc:docMk/>
          <pc:sldMk cId="2853788422" sldId="259"/>
        </pc:sldMkLst>
        <pc:graphicFrameChg chg="mod modGraphic">
          <ac:chgData name="Prasad Kulkarni" userId="98bf0736b065443a" providerId="LiveId" clId="{9E2C1EE5-7DAF-414F-A086-2A89E501281B}" dt="2025-08-06T12:32:58.502" v="115"/>
          <ac:graphicFrameMkLst>
            <pc:docMk/>
            <pc:sldMk cId="2853788422" sldId="259"/>
            <ac:graphicFrameMk id="4" creationId="{8387D76E-57A2-5236-49AF-233B4F923743}"/>
          </ac:graphicFrameMkLst>
        </pc:graphicFrameChg>
      </pc:sldChg>
      <pc:sldChg chg="addSp delSp modSp mod">
        <pc:chgData name="Prasad Kulkarni" userId="98bf0736b065443a" providerId="LiveId" clId="{9E2C1EE5-7DAF-414F-A086-2A89E501281B}" dt="2025-08-07T07:37:21.263" v="160" actId="1076"/>
        <pc:sldMkLst>
          <pc:docMk/>
          <pc:sldMk cId="1527004159" sldId="263"/>
        </pc:sldMkLst>
        <pc:picChg chg="add mod">
          <ac:chgData name="Prasad Kulkarni" userId="98bf0736b065443a" providerId="LiveId" clId="{9E2C1EE5-7DAF-414F-A086-2A89E501281B}" dt="2025-08-07T07:37:21.263" v="160" actId="1076"/>
          <ac:picMkLst>
            <pc:docMk/>
            <pc:sldMk cId="1527004159" sldId="263"/>
            <ac:picMk id="4" creationId="{00DB62B9-CCEE-E846-A1FE-A3CAED2FEDAF}"/>
          </ac:picMkLst>
        </pc:picChg>
        <pc:picChg chg="del">
          <ac:chgData name="Prasad Kulkarni" userId="98bf0736b065443a" providerId="LiveId" clId="{9E2C1EE5-7DAF-414F-A086-2A89E501281B}" dt="2025-08-07T07:36:56" v="154" actId="478"/>
          <ac:picMkLst>
            <pc:docMk/>
            <pc:sldMk cId="1527004159" sldId="263"/>
            <ac:picMk id="2052" creationId="{9A8C5A8B-FD51-E3E9-F229-035C90B501BA}"/>
          </ac:picMkLst>
        </pc:picChg>
      </pc:sldChg>
      <pc:sldChg chg="modSp mod">
        <pc:chgData name="Prasad Kulkarni" userId="98bf0736b065443a" providerId="LiveId" clId="{9E2C1EE5-7DAF-414F-A086-2A89E501281B}" dt="2025-08-06T12:18:10.856" v="54" actId="20577"/>
        <pc:sldMkLst>
          <pc:docMk/>
          <pc:sldMk cId="4210789818" sldId="269"/>
        </pc:sldMkLst>
        <pc:spChg chg="mod">
          <ac:chgData name="Prasad Kulkarni" userId="98bf0736b065443a" providerId="LiveId" clId="{9E2C1EE5-7DAF-414F-A086-2A89E501281B}" dt="2025-08-06T12:18:10.856" v="54" actId="20577"/>
          <ac:spMkLst>
            <pc:docMk/>
            <pc:sldMk cId="4210789818" sldId="269"/>
            <ac:spMk id="14" creationId="{3FF854E5-1678-F386-88A6-9B4F603704C0}"/>
          </ac:spMkLst>
        </pc:spChg>
      </pc:sldChg>
      <pc:sldChg chg="addSp delSp modSp mod">
        <pc:chgData name="Prasad Kulkarni" userId="98bf0736b065443a" providerId="LiveId" clId="{9E2C1EE5-7DAF-414F-A086-2A89E501281B}" dt="2025-08-06T14:43:26.885" v="144" actId="14100"/>
        <pc:sldMkLst>
          <pc:docMk/>
          <pc:sldMk cId="1155008845" sldId="270"/>
        </pc:sldMkLst>
        <pc:picChg chg="del">
          <ac:chgData name="Prasad Kulkarni" userId="98bf0736b065443a" providerId="LiveId" clId="{9E2C1EE5-7DAF-414F-A086-2A89E501281B}" dt="2025-08-06T14:43:20.869" v="141" actId="478"/>
          <ac:picMkLst>
            <pc:docMk/>
            <pc:sldMk cId="1155008845" sldId="270"/>
            <ac:picMk id="4" creationId="{616B6120-28BF-9504-1167-129A76930690}"/>
          </ac:picMkLst>
        </pc:picChg>
        <pc:picChg chg="add mod">
          <ac:chgData name="Prasad Kulkarni" userId="98bf0736b065443a" providerId="LiveId" clId="{9E2C1EE5-7DAF-414F-A086-2A89E501281B}" dt="2025-08-06T14:43:26.885" v="144" actId="14100"/>
          <ac:picMkLst>
            <pc:docMk/>
            <pc:sldMk cId="1155008845" sldId="270"/>
            <ac:picMk id="5" creationId="{C273374A-2BCF-E4CD-D556-21A4D0C61A39}"/>
          </ac:picMkLst>
        </pc:picChg>
      </pc:sldChg>
      <pc:sldChg chg="addSp delSp modSp mod">
        <pc:chgData name="Prasad Kulkarni" userId="98bf0736b065443a" providerId="LiveId" clId="{9E2C1EE5-7DAF-414F-A086-2A89E501281B}" dt="2025-08-06T17:39:50.780" v="150" actId="1076"/>
        <pc:sldMkLst>
          <pc:docMk/>
          <pc:sldMk cId="485879112" sldId="271"/>
        </pc:sldMkLst>
        <pc:picChg chg="add mod">
          <ac:chgData name="Prasad Kulkarni" userId="98bf0736b065443a" providerId="LiveId" clId="{9E2C1EE5-7DAF-414F-A086-2A89E501281B}" dt="2025-08-06T17:39:50.780" v="150" actId="1076"/>
          <ac:picMkLst>
            <pc:docMk/>
            <pc:sldMk cId="485879112" sldId="271"/>
            <ac:picMk id="3" creationId="{EEC87BEF-8BDA-369F-A8C0-1CC9478D2CA9}"/>
          </ac:picMkLst>
        </pc:picChg>
        <pc:picChg chg="del">
          <ac:chgData name="Prasad Kulkarni" userId="98bf0736b065443a" providerId="LiveId" clId="{9E2C1EE5-7DAF-414F-A086-2A89E501281B}" dt="2025-08-06T17:39:30.719" v="145" actId="478"/>
          <ac:picMkLst>
            <pc:docMk/>
            <pc:sldMk cId="485879112" sldId="271"/>
            <ac:picMk id="4" creationId="{9F4DE64C-8A4C-2C46-3152-E96FCACA4E75}"/>
          </ac:picMkLst>
        </pc:picChg>
      </pc:sldChg>
      <pc:sldChg chg="addSp delSp modSp mod">
        <pc:chgData name="Prasad Kulkarni" userId="98bf0736b065443a" providerId="LiveId" clId="{9E2C1EE5-7DAF-414F-A086-2A89E501281B}" dt="2025-08-06T14:42:53.092" v="140" actId="1076"/>
        <pc:sldMkLst>
          <pc:docMk/>
          <pc:sldMk cId="202162486" sldId="272"/>
        </pc:sldMkLst>
        <pc:picChg chg="del">
          <ac:chgData name="Prasad Kulkarni" userId="98bf0736b065443a" providerId="LiveId" clId="{9E2C1EE5-7DAF-414F-A086-2A89E501281B}" dt="2025-08-06T14:42:48.606" v="138" actId="478"/>
          <ac:picMkLst>
            <pc:docMk/>
            <pc:sldMk cId="202162486" sldId="272"/>
            <ac:picMk id="4" creationId="{E5C44D4B-B1F6-7E59-DA0B-757EDAE52F74}"/>
          </ac:picMkLst>
        </pc:picChg>
        <pc:picChg chg="add mod">
          <ac:chgData name="Prasad Kulkarni" userId="98bf0736b065443a" providerId="LiveId" clId="{9E2C1EE5-7DAF-414F-A086-2A89E501281B}" dt="2025-08-06T14:42:53.092" v="140" actId="1076"/>
          <ac:picMkLst>
            <pc:docMk/>
            <pc:sldMk cId="202162486" sldId="272"/>
            <ac:picMk id="6" creationId="{70FA1A9C-07EE-8AC5-1AB1-A86932CE9BE2}"/>
          </ac:picMkLst>
        </pc:picChg>
      </pc:sldChg>
      <pc:sldChg chg="del">
        <pc:chgData name="Prasad Kulkarni" userId="98bf0736b065443a" providerId="LiveId" clId="{9E2C1EE5-7DAF-414F-A086-2A89E501281B}" dt="2025-08-06T12:33:16.869" v="116" actId="47"/>
        <pc:sldMkLst>
          <pc:docMk/>
          <pc:sldMk cId="4171447342" sldId="273"/>
        </pc:sldMkLst>
      </pc:sldChg>
      <pc:sldChg chg="addSp delSp modSp mod">
        <pc:chgData name="Prasad Kulkarni" userId="98bf0736b065443a" providerId="LiveId" clId="{9E2C1EE5-7DAF-414F-A086-2A89E501281B}" dt="2025-08-06T12:44:53.563" v="137" actId="14100"/>
        <pc:sldMkLst>
          <pc:docMk/>
          <pc:sldMk cId="1371888288" sldId="274"/>
        </pc:sldMkLst>
        <pc:spChg chg="add mod">
          <ac:chgData name="Prasad Kulkarni" userId="98bf0736b065443a" providerId="LiveId" clId="{9E2C1EE5-7DAF-414F-A086-2A89E501281B}" dt="2025-08-06T12:43:38.529" v="127" actId="14100"/>
          <ac:spMkLst>
            <pc:docMk/>
            <pc:sldMk cId="1371888288" sldId="274"/>
            <ac:spMk id="2" creationId="{42E16CB1-B834-65D1-2457-3467C6EBB393}"/>
          </ac:spMkLst>
        </pc:spChg>
        <pc:spChg chg="add del mod">
          <ac:chgData name="Prasad Kulkarni" userId="98bf0736b065443a" providerId="LiveId" clId="{9E2C1EE5-7DAF-414F-A086-2A89E501281B}" dt="2025-08-06T12:44:33.544" v="132" actId="478"/>
          <ac:spMkLst>
            <pc:docMk/>
            <pc:sldMk cId="1371888288" sldId="274"/>
            <ac:spMk id="3" creationId="{689EFC28-0EE7-6850-056B-14C55B621E23}"/>
          </ac:spMkLst>
        </pc:spChg>
        <pc:spChg chg="add mod">
          <ac:chgData name="Prasad Kulkarni" userId="98bf0736b065443a" providerId="LiveId" clId="{9E2C1EE5-7DAF-414F-A086-2A89E501281B}" dt="2025-08-06T12:44:53.563" v="137" actId="14100"/>
          <ac:spMkLst>
            <pc:docMk/>
            <pc:sldMk cId="1371888288" sldId="274"/>
            <ac:spMk id="4" creationId="{9747CF32-4F0A-152C-CB70-D8061EC01D09}"/>
          </ac:spMkLst>
        </pc:spChg>
        <pc:picChg chg="add mod">
          <ac:chgData name="Prasad Kulkarni" userId="98bf0736b065443a" providerId="LiveId" clId="{9E2C1EE5-7DAF-414F-A086-2A89E501281B}" dt="2025-08-06T12:42:25.419" v="121" actId="14100"/>
          <ac:picMkLst>
            <pc:docMk/>
            <pc:sldMk cId="1371888288" sldId="274"/>
            <ac:picMk id="1026" creationId="{15970CD2-C017-DCB3-36CD-FA4228480499}"/>
          </ac:picMkLst>
        </pc:picChg>
        <pc:picChg chg="del">
          <ac:chgData name="Prasad Kulkarni" userId="98bf0736b065443a" providerId="LiveId" clId="{9E2C1EE5-7DAF-414F-A086-2A89E501281B}" dt="2025-08-06T12:41:53.209" v="117" actId="478"/>
          <ac:picMkLst>
            <pc:docMk/>
            <pc:sldMk cId="1371888288" sldId="274"/>
            <ac:picMk id="2050" creationId="{8EE56D27-62D4-FEBC-976B-6A7B91E83994}"/>
          </ac:picMkLst>
        </pc:picChg>
      </pc:sldChg>
      <pc:sldChg chg="addSp delSp modSp mod">
        <pc:chgData name="Prasad Kulkarni" userId="98bf0736b065443a" providerId="LiveId" clId="{9E2C1EE5-7DAF-414F-A086-2A89E501281B}" dt="2025-08-07T07:18:53.398" v="153" actId="1076"/>
        <pc:sldMkLst>
          <pc:docMk/>
          <pc:sldMk cId="4158888860" sldId="275"/>
        </pc:sldMkLst>
        <pc:picChg chg="del">
          <ac:chgData name="Prasad Kulkarni" userId="98bf0736b065443a" providerId="LiveId" clId="{9E2C1EE5-7DAF-414F-A086-2A89E501281B}" dt="2025-08-07T07:18:49.761" v="151" actId="478"/>
          <ac:picMkLst>
            <pc:docMk/>
            <pc:sldMk cId="4158888860" sldId="275"/>
            <ac:picMk id="4" creationId="{F0E52476-E294-8D9E-8283-E3DFCEE8722F}"/>
          </ac:picMkLst>
        </pc:picChg>
        <pc:picChg chg="add mod">
          <ac:chgData name="Prasad Kulkarni" userId="98bf0736b065443a" providerId="LiveId" clId="{9E2C1EE5-7DAF-414F-A086-2A89E501281B}" dt="2025-08-07T07:18:53.398" v="153" actId="1076"/>
          <ac:picMkLst>
            <pc:docMk/>
            <pc:sldMk cId="4158888860" sldId="275"/>
            <ac:picMk id="5" creationId="{5B91CDDF-49D2-8065-3127-EE75DBED979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07-08-2025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07-08-2025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07-08-2025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07-08-2025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07-08-2025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07-08-2025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07-08-2025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07-08-2025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07-08-2025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07-08-2025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07-08-2025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07-08-2025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07-08-2025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07-08-2025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25646" y="1492009"/>
            <a:ext cx="5734050" cy="2219691"/>
          </a:xfrm>
        </p:spPr>
        <p:txBody>
          <a:bodyPr anchor="ctr"/>
          <a:lstStyle/>
          <a:p>
            <a:r>
              <a:rPr lang="en-IN" dirty="0"/>
              <a:t>PenToPublic</a:t>
            </a:r>
            <a:endParaRPr lang="en-US" dirty="0"/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335C9C-7930-F0D6-D405-6B4FD5E11FD7}"/>
              </a:ext>
            </a:extLst>
          </p:cNvPr>
          <p:cNvSpPr txBox="1"/>
          <p:nvPr/>
        </p:nvSpPr>
        <p:spPr>
          <a:xfrm>
            <a:off x="934839" y="2983694"/>
            <a:ext cx="6115664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Dinesh Dantal (250245920024)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Supriya Kulkarni (250245920044)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Sahil Kurhe (250245920046)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Amruta Nichale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(250245920053)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Piyush Rajhans (250245920061)</a:t>
            </a: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C41F-C566-1DC8-BB57-1845A78AF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ptos Display" panose="020B0004020202020204" pitchFamily="34" charset="0"/>
              </a:rPr>
              <a:t>Data Flow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A619A5-87E2-510C-26E7-6F8D356989EE}"/>
              </a:ext>
            </a:extLst>
          </p:cNvPr>
          <p:cNvSpPr/>
          <p:nvPr/>
        </p:nvSpPr>
        <p:spPr>
          <a:xfrm>
            <a:off x="4129548" y="1445342"/>
            <a:ext cx="1582994" cy="137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A1A9C-07EE-8AC5-1AB1-A86932CE9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8" y="1266047"/>
            <a:ext cx="115919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9B613-D0B1-B752-C649-92D7D80A8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61F8-10D4-D236-8031-EFEB7271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ptos Display" panose="020B0004020202020204" pitchFamily="34" charset="0"/>
              </a:rPr>
              <a:t>ER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1CDDF-49D2-8065-3127-EE75DBED9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2452"/>
            <a:ext cx="12192000" cy="451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8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9E3FAF-AB78-0522-DBD0-024AF463F212}"/>
              </a:ext>
            </a:extLst>
          </p:cNvPr>
          <p:cNvSpPr txBox="1"/>
          <p:nvPr/>
        </p:nvSpPr>
        <p:spPr>
          <a:xfrm>
            <a:off x="1056968" y="2989006"/>
            <a:ext cx="10078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89058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is about building an </a:t>
            </a:r>
            <a:r>
              <a:rPr lang="en-US" b="1" dirty="0"/>
              <a:t>online book platform</a:t>
            </a:r>
            <a:r>
              <a:rPr lang="en-US" dirty="0"/>
              <a:t> that supports both </a:t>
            </a:r>
            <a:r>
              <a:rPr lang="en-US" b="1" dirty="0"/>
              <a:t>authors and readers</a:t>
            </a:r>
            <a:r>
              <a:rPr lang="en-US" dirty="0"/>
              <a:t>.</a:t>
            </a:r>
            <a:r>
              <a:rPr lang="en-US" dirty="0">
                <a:latin typeface="Aptos Display" panose="020B0004020202020204" pitchFamily="34" charset="0"/>
              </a:rPr>
              <a:t>.</a:t>
            </a:r>
          </a:p>
          <a:p>
            <a:r>
              <a:rPr lang="en-US" b="1" dirty="0"/>
              <a:t>Authors</a:t>
            </a:r>
            <a:r>
              <a:rPr lang="en-US" dirty="0"/>
              <a:t> can publish their books for free in </a:t>
            </a:r>
            <a:r>
              <a:rPr lang="en-US" b="1" dirty="0"/>
              <a:t>PDF</a:t>
            </a:r>
            <a:r>
              <a:rPr lang="en-US" dirty="0"/>
              <a:t> or </a:t>
            </a:r>
            <a:r>
              <a:rPr lang="en-US" b="1" dirty="0"/>
              <a:t>audiobook</a:t>
            </a:r>
            <a:r>
              <a:rPr lang="en-US" dirty="0"/>
              <a:t> format, without going through a complex or expensive process.</a:t>
            </a:r>
          </a:p>
          <a:p>
            <a:r>
              <a:rPr lang="en-US" b="1" dirty="0"/>
              <a:t>Readers</a:t>
            </a:r>
            <a:r>
              <a:rPr lang="en-US" dirty="0"/>
              <a:t> can choose how they want to access books — they can </a:t>
            </a:r>
            <a:r>
              <a:rPr lang="en-US" b="1" dirty="0"/>
              <a:t>read for free</a:t>
            </a:r>
            <a:r>
              <a:rPr lang="en-US" dirty="0"/>
              <a:t> (for selected books) or </a:t>
            </a:r>
            <a:r>
              <a:rPr lang="en-US" b="1" dirty="0"/>
              <a:t>subscribe</a:t>
            </a:r>
            <a:r>
              <a:rPr lang="en-US" dirty="0"/>
              <a:t> for unlimited access to premium content. </a:t>
            </a:r>
            <a:r>
              <a:rPr lang="en-US" b="1" dirty="0"/>
              <a:t>Audiobooks</a:t>
            </a:r>
            <a:r>
              <a:rPr lang="en-US" dirty="0"/>
              <a:t> can also be used if available.</a:t>
            </a:r>
          </a:p>
          <a:p>
            <a:r>
              <a:rPr lang="en-US" dirty="0"/>
              <a:t>The platform is designed to be </a:t>
            </a:r>
            <a:r>
              <a:rPr lang="en-US" b="1" dirty="0"/>
              <a:t>easy to use</a:t>
            </a:r>
            <a:r>
              <a:rPr lang="en-US" dirty="0"/>
              <a:t>, </a:t>
            </a:r>
            <a:r>
              <a:rPr lang="en-US" b="1" dirty="0"/>
              <a:t>flexible</a:t>
            </a:r>
            <a:r>
              <a:rPr lang="en-US" dirty="0"/>
              <a:t>, and </a:t>
            </a:r>
            <a:r>
              <a:rPr lang="en-US" b="1" dirty="0"/>
              <a:t>affordable</a:t>
            </a:r>
            <a:r>
              <a:rPr lang="en-US" dirty="0"/>
              <a:t>, making it easier for authors to share their work and more convenient for readers to enjoy books in different formats.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6CF954-44B6-CEE7-3779-64055E2DD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ptos Display" panose="020B00040202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38451-47BB-0BD0-25D4-4142B6620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FF854E5-1678-F386-88A6-9B4F60370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publishing is often </a:t>
            </a:r>
            <a:r>
              <a:rPr lang="en-US" b="1" dirty="0"/>
              <a:t>costly</a:t>
            </a:r>
            <a:r>
              <a:rPr lang="en-US" dirty="0"/>
              <a:t>, </a:t>
            </a:r>
            <a:r>
              <a:rPr lang="en-US" b="1" dirty="0"/>
              <a:t>slow</a:t>
            </a:r>
            <a:r>
              <a:rPr lang="en-US" dirty="0"/>
              <a:t>, and </a:t>
            </a:r>
            <a:r>
              <a:rPr lang="en-US" b="1" dirty="0"/>
              <a:t>inaccessible</a:t>
            </a:r>
            <a:r>
              <a:rPr lang="en-US" dirty="0"/>
              <a:t> for many aspiring authors.</a:t>
            </a:r>
          </a:p>
          <a:p>
            <a:r>
              <a:rPr lang="en-US" dirty="0"/>
              <a:t>Existing platforms come with </a:t>
            </a:r>
            <a:r>
              <a:rPr lang="en-US" b="1" dirty="0"/>
              <a:t>high entry barriers</a:t>
            </a:r>
            <a:r>
              <a:rPr lang="en-US" dirty="0"/>
              <a:t>.</a:t>
            </a:r>
          </a:p>
          <a:p>
            <a:r>
              <a:rPr lang="en-US" dirty="0"/>
              <a:t>Authors need a </a:t>
            </a:r>
            <a:r>
              <a:rPr lang="en-US" b="1" dirty="0"/>
              <a:t>free</a:t>
            </a:r>
            <a:r>
              <a:rPr lang="en-US" dirty="0"/>
              <a:t>, </a:t>
            </a:r>
            <a:r>
              <a:rPr lang="en-US" b="1" dirty="0"/>
              <a:t>simple</a:t>
            </a:r>
            <a:r>
              <a:rPr lang="en-US" dirty="0"/>
              <a:t>, and </a:t>
            </a:r>
            <a:r>
              <a:rPr lang="en-US" b="1" dirty="0"/>
              <a:t>efficient</a:t>
            </a:r>
            <a:r>
              <a:rPr lang="en-US" dirty="0"/>
              <a:t> way to share their work with a wider audience.</a:t>
            </a:r>
          </a:p>
          <a:p>
            <a:r>
              <a:rPr lang="en-US" dirty="0"/>
              <a:t>Readers also seek a platform that offers </a:t>
            </a:r>
            <a:r>
              <a:rPr lang="en-US" b="1" dirty="0"/>
              <a:t>affordable</a:t>
            </a:r>
            <a:r>
              <a:rPr lang="en-US" dirty="0"/>
              <a:t>, </a:t>
            </a:r>
            <a:r>
              <a:rPr lang="en-US" b="1" dirty="0"/>
              <a:t>flexible</a:t>
            </a:r>
            <a:r>
              <a:rPr lang="en-US" dirty="0"/>
              <a:t>, and </a:t>
            </a:r>
            <a:r>
              <a:rPr lang="en-US" b="1" dirty="0"/>
              <a:t>format-rich</a:t>
            </a:r>
            <a:r>
              <a:rPr lang="en-US" dirty="0"/>
              <a:t> access to books.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B4B8B6-936D-593E-540B-190F4F04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418" y="503238"/>
            <a:ext cx="9980682" cy="1096962"/>
          </a:xfrm>
        </p:spPr>
        <p:txBody>
          <a:bodyPr/>
          <a:lstStyle/>
          <a:p>
            <a:r>
              <a:rPr lang="en-IN" b="1" dirty="0">
                <a:latin typeface="Aptos Display" panose="020B0004020202020204" pitchFamily="34" charset="0"/>
              </a:rPr>
              <a:t>PROBLEM DEFINATION</a:t>
            </a:r>
            <a:br>
              <a:rPr lang="en-IN" b="1" dirty="0"/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1078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 Display" panose="020B0004020202020204" pitchFamily="34" charset="0"/>
              </a:rPr>
              <a:t>GOLAS AND 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2EE3A-2D9A-65BA-F075-82F86D5A3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1208" y="1600200"/>
            <a:ext cx="6085892" cy="457200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BFADB048-4B00-7663-E894-A0DE7B748447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4418822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🎯 </a:t>
            </a:r>
            <a:r>
              <a:rPr lang="en-IN" b="1" dirty="0">
                <a:latin typeface="Aptos Display" panose="020B0004020202020204" pitchFamily="34" charset="0"/>
              </a:rPr>
              <a:t>Goal</a:t>
            </a:r>
            <a:endParaRPr lang="en-US" dirty="0">
              <a:latin typeface="Aptos Display" panose="020B00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b="1" dirty="0"/>
              <a:t>Simplify</a:t>
            </a:r>
            <a:r>
              <a:rPr lang="en-US" dirty="0"/>
              <a:t> the publishing process for authors by offering a cost-free platform</a:t>
            </a:r>
          </a:p>
          <a:p>
            <a:pPr>
              <a:lnSpc>
                <a:spcPct val="100000"/>
              </a:lnSpc>
            </a:pPr>
            <a:r>
              <a:rPr lang="en-US" b="1" dirty="0"/>
              <a:t>Enhance</a:t>
            </a:r>
            <a:r>
              <a:rPr lang="en-US" dirty="0"/>
              <a:t> the reading experience with flexible format options (PDF, audiobook)</a:t>
            </a:r>
          </a:p>
          <a:p>
            <a:pPr>
              <a:lnSpc>
                <a:spcPct val="100000"/>
              </a:lnSpc>
            </a:pPr>
            <a:r>
              <a:rPr lang="en-US" b="1" dirty="0"/>
              <a:t>Deliver</a:t>
            </a:r>
            <a:r>
              <a:rPr lang="en-US" dirty="0"/>
              <a:t> user-friendly access through both free and subscription model.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23086-A379-E390-CD7B-285ADA60BFB7}"/>
              </a:ext>
            </a:extLst>
          </p:cNvPr>
          <p:cNvSpPr txBox="1"/>
          <p:nvPr/>
        </p:nvSpPr>
        <p:spPr>
          <a:xfrm rot="10800000" flipV="1">
            <a:off x="6876661" y="1600200"/>
            <a:ext cx="4208921" cy="3895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✅ Objectives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000" dirty="0">
              <a:latin typeface="Aptos Display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Aptos Display" panose="020B0004020202020204" pitchFamily="34" charset="0"/>
              </a:rPr>
              <a:t>Free Self-Publishing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Aptos Display" panose="020B0004020202020204" pitchFamily="34" charset="0"/>
              </a:rPr>
              <a:t>Flexible Access for Readers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Aptos Display" panose="020B0004020202020204" pitchFamily="34" charset="0"/>
              </a:rPr>
              <a:t>Audiobook Integration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Aptos Display" panose="020B0004020202020204" pitchFamily="34" charset="0"/>
              </a:rPr>
              <a:t>User-Friendly Interface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Aptos Display" panose="020B0004020202020204" pitchFamily="34" charset="0"/>
              </a:rPr>
              <a:t>Reading Progress Tracking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Aptos Display" panose="020B0004020202020204" pitchFamily="34" charset="0"/>
              </a:rPr>
              <a:t>Secure Payment Gateway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 Display" panose="020B0004020202020204" pitchFamily="34" charset="0"/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342172" cy="4571999"/>
          </a:xfrm>
        </p:spPr>
        <p:txBody>
          <a:bodyPr/>
          <a:lstStyle/>
          <a:p>
            <a:r>
              <a:rPr lang="en-US" dirty="0"/>
              <a:t>Digital self-publishing platform with audio and text book support</a:t>
            </a:r>
          </a:p>
          <a:p>
            <a:r>
              <a:rPr lang="en-IN" dirty="0"/>
              <a:t>Admin-controlled book approval mechanism</a:t>
            </a:r>
          </a:p>
          <a:p>
            <a:r>
              <a:rPr lang="en-US" dirty="0"/>
              <a:t>Payment tracking and book access history</a:t>
            </a:r>
          </a:p>
          <a:p>
            <a:r>
              <a:rPr lang="en-US" dirty="0"/>
              <a:t>Reading progress tracking and page-turn simulation</a:t>
            </a:r>
          </a:p>
          <a:p>
            <a:r>
              <a:rPr lang="en-US" dirty="0"/>
              <a:t>Designed for extensibility and future enhancements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87D76E-57A2-5236-49AF-233B4F923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333535"/>
              </p:ext>
            </p:extLst>
          </p:nvPr>
        </p:nvGraphicFramePr>
        <p:xfrm>
          <a:off x="5791200" y="1600200"/>
          <a:ext cx="5294382" cy="3817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4382">
                  <a:extLst>
                    <a:ext uri="{9D8B030D-6E8A-4147-A177-3AD203B41FA5}">
                      <a16:colId xmlns:a16="http://schemas.microsoft.com/office/drawing/2014/main" val="2498197278"/>
                    </a:ext>
                  </a:extLst>
                </a:gridCol>
              </a:tblGrid>
              <a:tr h="763475">
                <a:tc>
                  <a:txBody>
                    <a:bodyPr/>
                    <a:lstStyle/>
                    <a:p>
                      <a:pPr algn="ctr" defTabSz="914400" rtl="0" eaLnBrk="1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IN" sz="2800" kern="1200" dirty="0">
                          <a:solidFill>
                            <a:schemeClr val="bg2"/>
                          </a:solidFill>
                          <a:latin typeface="Aptos Display" panose="020B0004020202020204" pitchFamily="34" charset="0"/>
                          <a:ea typeface="+mj-ea"/>
                          <a:cs typeface="+mj-cs"/>
                        </a:rPr>
                        <a:t>Future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795273"/>
                  </a:ext>
                </a:extLst>
              </a:tr>
              <a:tr h="763475">
                <a:tc>
                  <a:txBody>
                    <a:bodyPr/>
                    <a:lstStyle/>
                    <a:p>
                      <a:r>
                        <a:rPr lang="en-US" dirty="0"/>
                        <a:t>✍️ </a:t>
                      </a:r>
                      <a:r>
                        <a:rPr lang="en-US" b="1" dirty="0"/>
                        <a:t>Integrated Writing Environment for Authors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415594"/>
                  </a:ext>
                </a:extLst>
              </a:tr>
              <a:tr h="76347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🌐 </a:t>
                      </a:r>
                      <a:r>
                        <a:rPr lang="en-IN" b="1" dirty="0"/>
                        <a:t>Community &amp; Interaction Page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774519"/>
                  </a:ext>
                </a:extLst>
              </a:tr>
              <a:tr h="763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📊 </a:t>
                      </a:r>
                      <a:r>
                        <a:rPr lang="en-US" b="1" dirty="0"/>
                        <a:t>Personalized Recommendations with AI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575803"/>
                  </a:ext>
                </a:extLst>
              </a:tr>
              <a:tr h="76347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🔄 Dynamic Content Access Based on Subscription Tier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867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ntUML diagram">
            <a:extLst>
              <a:ext uri="{FF2B5EF4-FFF2-40B4-BE49-F238E27FC236}">
                <a16:creationId xmlns:a16="http://schemas.microsoft.com/office/drawing/2014/main" id="{15970CD2-C017-DCB3-36CD-FA4228480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56" y="1875356"/>
            <a:ext cx="11854115" cy="292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2E16CB1-B834-65D1-2457-3467C6EBB393}"/>
              </a:ext>
            </a:extLst>
          </p:cNvPr>
          <p:cNvSpPr/>
          <p:nvPr/>
        </p:nvSpPr>
        <p:spPr>
          <a:xfrm>
            <a:off x="5822302" y="2211355"/>
            <a:ext cx="2556588" cy="615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47CF32-4F0A-152C-CB70-D8061EC01D09}"/>
              </a:ext>
            </a:extLst>
          </p:cNvPr>
          <p:cNvSpPr/>
          <p:nvPr/>
        </p:nvSpPr>
        <p:spPr>
          <a:xfrm>
            <a:off x="7715188" y="2211354"/>
            <a:ext cx="1807029" cy="382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188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 Display" panose="020B0004020202020204" pitchFamily="34" charset="0"/>
              </a:rPr>
              <a:t>Activity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B62B9-CCEE-E846-A1FE-A3CAED2FE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787" y="1337759"/>
            <a:ext cx="7970814" cy="552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9A67-CB1D-212F-67E0-07FAB98A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ptos Display" panose="020B0004020202020204" pitchFamily="34" charset="0"/>
              </a:rPr>
              <a:t>Use-Case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3374A-2BCF-E4CD-D556-21A4D0C61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547" y="0"/>
            <a:ext cx="6103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0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0D85-B23A-63BF-AB71-E0D5EFED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ptos Display" panose="020B0004020202020204" pitchFamily="34" charset="0"/>
              </a:rPr>
              <a:t>Class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C87BEF-8BDA-369F-A8C0-1CC9478D2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56" y="1356535"/>
            <a:ext cx="10821548" cy="530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7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499</TotalTime>
  <Words>363</Words>
  <Application>Microsoft Office PowerPoint</Application>
  <PresentationFormat>Widescreen</PresentationFormat>
  <Paragraphs>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 Display</vt:lpstr>
      <vt:lpstr>Aptos Narrow</vt:lpstr>
      <vt:lpstr>Arial</vt:lpstr>
      <vt:lpstr>Euphemia</vt:lpstr>
      <vt:lpstr>Plantagenet Cherokee</vt:lpstr>
      <vt:lpstr>Times New Roman</vt:lpstr>
      <vt:lpstr>Wingdings</vt:lpstr>
      <vt:lpstr>Academic Literature 16x9</vt:lpstr>
      <vt:lpstr>PenToPublic</vt:lpstr>
      <vt:lpstr>INTRODUCTION</vt:lpstr>
      <vt:lpstr>PROBLEM DEFINATION </vt:lpstr>
      <vt:lpstr>GOLAS AND OBJECTIVE</vt:lpstr>
      <vt:lpstr>SCOPE</vt:lpstr>
      <vt:lpstr>PowerPoint Presentation</vt:lpstr>
      <vt:lpstr>Activity Diagram</vt:lpstr>
      <vt:lpstr>Use-Case Diagram</vt:lpstr>
      <vt:lpstr>Class Diagram</vt:lpstr>
      <vt:lpstr>Data Flow Diagram</vt:lpstr>
      <vt:lpstr>ER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Prasad Kulkarni</dc:creator>
  <cp:lastModifiedBy>Prasad Kulkarni</cp:lastModifiedBy>
  <cp:revision>16</cp:revision>
  <dcterms:created xsi:type="dcterms:W3CDTF">2025-06-24T17:15:27Z</dcterms:created>
  <dcterms:modified xsi:type="dcterms:W3CDTF">2025-08-07T08:04:54Z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