
<file path=[Content_Types].xml><?xml version="1.0" encoding="utf-8"?>
<Types xmlns="http://schemas.openxmlformats.org/package/2006/content-types">
  <Override PartName="/ppt/notesSlides/notesSlide1.xml" ContentType="application/vnd.openxmlformats-officedocument.presentationml.notesSlide+xml"/>
  <Default Extension="png" ContentType="image/png"/>
  <Override PartName="/ppt/metadata" ContentType="application/binary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embeddedFontLst>
    <p:embeddedFont>
      <p:font typeface="Tahoma" pitchFamily="34" charset="0"/>
      <p:regular r:id="rId4"/>
      <p:bold r:id="rId5"/>
    </p:embeddedFont>
    <p:embeddedFont>
      <p:font typeface="Calibri" pitchFamily="34" charset="0"/>
      <p:regular r:id="rId6"/>
      <p:bold r:id="rId7"/>
      <p:italic r:id="rId8"/>
      <p:boldItalic r:id="rId9"/>
    </p:embeddedFont>
    <p:embeddedFont>
      <p:font typeface="Lucida Sans" pitchFamily="34" charset="0"/>
      <p:regular r:id="rId10"/>
      <p:bold r:id="rId11"/>
      <p:italic r:id="rId12"/>
      <p:boldItalic r:id="rId13"/>
    </p:embeddedFont>
    <p:embeddedFont>
      <p:font typeface="Verdana" pitchFamily="3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4" roundtripDataSignature="AMtx7midzzVDMZR8agV4yhHAJJAjwWezg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>
        <p:scale>
          <a:sx n="70" d="100"/>
          <a:sy n="70" d="100"/>
        </p:scale>
        <p:origin x="-1932" y="-3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font" Target="fonts/font10.fntdata"/><Relationship Id="rId3" Type="http://schemas.openxmlformats.org/officeDocument/2006/relationships/notesMaster" Target="notesMasters/notesMaster1.xml"/><Relationship Id="rId34" Type="http://customschemas.google.com/relationships/presentationmetadata" Target="metadata"/><Relationship Id="rId7" Type="http://schemas.openxmlformats.org/officeDocument/2006/relationships/font" Target="fonts/font4.fntdata"/><Relationship Id="rId12" Type="http://schemas.openxmlformats.org/officeDocument/2006/relationships/font" Target="fonts/font9.fntdata"/><Relationship Id="rId17" Type="http://schemas.openxmlformats.org/officeDocument/2006/relationships/font" Target="fonts/font14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37" Type="http://schemas.openxmlformats.org/officeDocument/2006/relationships/theme" Target="theme/theme1.xml"/><Relationship Id="rId5" Type="http://schemas.openxmlformats.org/officeDocument/2006/relationships/font" Target="fonts/font2.fntdata"/><Relationship Id="rId15" Type="http://schemas.openxmlformats.org/officeDocument/2006/relationships/font" Target="fonts/font12.fntdata"/><Relationship Id="rId36" Type="http://schemas.openxmlformats.org/officeDocument/2006/relationships/viewProps" Target="viewProps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font" Target="fonts/font11.fntdata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3"/>
          <p:cNvSpPr txBox="1"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Lucida Sans"/>
              <a:buNone/>
              <a:defRPr sz="2500" b="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3"/>
          <p:cNvSpPr txBox="1">
            <a:spLocks noGrp="1"/>
          </p:cNvSpPr>
          <p:nvPr>
            <p:ph type="body" idx="1"/>
          </p:nvPr>
        </p:nvSpPr>
        <p:spPr>
          <a:xfrm>
            <a:off x="4419600" y="5355103"/>
            <a:ext cx="3974592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r">
              <a:spcBef>
                <a:spcPts val="400"/>
              </a:spcBef>
              <a:spcAft>
                <a:spcPts val="0"/>
              </a:spcAft>
              <a:buSzPts val="1088"/>
              <a:buNone/>
              <a:defRPr sz="1600"/>
            </a:lvl1pPr>
            <a:lvl2pPr marL="914400" lvl="1" indent="-228600" algn="l">
              <a:spcBef>
                <a:spcPts val="325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35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35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35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3429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marL="3657600" lvl="7" indent="-3429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marL="4114800" lvl="8" indent="-3429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23"/>
          <p:cNvSpPr txBox="1">
            <a:spLocks noGrp="1"/>
          </p:cNvSpPr>
          <p:nvPr>
            <p:ph type="body" idx="2"/>
          </p:nvPr>
        </p:nvSpPr>
        <p:spPr>
          <a:xfrm>
            <a:off x="914400" y="274320"/>
            <a:ext cx="7479792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6776" algn="l">
              <a:spcBef>
                <a:spcPts val="400"/>
              </a:spcBef>
              <a:spcAft>
                <a:spcPts val="0"/>
              </a:spcAft>
              <a:buSzPts val="2176"/>
              <a:buChar char="🞂"/>
              <a:defRPr sz="3200"/>
            </a:lvl1pPr>
            <a:lvl2pPr marL="914400" lvl="1" indent="-406400" algn="l">
              <a:spcBef>
                <a:spcPts val="325"/>
              </a:spcBef>
              <a:spcAft>
                <a:spcPts val="0"/>
              </a:spcAft>
              <a:buSzPts val="2800"/>
              <a:buChar char="◦"/>
              <a:defRPr sz="2800"/>
            </a:lvl2pPr>
            <a:lvl3pPr marL="1371600" lvl="2" indent="-381000" algn="l">
              <a:spcBef>
                <a:spcPts val="350"/>
              </a:spcBef>
              <a:spcAft>
                <a:spcPts val="0"/>
              </a:spcAft>
              <a:buSzPts val="2400"/>
              <a:buChar char="●"/>
              <a:defRPr sz="2400"/>
            </a:lvl3pPr>
            <a:lvl4pPr marL="1828800" lvl="3" indent="-355600" algn="l">
              <a:spcBef>
                <a:spcPts val="35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algn="l">
              <a:spcBef>
                <a:spcPts val="350"/>
              </a:spcBef>
              <a:spcAft>
                <a:spcPts val="0"/>
              </a:spcAft>
              <a:buSzPts val="2000"/>
              <a:buChar char="●"/>
              <a:defRPr sz="2000"/>
            </a:lvl5pPr>
            <a:lvl6pPr marL="2743200" lvl="5" indent="-3429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marL="3657600" lvl="7" indent="-3429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marL="4114800" lvl="8" indent="-3429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23"/>
          <p:cNvSpPr txBox="1">
            <a:spLocks noGrp="1"/>
          </p:cNvSpPr>
          <p:nvPr>
            <p:ph type="dt" idx="10"/>
          </p:nvPr>
        </p:nvSpPr>
        <p:spPr>
          <a:xfrm>
            <a:off x="6727825" y="6408739"/>
            <a:ext cx="191928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3"/>
          <p:cNvSpPr txBox="1">
            <a:spLocks noGrp="1"/>
          </p:cNvSpPr>
          <p:nvPr>
            <p:ph type="ftr" idx="11"/>
          </p:nvPr>
        </p:nvSpPr>
        <p:spPr>
          <a:xfrm>
            <a:off x="4379913" y="6408739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3"/>
          <p:cNvSpPr txBox="1">
            <a:spLocks noGrp="1"/>
          </p:cNvSpPr>
          <p:nvPr>
            <p:ph type="sldNum" idx="12"/>
          </p:nvPr>
        </p:nvSpPr>
        <p:spPr>
          <a:xfrm>
            <a:off x="8647113" y="6408739"/>
            <a:ext cx="3667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2"/>
          <p:cNvSpPr txBox="1"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32"/>
          <p:cNvSpPr txBox="1">
            <a:spLocks noGrp="1"/>
          </p:cNvSpPr>
          <p:nvPr>
            <p:ph type="body" idx="1"/>
          </p:nvPr>
        </p:nvSpPr>
        <p:spPr>
          <a:xfrm rot="5400000">
            <a:off x="2378965" y="-440435"/>
            <a:ext cx="4386071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6324" algn="l">
              <a:spcBef>
                <a:spcPts val="400"/>
              </a:spcBef>
              <a:spcAft>
                <a:spcPts val="0"/>
              </a:spcAft>
              <a:buSzPts val="1224"/>
              <a:buChar char="🞂"/>
              <a:defRPr/>
            </a:lvl1pPr>
            <a:lvl2pPr marL="914400" lvl="1" indent="-342900" algn="l">
              <a:spcBef>
                <a:spcPts val="325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3pPr>
            <a:lvl4pPr marL="1828800" lvl="3" indent="-3429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5pPr>
            <a:lvl6pPr marL="2743200" lvl="5" indent="-3429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marL="3657600" lvl="7" indent="-3429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marL="4114800" lvl="8" indent="-3429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93" name="Google Shape;93;p32"/>
          <p:cNvSpPr txBox="1">
            <a:spLocks noGrp="1"/>
          </p:cNvSpPr>
          <p:nvPr>
            <p:ph type="dt" idx="10"/>
          </p:nvPr>
        </p:nvSpPr>
        <p:spPr>
          <a:xfrm>
            <a:off x="6727825" y="6408739"/>
            <a:ext cx="191928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32"/>
          <p:cNvSpPr txBox="1">
            <a:spLocks noGrp="1"/>
          </p:cNvSpPr>
          <p:nvPr>
            <p:ph type="ftr" idx="11"/>
          </p:nvPr>
        </p:nvSpPr>
        <p:spPr>
          <a:xfrm>
            <a:off x="4379913" y="6408739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32"/>
          <p:cNvSpPr txBox="1">
            <a:spLocks noGrp="1"/>
          </p:cNvSpPr>
          <p:nvPr>
            <p:ph type="sldNum" idx="12"/>
          </p:nvPr>
        </p:nvSpPr>
        <p:spPr>
          <a:xfrm>
            <a:off x="8647113" y="6408739"/>
            <a:ext cx="3667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3"/>
          <p:cNvSpPr txBox="1">
            <a:spLocks noGrp="1"/>
          </p:cNvSpPr>
          <p:nvPr>
            <p:ph type="title"/>
          </p:nvPr>
        </p:nvSpPr>
        <p:spPr>
          <a:xfrm rot="5400000">
            <a:off x="4936367" y="2182287"/>
            <a:ext cx="5592761" cy="1777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33"/>
          <p:cNvSpPr txBox="1">
            <a:spLocks noGrp="1"/>
          </p:cNvSpPr>
          <p:nvPr>
            <p:ph type="body" idx="1"/>
          </p:nvPr>
        </p:nvSpPr>
        <p:spPr>
          <a:xfrm rot="5400000">
            <a:off x="823120" y="-91279"/>
            <a:ext cx="5592760" cy="6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6324" algn="l">
              <a:spcBef>
                <a:spcPts val="400"/>
              </a:spcBef>
              <a:spcAft>
                <a:spcPts val="0"/>
              </a:spcAft>
              <a:buSzPts val="1224"/>
              <a:buChar char="🞂"/>
              <a:defRPr/>
            </a:lvl1pPr>
            <a:lvl2pPr marL="914400" lvl="1" indent="-342900" algn="l">
              <a:spcBef>
                <a:spcPts val="325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3pPr>
            <a:lvl4pPr marL="1828800" lvl="3" indent="-3429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5pPr>
            <a:lvl6pPr marL="2743200" lvl="5" indent="-3429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marL="3657600" lvl="7" indent="-3429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marL="4114800" lvl="8" indent="-3429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99" name="Google Shape;99;p33"/>
          <p:cNvSpPr txBox="1">
            <a:spLocks noGrp="1"/>
          </p:cNvSpPr>
          <p:nvPr>
            <p:ph type="dt" idx="10"/>
          </p:nvPr>
        </p:nvSpPr>
        <p:spPr>
          <a:xfrm>
            <a:off x="6727825" y="6408739"/>
            <a:ext cx="191928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33"/>
          <p:cNvSpPr txBox="1">
            <a:spLocks noGrp="1"/>
          </p:cNvSpPr>
          <p:nvPr>
            <p:ph type="ftr" idx="11"/>
          </p:nvPr>
        </p:nvSpPr>
        <p:spPr>
          <a:xfrm>
            <a:off x="4379913" y="6408739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33"/>
          <p:cNvSpPr txBox="1">
            <a:spLocks noGrp="1"/>
          </p:cNvSpPr>
          <p:nvPr>
            <p:ph type="sldNum" idx="12"/>
          </p:nvPr>
        </p:nvSpPr>
        <p:spPr>
          <a:xfrm>
            <a:off x="8647113" y="6408739"/>
            <a:ext cx="3667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5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2"/>
          <p:cNvSpPr/>
          <p:nvPr/>
        </p:nvSpPr>
        <p:spPr>
          <a:xfrm>
            <a:off x="500063" y="5945189"/>
            <a:ext cx="4940300" cy="920751"/>
          </a:xfrm>
          <a:custGeom>
            <a:avLst/>
            <a:gdLst/>
            <a:ahLst/>
            <a:cxnLst/>
            <a:rect l="l" t="t" r="r" b="b"/>
            <a:pathLst>
              <a:path w="7485" h="337" extrusionOk="0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rgbClr val="9CCADC">
              <a:alpha val="40000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" name="Google Shape;11;p22"/>
          <p:cNvSpPr/>
          <p:nvPr/>
        </p:nvSpPr>
        <p:spPr>
          <a:xfrm>
            <a:off x="485775" y="5938837"/>
            <a:ext cx="3690938" cy="933451"/>
          </a:xfrm>
          <a:custGeom>
            <a:avLst/>
            <a:gdLst/>
            <a:ahLst/>
            <a:cxnLst/>
            <a:rect l="l" t="t" r="r" b="b"/>
            <a:pathLst>
              <a:path w="5591" h="588" extrusionOk="0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" name="Google Shape;12;p22"/>
          <p:cNvSpPr/>
          <p:nvPr/>
        </p:nvSpPr>
        <p:spPr>
          <a:xfrm>
            <a:off x="-6042" y="5791254"/>
            <a:ext cx="3402314" cy="1080868"/>
          </a:xfrm>
          <a:prstGeom prst="rtTriangle">
            <a:avLst/>
          </a:prstGeom>
          <a:blipFill rotWithShape="1">
            <a:blip r:embed="rId6">
              <a:alphaModFix amt="50000"/>
            </a:blip>
            <a:tile tx="0" ty="0" sx="50000" sy="50000" flip="none" algn="t"/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0" i="0" u="none" strike="noStrike" cap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3" name="Google Shape;13;p22"/>
          <p:cNvCxnSpPr/>
          <p:nvPr/>
        </p:nvCxnSpPr>
        <p:spPr>
          <a:xfrm>
            <a:off x="-9237" y="5787739"/>
            <a:ext cx="3405509" cy="1084383"/>
          </a:xfrm>
          <a:prstGeom prst="straightConnector1">
            <a:avLst/>
          </a:prstGeom>
          <a:noFill/>
          <a:ln w="12050" cap="flat" cmpd="sng">
            <a:solidFill>
              <a:srgbClr val="93C5D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" name="Google Shape;14;p22"/>
          <p:cNvSpPr txBox="1"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100" b="1" i="0" u="none" strike="noStrike" cap="non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100" b="1" i="0" u="none" strike="noStrike" cap="non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100" b="1" i="0" u="none" strike="noStrike" cap="non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100" b="1" i="0" u="none" strike="noStrike" cap="non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100" b="1" i="0" u="none" strike="noStrike" cap="non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100" b="1" i="0" u="none" strike="noStrike" cap="non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100" b="1" i="0" u="none" strike="noStrike" cap="non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100" b="1" i="0" u="none" strike="noStrike" cap="non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100" b="1" i="0" u="none" strike="noStrike" cap="non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endParaRPr/>
          </a:p>
        </p:txBody>
      </p:sp>
      <p:sp>
        <p:nvSpPr>
          <p:cNvPr id="15" name="Google Shape;15;p22"/>
          <p:cNvSpPr txBox="1">
            <a:spLocks noGrp="1"/>
          </p:cNvSpPr>
          <p:nvPr>
            <p:ph type="body" idx="1"/>
          </p:nvPr>
        </p:nvSpPr>
        <p:spPr>
          <a:xfrm>
            <a:off x="457200" y="14811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45186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  <a:defRPr sz="27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marL="914400" marR="0" lvl="1" indent="-374650" algn="l" rtl="0">
              <a:spcBef>
                <a:spcPts val="325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  <a:defRPr sz="23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marL="1371600" marR="0" lvl="2" indent="-361950" algn="l" rtl="0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●"/>
              <a:defRPr sz="21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marL="1828800" marR="0" lvl="3" indent="-349250" algn="l" rtl="0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●"/>
              <a:defRPr sz="19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marL="2286000" marR="0" lvl="4" indent="-355600" algn="l" rtl="0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marL="2743200" marR="0" lvl="5" indent="-342900" algn="l" rtl="0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■"/>
              <a:defRPr sz="18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marL="3200400" marR="0" lvl="6" indent="-330200" algn="l" rtl="0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sz="16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marL="3657600" marR="0" lvl="7" indent="-330200" algn="l" rtl="0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sz="16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marL="4114800" marR="0" lvl="8" indent="-330200" algn="l" rtl="0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sz="16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endParaRPr/>
          </a:p>
        </p:txBody>
      </p:sp>
      <p:sp>
        <p:nvSpPr>
          <p:cNvPr id="16" name="Google Shape;16;p22"/>
          <p:cNvSpPr txBox="1">
            <a:spLocks noGrp="1"/>
          </p:cNvSpPr>
          <p:nvPr>
            <p:ph type="dt" idx="10"/>
          </p:nvPr>
        </p:nvSpPr>
        <p:spPr>
          <a:xfrm>
            <a:off x="6727825" y="6408739"/>
            <a:ext cx="191928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7" name="Google Shape;17;p22"/>
          <p:cNvSpPr txBox="1">
            <a:spLocks noGrp="1"/>
          </p:cNvSpPr>
          <p:nvPr>
            <p:ph type="ftr" idx="11"/>
          </p:nvPr>
        </p:nvSpPr>
        <p:spPr>
          <a:xfrm>
            <a:off x="4379913" y="6408739"/>
            <a:ext cx="23510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8" name="Google Shape;18;p22"/>
          <p:cNvSpPr txBox="1">
            <a:spLocks noGrp="1"/>
          </p:cNvSpPr>
          <p:nvPr>
            <p:ph type="sldNum" idx="12"/>
          </p:nvPr>
        </p:nvSpPr>
        <p:spPr>
          <a:xfrm>
            <a:off x="8647113" y="6408739"/>
            <a:ext cx="3667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9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1" descr="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2433" y="416209"/>
            <a:ext cx="1270016" cy="1508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" descr="A picture containing text, clipart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146597" y="410928"/>
            <a:ext cx="1697152" cy="1636237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"/>
          <p:cNvSpPr/>
          <p:nvPr/>
        </p:nvSpPr>
        <p:spPr>
          <a:xfrm>
            <a:off x="428550" y="403525"/>
            <a:ext cx="8286900" cy="5293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b="1" i="0" u="none" strike="noStrike" cap="none">
              <a:solidFill>
                <a:srgbClr val="6D0F1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 smtClean="0">
                <a:solidFill>
                  <a:srgbClr val="6D0F1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TITLE OF THE PROJECT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 dirty="0">
                <a:solidFill>
                  <a:srgbClr val="6D0F1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r>
              <a:rPr lang="en-US" sz="2000" b="1" i="0" u="none" strike="noStrike" cap="none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 sz="2000" b="1" i="0" u="none" strike="noStrike" cap="non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1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By</a:t>
            </a:r>
            <a:endParaRPr/>
          </a:p>
          <a:p>
            <a:r>
              <a:rPr lang="en-US" sz="2000" b="1" i="1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000" b="1" i="1" dirty="0" smtClean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		   </a:t>
            </a:r>
            <a:r>
              <a:rPr lang="en-US" sz="2000" dirty="0" smtClean="0">
                <a:latin typeface="Times New Roman"/>
                <a:ea typeface="Times New Roman"/>
                <a:cs typeface="Times New Roman"/>
                <a:sym typeface="Times New Roman"/>
              </a:rPr>
              <a:t>     </a:t>
            </a:r>
            <a:endParaRPr lang="en-US" sz="2000" dirty="0" smtClean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r>
              <a:rPr lang="en-US" sz="2000" dirty="0" smtClean="0">
                <a:latin typeface="Times New Roman"/>
                <a:ea typeface="Times New Roman"/>
                <a:cs typeface="Times New Roman"/>
                <a:sym typeface="Times New Roman"/>
              </a:rPr>
              <a:t>			          </a:t>
            </a:r>
            <a:r>
              <a:rPr lang="en-US" sz="2000" b="1" u="sng" dirty="0" smtClean="0">
                <a:latin typeface="Times New Roman"/>
                <a:ea typeface="Times New Roman"/>
                <a:cs typeface="Times New Roman"/>
                <a:sym typeface="Times New Roman"/>
              </a:rPr>
              <a:t>Project Members</a:t>
            </a:r>
          </a:p>
          <a:p>
            <a:pPr>
              <a:lnSpc>
                <a:spcPct val="150000"/>
              </a:lnSpc>
            </a:pPr>
            <a:r>
              <a:rPr lang="en-US" sz="2000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		Project member 1     -	Register Number 1</a:t>
            </a:r>
          </a:p>
          <a:p>
            <a:pPr>
              <a:lnSpc>
                <a:spcPct val="150000"/>
              </a:lnSpc>
            </a:pPr>
            <a:r>
              <a:rPr lang="en-US" sz="2000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		Project </a:t>
            </a:r>
            <a:r>
              <a:rPr lang="en-US" sz="2000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member </a:t>
            </a:r>
            <a:r>
              <a:rPr lang="en-US" sz="2000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2     </a:t>
            </a:r>
            <a:r>
              <a:rPr lang="en-US" sz="2000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-	Register Number 2</a:t>
            </a:r>
            <a:endParaRPr lang="en-US" sz="2000" b="1" dirty="0" smtClean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lnSpc>
                <a:spcPct val="150000"/>
              </a:lnSpc>
            </a:pPr>
            <a:r>
              <a:rPr lang="en-US" sz="2000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2000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	Project </a:t>
            </a:r>
            <a:r>
              <a:rPr lang="en-US" sz="2000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member </a:t>
            </a:r>
            <a:r>
              <a:rPr lang="en-US" sz="2000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3     </a:t>
            </a:r>
            <a:r>
              <a:rPr lang="en-US" sz="2000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-	Register Number 3</a:t>
            </a:r>
            <a:endParaRPr lang="en-US" sz="2000" b="1" dirty="0" smtClean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lnSpc>
                <a:spcPct val="150000"/>
              </a:lnSpc>
            </a:pPr>
            <a:r>
              <a:rPr lang="en-US" sz="2000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		Project </a:t>
            </a:r>
            <a:r>
              <a:rPr lang="en-US" sz="2000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member </a:t>
            </a:r>
            <a:r>
              <a:rPr lang="en-US" sz="2000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4     </a:t>
            </a:r>
            <a:r>
              <a:rPr lang="en-US" sz="2000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-	Register Number </a:t>
            </a:r>
            <a:r>
              <a:rPr lang="en-US" sz="2000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</a:p>
          <a:p>
            <a:r>
              <a:rPr lang="en-US" sz="2000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 lang="en-US" sz="2200" b="1" dirty="0" smtClean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b="1" i="1" dirty="0" smtClean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smtClean="0"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Batch </a:t>
            </a:r>
            <a:r>
              <a:rPr lang="en-US" sz="2000" b="1" dirty="0"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No: 03</a:t>
            </a:r>
            <a:endParaRPr sz="2000" b="1">
              <a:latin typeface="Times New Roman" pitchFamily="18" charset="0"/>
              <a:ea typeface="Times New Roman"/>
              <a:cs typeface="Times New Roman" pitchFamily="18" charset="0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                               </a:t>
            </a:r>
            <a:endParaRPr sz="2000" b="1" i="1">
              <a:solidFill>
                <a:srgbClr val="0F5666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200" b="1" i="0" u="none" strike="noStrike" cap="none">
              <a:solidFill>
                <a:srgbClr val="66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"/>
          <p:cNvSpPr/>
          <p:nvPr/>
        </p:nvSpPr>
        <p:spPr>
          <a:xfrm>
            <a:off x="502485" y="4211400"/>
            <a:ext cx="8232081" cy="2646600"/>
          </a:xfrm>
          <a:prstGeom prst="roundRect">
            <a:avLst>
              <a:gd name="adj" fmla="val 16667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u="none" strike="noStrike" cap="none" dirty="0" smtClean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ea typeface="Tahoma"/>
                <a:cs typeface="Times New Roman" pitchFamily="18" charset="0"/>
                <a:sym typeface="Tahoma"/>
              </a:rPr>
              <a:t>Under the Supervision</a:t>
            </a:r>
            <a:endParaRPr sz="1600" b="1" smtClean="0">
              <a:solidFill>
                <a:schemeClr val="bg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1" u="none" strike="noStrike" cap="none" dirty="0" smtClean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ea typeface="Tahoma"/>
                <a:cs typeface="Times New Roman" pitchFamily="18" charset="0"/>
                <a:sym typeface="Tahoma"/>
              </a:rPr>
              <a:t>Of</a:t>
            </a:r>
            <a:endParaRPr sz="1600" i="1" smtClean="0">
              <a:solidFill>
                <a:schemeClr val="bg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Name of the Guide  M.E., PhD.,(Qualification)</a:t>
            </a:r>
            <a:endParaRPr sz="2400" b="1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dirty="0" smtClean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Assistant Professor , Professor(Designation)</a:t>
            </a:r>
            <a:endParaRPr sz="2400" b="1" smtClean="0">
              <a:solidFill>
                <a:schemeClr val="bg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dirty="0" smtClean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Department of Mechanical Engineering,</a:t>
            </a:r>
            <a:endParaRPr sz="2000" b="1" smtClean="0">
              <a:solidFill>
                <a:schemeClr val="bg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000" b="1" dirty="0" smtClean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Panimalar Engineering College.</a:t>
            </a:r>
            <a:endParaRPr sz="1200" b="1">
              <a:solidFill>
                <a:schemeClr val="bg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ncourse">
  <a:themeElements>
    <a:clrScheme name="Concourse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539</TotalTime>
  <Words>32</Words>
  <Application>Microsoft Office PowerPoint</Application>
  <PresentationFormat>On-screen Show (4:3)</PresentationFormat>
  <Paragraphs>20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Times New Roman</vt:lpstr>
      <vt:lpstr>Tahoma</vt:lpstr>
      <vt:lpstr>Calibri</vt:lpstr>
      <vt:lpstr>Lucida Sans</vt:lpstr>
      <vt:lpstr>Noto Sans Symbols</vt:lpstr>
      <vt:lpstr>Verdana</vt:lpstr>
      <vt:lpstr>Concourse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STUDENT</dc:creator>
  <cp:lastModifiedBy>jguna.mech</cp:lastModifiedBy>
  <cp:revision>77</cp:revision>
  <dcterms:created xsi:type="dcterms:W3CDTF">2012-04-09T15:49:11Z</dcterms:created>
  <dcterms:modified xsi:type="dcterms:W3CDTF">2023-03-09T04:33:20Z</dcterms:modified>
</cp:coreProperties>
</file>