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6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2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6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9270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97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353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10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23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0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9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22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7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1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5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08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56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Arial Black" panose="020B0A04020102020204" pitchFamily="34" charset="0"/>
              </a:rPr>
              <a:t>Predicting Customer Booking Behavior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Machine Learning for Customer Engagement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Customers have access to a wealth of information.</a:t>
            </a:r>
          </a:p>
          <a:p>
            <a:pPr marL="0" indent="0">
              <a:buNone/>
            </a:pPr>
            <a:r>
              <a:rPr dirty="0"/>
              <a:t>• Waiting for purchases at the airport is too late.</a:t>
            </a:r>
          </a:p>
          <a:p>
            <a:pPr marL="0" indent="0">
              <a:buNone/>
            </a:pPr>
            <a:r>
              <a:rPr dirty="0"/>
              <a:t>• Objective: Predict booking likelihood in advance to engage proactively.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10,001 Rows | 17 Columns</a:t>
            </a:r>
          </a:p>
          <a:p>
            <a:r>
              <a:t>• Features: Booking Channel, Class, Departure/Arrival Region, Haul Type, Fare Amount</a:t>
            </a:r>
          </a:p>
          <a:p>
            <a:r>
              <a:t>• Target: Booking Completed 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Cleaning and Encoding</a:t>
            </a:r>
          </a:p>
          <a:p>
            <a:r>
              <a:rPr dirty="0"/>
              <a:t>• Feature Engineering (e.g., booking month)</a:t>
            </a:r>
          </a:p>
          <a:p>
            <a:r>
              <a:rPr dirty="0"/>
              <a:t>• Algorithms Used:</a:t>
            </a:r>
          </a:p>
          <a:p>
            <a:r>
              <a:rPr dirty="0"/>
              <a:t>   - </a:t>
            </a:r>
            <a:r>
              <a:rPr dirty="0" err="1"/>
              <a:t>RandomForestClassifier</a:t>
            </a:r>
            <a:r>
              <a:rPr dirty="0"/>
              <a:t> (Primary)</a:t>
            </a:r>
          </a:p>
          <a:p>
            <a:r>
              <a:rPr dirty="0"/>
              <a:t>   - • Metrics: Accuracy, ROC-AUC, Cross-Validation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Best Model: Random Forest</a:t>
            </a:r>
          </a:p>
          <a:p>
            <a:r>
              <a:rPr dirty="0"/>
              <a:t>• Accuracy: </a:t>
            </a:r>
            <a:r>
              <a:rPr lang="en-GB" dirty="0"/>
              <a:t>~</a:t>
            </a:r>
            <a:r>
              <a:rPr lang="en-IN" dirty="0"/>
              <a:t>0.86 </a:t>
            </a:r>
            <a:r>
              <a:rPr dirty="0"/>
              <a:t>%</a:t>
            </a:r>
          </a:p>
          <a:p>
            <a:r>
              <a:rPr dirty="0"/>
              <a:t>• ROC-AUC: ~0.77</a:t>
            </a:r>
            <a:endParaRPr lang="en-GB" dirty="0"/>
          </a:p>
          <a:p>
            <a:r>
              <a:rPr lang="en-GB" dirty="0"/>
              <a:t>Cross Validation Score (Mean): 0.49</a:t>
            </a:r>
            <a:endParaRPr dirty="0"/>
          </a:p>
          <a:p>
            <a:r>
              <a:rPr lang="en-GB" dirty="0"/>
              <a:t>Most Important Features: </a:t>
            </a:r>
          </a:p>
          <a:p>
            <a:r>
              <a:rPr lang="en-GB" dirty="0"/>
              <a:t>   - </a:t>
            </a:r>
            <a:r>
              <a:rPr lang="en-GB" dirty="0" err="1"/>
              <a:t>purchase_lead</a:t>
            </a:r>
            <a:r>
              <a:rPr lang="en-GB" dirty="0"/>
              <a:t> (0.19)</a:t>
            </a:r>
          </a:p>
          <a:p>
            <a:r>
              <a:rPr lang="en-GB" dirty="0"/>
              <a:t>   - route (0.15)</a:t>
            </a:r>
          </a:p>
          <a:p>
            <a:r>
              <a:rPr lang="en-GB" dirty="0"/>
              <a:t>   - </a:t>
            </a:r>
            <a:r>
              <a:rPr lang="en-GB" dirty="0" err="1"/>
              <a:t>flight_hour</a:t>
            </a:r>
            <a:r>
              <a:rPr lang="en-GB" dirty="0"/>
              <a:t> (0.14)</a:t>
            </a:r>
          </a:p>
          <a:p>
            <a:r>
              <a:rPr lang="en-GB" dirty="0"/>
              <a:t>   - </a:t>
            </a:r>
            <a:r>
              <a:rPr lang="en-GB" dirty="0" err="1"/>
              <a:t>length_of_stay</a:t>
            </a:r>
            <a:r>
              <a:rPr lang="en-GB" dirty="0"/>
              <a:t> (0.13)</a:t>
            </a:r>
          </a:p>
          <a:p>
            <a:r>
              <a:rPr lang="en-GB" dirty="0"/>
              <a:t>   - </a:t>
            </a:r>
            <a:r>
              <a:rPr lang="en-GB" dirty="0" err="1"/>
              <a:t>booking_origin</a:t>
            </a:r>
            <a:r>
              <a:rPr lang="en-GB" dirty="0"/>
              <a:t> (0.11)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4D2A-FB2B-4934-902B-E5C5609F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Importance from </a:t>
            </a:r>
            <a:r>
              <a:rPr lang="en-GB" dirty="0" err="1"/>
              <a:t>RandomForest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6DAA8F-8124-482D-B008-42433A9464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362822"/>
            <a:ext cx="6591300" cy="331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9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AAAB-301F-416A-B5E1-F545EF5C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Matrix</a:t>
            </a:r>
            <a:br>
              <a:rPr lang="en-GB" dirty="0"/>
            </a:br>
            <a:r>
              <a:rPr lang="en-GB" dirty="0"/>
              <a:t>Actual vs Predicted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869DC73-0BA7-4B19-B800-BE851B24D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0766" y="2260346"/>
            <a:ext cx="5487166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35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0C4F4-8C40-4BD2-B565-4304DBAE4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ROC Curve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CE17D1-3127-42A5-BA6C-4A5597F062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5201" y="2126999"/>
            <a:ext cx="540142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42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Model predicts booking likelihood effectively.</a:t>
            </a:r>
          </a:p>
          <a:p>
            <a:r>
              <a:t>✅ Supports proactive customer engagement.</a:t>
            </a:r>
          </a:p>
          <a:p>
            <a:r>
              <a:t>✅ Optimizes lounge usage, promotions, and resource planning.</a:t>
            </a:r>
          </a:p>
          <a:p>
            <a:r>
              <a:t>✅ Next: Integration with business systems, model refinement.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</TotalTime>
  <Words>235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Century Gothic</vt:lpstr>
      <vt:lpstr>Wingdings 3</vt:lpstr>
      <vt:lpstr>Wisp</vt:lpstr>
      <vt:lpstr>Predicting Customer Booking Behavior</vt:lpstr>
      <vt:lpstr>Background</vt:lpstr>
      <vt:lpstr>Dataset Overview</vt:lpstr>
      <vt:lpstr>Approach and Methodology</vt:lpstr>
      <vt:lpstr>Results &amp; Key Findings</vt:lpstr>
      <vt:lpstr>Feature Importance from RandomForest</vt:lpstr>
      <vt:lpstr>Confusion Matrix Actual vs Predicted</vt:lpstr>
      <vt:lpstr>ROC Curve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Customer Booking Behavior</dc:title>
  <dc:subject/>
  <dc:creator/>
  <cp:keywords/>
  <dc:description>generated using python-pptx</dc:description>
  <cp:lastModifiedBy>Dell</cp:lastModifiedBy>
  <cp:revision>4</cp:revision>
  <dcterms:created xsi:type="dcterms:W3CDTF">2013-01-27T09:14:16Z</dcterms:created>
  <dcterms:modified xsi:type="dcterms:W3CDTF">2025-06-09T18:58:36Z</dcterms:modified>
  <cp:category/>
</cp:coreProperties>
</file>