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84" autoAdjust="0"/>
    <p:restoredTop sz="94660"/>
  </p:normalViewPr>
  <p:slideViewPr>
    <p:cSldViewPr snapToGrid="0">
      <p:cViewPr>
        <p:scale>
          <a:sx n="100" d="100"/>
          <a:sy n="100" d="100"/>
        </p:scale>
        <p:origin x="2189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EE2C-50D0-41AD-9AE1-1DD34F3638F0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7CA-4BE4-4EF0-B453-A22444B76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42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EE2C-50D0-41AD-9AE1-1DD34F3638F0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7CA-4BE4-4EF0-B453-A22444B76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79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EE2C-50D0-41AD-9AE1-1DD34F3638F0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7CA-4BE4-4EF0-B453-A22444B76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13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EE2C-50D0-41AD-9AE1-1DD34F3638F0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7CA-4BE4-4EF0-B453-A22444B76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03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EE2C-50D0-41AD-9AE1-1DD34F3638F0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7CA-4BE4-4EF0-B453-A22444B76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3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EE2C-50D0-41AD-9AE1-1DD34F3638F0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7CA-4BE4-4EF0-B453-A22444B76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93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EE2C-50D0-41AD-9AE1-1DD34F3638F0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7CA-4BE4-4EF0-B453-A22444B76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12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EE2C-50D0-41AD-9AE1-1DD34F3638F0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7CA-4BE4-4EF0-B453-A22444B76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EE2C-50D0-41AD-9AE1-1DD34F3638F0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7CA-4BE4-4EF0-B453-A22444B76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00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EE2C-50D0-41AD-9AE1-1DD34F3638F0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7CA-4BE4-4EF0-B453-A22444B76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5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EE2C-50D0-41AD-9AE1-1DD34F3638F0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7CA-4BE4-4EF0-B453-A22444B76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8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1EE2C-50D0-41AD-9AE1-1DD34F3638F0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A57CA-4BE4-4EF0-B453-A22444B76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29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E0DB5A1-98B3-420B-BF71-5C2C88A5BD64}"/>
              </a:ext>
            </a:extLst>
          </p:cNvPr>
          <p:cNvGrpSpPr/>
          <p:nvPr/>
        </p:nvGrpSpPr>
        <p:grpSpPr>
          <a:xfrm>
            <a:off x="2307393" y="590202"/>
            <a:ext cx="2243214" cy="2093318"/>
            <a:chOff x="3373515" y="221942"/>
            <a:chExt cx="6686346" cy="623955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3BE2EAA-1305-44F6-B863-5CAA33F2E9E8}"/>
                </a:ext>
              </a:extLst>
            </p:cNvPr>
            <p:cNvGrpSpPr/>
            <p:nvPr/>
          </p:nvGrpSpPr>
          <p:grpSpPr>
            <a:xfrm>
              <a:off x="4208015" y="1136342"/>
              <a:ext cx="4589755" cy="4431440"/>
              <a:chOff x="1748901" y="878889"/>
              <a:chExt cx="4589755" cy="44314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1634CCEC-552A-41C5-81F9-051728946DB9}"/>
                  </a:ext>
                </a:extLst>
              </p:cNvPr>
              <p:cNvCxnSpPr/>
              <p:nvPr/>
            </p:nvCxnSpPr>
            <p:spPr>
              <a:xfrm>
                <a:off x="1748901" y="878889"/>
                <a:ext cx="0" cy="44299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84D88A0-422B-4D96-A57C-19EFDC8A6F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8901" y="5310329"/>
                <a:ext cx="458975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006A9EF-67E1-4560-8858-B162F3EEC5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8901" y="878889"/>
                <a:ext cx="4589755" cy="44299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017DBD-2A3E-464E-A747-F14B16DBC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8015" y="221942"/>
              <a:ext cx="0" cy="53443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670B663-2412-4B9E-B604-D291E538582F}"/>
                </a:ext>
              </a:extLst>
            </p:cNvPr>
            <p:cNvCxnSpPr>
              <a:cxnSpLocks/>
            </p:cNvCxnSpPr>
            <p:nvPr/>
          </p:nvCxnSpPr>
          <p:spPr>
            <a:xfrm>
              <a:off x="4208015" y="5566300"/>
              <a:ext cx="527333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5A18D1-565E-4B6A-9091-589E58FCF4FE}"/>
                </a:ext>
              </a:extLst>
            </p:cNvPr>
            <p:cNvSpPr txBox="1"/>
            <p:nvPr/>
          </p:nvSpPr>
          <p:spPr>
            <a:xfrm>
              <a:off x="3373515" y="328475"/>
              <a:ext cx="710193" cy="739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8038DA-94E4-47DC-B34E-49AC93C00106}"/>
                </a:ext>
              </a:extLst>
            </p:cNvPr>
            <p:cNvSpPr txBox="1"/>
            <p:nvPr/>
          </p:nvSpPr>
          <p:spPr>
            <a:xfrm>
              <a:off x="9349668" y="5479003"/>
              <a:ext cx="710193" cy="739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0B308D-E94F-4FDB-A6DC-3133E8070BE5}"/>
                </a:ext>
              </a:extLst>
            </p:cNvPr>
            <p:cNvSpPr txBox="1"/>
            <p:nvPr/>
          </p:nvSpPr>
          <p:spPr>
            <a:xfrm>
              <a:off x="3497822" y="3061722"/>
              <a:ext cx="710193" cy="739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C7C4F1-32D4-434C-BD37-D2CC6FF13904}"/>
                </a:ext>
              </a:extLst>
            </p:cNvPr>
            <p:cNvSpPr txBox="1"/>
            <p:nvPr/>
          </p:nvSpPr>
          <p:spPr>
            <a:xfrm>
              <a:off x="6147795" y="5721656"/>
              <a:ext cx="710193" cy="739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ADCC67-41CA-40BF-BE6E-B86A8A83CB35}"/>
                </a:ext>
              </a:extLst>
            </p:cNvPr>
            <p:cNvSpPr txBox="1"/>
            <p:nvPr/>
          </p:nvSpPr>
          <p:spPr>
            <a:xfrm>
              <a:off x="6673057" y="3061722"/>
              <a:ext cx="710193" cy="739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A5D4369-0B80-4A71-B3D0-587675DD4ADF}"/>
              </a:ext>
            </a:extLst>
          </p:cNvPr>
          <p:cNvGrpSpPr/>
          <p:nvPr/>
        </p:nvGrpSpPr>
        <p:grpSpPr>
          <a:xfrm>
            <a:off x="2226525" y="3151071"/>
            <a:ext cx="2324082" cy="2588719"/>
            <a:chOff x="2226525" y="3151071"/>
            <a:chExt cx="2324082" cy="2588719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07342DE-A44C-4DCE-8890-FA71A57645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657" y="3160013"/>
              <a:ext cx="0" cy="231368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23B203A-7BE8-45C1-A6EC-DF60B8460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6897" y="5473698"/>
              <a:ext cx="2023710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FC9952-320C-4B83-BB6F-A3E4EB8A24D4}"/>
                </a:ext>
              </a:extLst>
            </p:cNvPr>
            <p:cNvSpPr txBox="1"/>
            <p:nvPr/>
          </p:nvSpPr>
          <p:spPr>
            <a:xfrm>
              <a:off x="3313238" y="5491581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F1088A-AABA-4D03-B4BF-28546171CFE9}"/>
                </a:ext>
              </a:extLst>
            </p:cNvPr>
            <p:cNvSpPr txBox="1"/>
            <p:nvPr/>
          </p:nvSpPr>
          <p:spPr>
            <a:xfrm>
              <a:off x="2226525" y="4192750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D33C43-67BD-4F57-83FD-2DD708381F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6897" y="3151071"/>
              <a:ext cx="2023710" cy="8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3FE5BFD-F495-4D7B-AC31-2B36218E50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0607" y="3151071"/>
              <a:ext cx="0" cy="2340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1A2206E-2CB1-45F1-8665-19CB060F55A0}"/>
                </a:ext>
              </a:extLst>
            </p:cNvPr>
            <p:cNvCxnSpPr>
              <a:cxnSpLocks/>
            </p:cNvCxnSpPr>
            <p:nvPr/>
          </p:nvCxnSpPr>
          <p:spPr>
            <a:xfrm>
              <a:off x="2546239" y="3175389"/>
              <a:ext cx="2004368" cy="2293838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1038E62-6C18-4BBD-B9BA-20FC71D7D3B1}"/>
              </a:ext>
            </a:extLst>
          </p:cNvPr>
          <p:cNvGrpSpPr/>
          <p:nvPr/>
        </p:nvGrpSpPr>
        <p:grpSpPr>
          <a:xfrm>
            <a:off x="366603" y="6640685"/>
            <a:ext cx="1241209" cy="900000"/>
            <a:chOff x="366603" y="6640685"/>
            <a:chExt cx="1241209" cy="9000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2F7B5C8-B629-4211-8E29-B42E18971E62}"/>
                </a:ext>
              </a:extLst>
            </p:cNvPr>
            <p:cNvGrpSpPr/>
            <p:nvPr/>
          </p:nvGrpSpPr>
          <p:grpSpPr>
            <a:xfrm>
              <a:off x="484272" y="6640685"/>
              <a:ext cx="900000" cy="900000"/>
              <a:chOff x="697632" y="7303625"/>
              <a:chExt cx="900000" cy="900000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DB1A77E-0EA3-4ABE-ABE9-1BBDF2B4D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7632" y="7303625"/>
                <a:ext cx="0" cy="900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53E8545-F637-4189-9515-2B8D8E401E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632" y="7753625"/>
                <a:ext cx="900000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10BA738-7C50-4AA8-8F87-90879FE4386F}"/>
                </a:ext>
              </a:extLst>
            </p:cNvPr>
            <p:cNvSpPr txBox="1"/>
            <p:nvPr/>
          </p:nvSpPr>
          <p:spPr>
            <a:xfrm>
              <a:off x="1040143" y="6738046"/>
              <a:ext cx="567669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quad1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FB7DB79-76B9-4948-8028-177A3A22707A}"/>
                </a:ext>
              </a:extLst>
            </p:cNvPr>
            <p:cNvSpPr txBox="1"/>
            <p:nvPr/>
          </p:nvSpPr>
          <p:spPr>
            <a:xfrm>
              <a:off x="1040139" y="7258461"/>
              <a:ext cx="567673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quad2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4C82D20-3977-4312-945E-E6B8BD66BE4B}"/>
                </a:ext>
              </a:extLst>
            </p:cNvPr>
            <p:cNvSpPr txBox="1"/>
            <p:nvPr/>
          </p:nvSpPr>
          <p:spPr>
            <a:xfrm>
              <a:off x="366603" y="6738046"/>
              <a:ext cx="567669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quad4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715061-1D8D-4CED-B939-FB843474BD48}"/>
                </a:ext>
              </a:extLst>
            </p:cNvPr>
            <p:cNvSpPr txBox="1"/>
            <p:nvPr/>
          </p:nvSpPr>
          <p:spPr>
            <a:xfrm>
              <a:off x="366603" y="7254926"/>
              <a:ext cx="567673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quad3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E8586AC-3C64-4E84-80A4-E7AE6194E30E}"/>
              </a:ext>
            </a:extLst>
          </p:cNvPr>
          <p:cNvGrpSpPr/>
          <p:nvPr/>
        </p:nvGrpSpPr>
        <p:grpSpPr>
          <a:xfrm>
            <a:off x="1981321" y="6629530"/>
            <a:ext cx="900000" cy="900000"/>
            <a:chOff x="1981321" y="6629530"/>
            <a:chExt cx="900000" cy="9000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5DEE94E-DBEF-4BD2-8AC8-68A3852FCA52}"/>
                </a:ext>
              </a:extLst>
            </p:cNvPr>
            <p:cNvCxnSpPr>
              <a:cxnSpLocks/>
            </p:cNvCxnSpPr>
            <p:nvPr/>
          </p:nvCxnSpPr>
          <p:spPr>
            <a:xfrm>
              <a:off x="2431321" y="6629530"/>
              <a:ext cx="0" cy="9000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EEF4257-8277-4C6E-93EC-5E1EC32698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1321" y="7079530"/>
              <a:ext cx="9000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B174EA3-1313-4C3B-AC86-CC2102E359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6010" y="6650375"/>
              <a:ext cx="337854" cy="44031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139B1C2-41B3-4168-8E1A-1B7B6FCCED25}"/>
              </a:ext>
            </a:extLst>
          </p:cNvPr>
          <p:cNvGrpSpPr/>
          <p:nvPr/>
        </p:nvGrpSpPr>
        <p:grpSpPr>
          <a:xfrm>
            <a:off x="3434025" y="6629530"/>
            <a:ext cx="900000" cy="900000"/>
            <a:chOff x="1981321" y="6629530"/>
            <a:chExt cx="900000" cy="900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264675A-D2E7-465D-9613-59E6FC7E3A14}"/>
                </a:ext>
              </a:extLst>
            </p:cNvPr>
            <p:cNvCxnSpPr>
              <a:cxnSpLocks/>
            </p:cNvCxnSpPr>
            <p:nvPr/>
          </p:nvCxnSpPr>
          <p:spPr>
            <a:xfrm>
              <a:off x="2431321" y="6629530"/>
              <a:ext cx="0" cy="9000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32BF3D-4DC0-4F96-A896-62C4729F85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1321" y="7079530"/>
              <a:ext cx="9000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26DD428-7848-4613-B3AF-80DF107B0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6010" y="6650375"/>
              <a:ext cx="337854" cy="44031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850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FFC5CB6-61A0-4C82-9786-3DF2353FF111}"/>
              </a:ext>
            </a:extLst>
          </p:cNvPr>
          <p:cNvGrpSpPr/>
          <p:nvPr/>
        </p:nvGrpSpPr>
        <p:grpSpPr>
          <a:xfrm>
            <a:off x="2307393" y="374094"/>
            <a:ext cx="2243214" cy="2093318"/>
            <a:chOff x="1027233" y="320754"/>
            <a:chExt cx="2243214" cy="20933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381A89F-AB7A-42C1-821D-CF9DE6C3E1CE}"/>
                </a:ext>
              </a:extLst>
            </p:cNvPr>
            <p:cNvGrpSpPr/>
            <p:nvPr/>
          </p:nvGrpSpPr>
          <p:grpSpPr>
            <a:xfrm>
              <a:off x="1307201" y="627528"/>
              <a:ext cx="1539825" cy="1486712"/>
              <a:chOff x="1748901" y="878889"/>
              <a:chExt cx="4589755" cy="443144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1FFFF26-2504-4716-9D3A-A24F745E9D25}"/>
                  </a:ext>
                </a:extLst>
              </p:cNvPr>
              <p:cNvCxnSpPr/>
              <p:nvPr/>
            </p:nvCxnSpPr>
            <p:spPr>
              <a:xfrm>
                <a:off x="1748901" y="878889"/>
                <a:ext cx="0" cy="44299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96778BF-B475-4E4B-BB7D-84038FAC2C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8901" y="5310329"/>
                <a:ext cx="458975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9473E01-6714-4D72-AB1E-FD21BADEF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8901" y="878889"/>
                <a:ext cx="4589755" cy="44299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297F1D0-2ECD-4C65-B0F6-F16E6EF7DD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7201" y="320754"/>
              <a:ext cx="0" cy="17929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2B20A68-1A08-456A-81DE-858082CCBE96}"/>
                </a:ext>
              </a:extLst>
            </p:cNvPr>
            <p:cNvCxnSpPr>
              <a:cxnSpLocks/>
            </p:cNvCxnSpPr>
            <p:nvPr/>
          </p:nvCxnSpPr>
          <p:spPr>
            <a:xfrm>
              <a:off x="1307201" y="2113742"/>
              <a:ext cx="176916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FFB00B-6F60-4BE8-8937-500B3CEBF63C}"/>
                </a:ext>
              </a:extLst>
            </p:cNvPr>
            <p:cNvSpPr txBox="1"/>
            <p:nvPr/>
          </p:nvSpPr>
          <p:spPr>
            <a:xfrm>
              <a:off x="1027233" y="356495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53445D-6CCB-4CDE-8A36-89656ABA69F7}"/>
                </a:ext>
              </a:extLst>
            </p:cNvPr>
            <p:cNvSpPr txBox="1"/>
            <p:nvPr/>
          </p:nvSpPr>
          <p:spPr>
            <a:xfrm>
              <a:off x="3032183" y="2084455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577BAC-55CD-4D78-8436-4866C85F735B}"/>
                </a:ext>
              </a:extLst>
            </p:cNvPr>
            <p:cNvSpPr txBox="1"/>
            <p:nvPr/>
          </p:nvSpPr>
          <p:spPr>
            <a:xfrm>
              <a:off x="1068937" y="1273477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370451-9165-4C5C-97B7-D5E597791888}"/>
                </a:ext>
              </a:extLst>
            </p:cNvPr>
            <p:cNvSpPr txBox="1"/>
            <p:nvPr/>
          </p:nvSpPr>
          <p:spPr>
            <a:xfrm>
              <a:off x="1957981" y="2165863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A08EFE-2C1D-4C46-9EAC-AD5E456B970F}"/>
                </a:ext>
              </a:extLst>
            </p:cNvPr>
            <p:cNvSpPr txBox="1"/>
            <p:nvPr/>
          </p:nvSpPr>
          <p:spPr>
            <a:xfrm>
              <a:off x="2134202" y="1273477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3B2524-4BF3-4613-B9BC-44B555B1107E}"/>
                </a:ext>
              </a:extLst>
            </p:cNvPr>
            <p:cNvCxnSpPr>
              <a:cxnSpLocks/>
            </p:cNvCxnSpPr>
            <p:nvPr/>
          </p:nvCxnSpPr>
          <p:spPr>
            <a:xfrm>
              <a:off x="1491547" y="1776839"/>
              <a:ext cx="0" cy="28528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424E49-3D0A-472D-A0BC-1F64D5B414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8906" y="1919480"/>
              <a:ext cx="28528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7D2C26E-2CA1-40D2-8351-35C68EB261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3033" y="1783446"/>
              <a:ext cx="107093" cy="139569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F39E4D3-6F22-4D95-A993-DA54090AB030}"/>
                </a:ext>
              </a:extLst>
            </p:cNvPr>
            <p:cNvCxnSpPr>
              <a:cxnSpLocks/>
            </p:cNvCxnSpPr>
            <p:nvPr/>
          </p:nvCxnSpPr>
          <p:spPr>
            <a:xfrm>
              <a:off x="1449841" y="830912"/>
              <a:ext cx="0" cy="28528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548A57-346A-4D8F-BA2D-10183F8434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7200" y="973553"/>
              <a:ext cx="28528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C6366C-C156-425E-A331-965CA160A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327" y="837519"/>
              <a:ext cx="107093" cy="139569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67FABB-56AB-4BEC-A086-94F8744EACEC}"/>
                </a:ext>
              </a:extLst>
            </p:cNvPr>
            <p:cNvCxnSpPr>
              <a:cxnSpLocks/>
            </p:cNvCxnSpPr>
            <p:nvPr/>
          </p:nvCxnSpPr>
          <p:spPr>
            <a:xfrm>
              <a:off x="2436064" y="1853230"/>
              <a:ext cx="0" cy="28528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71F375D-1508-4BDD-87B0-FD14AEA21A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423" y="1995871"/>
              <a:ext cx="28528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E7936BD-72A9-46A4-8203-D6A6E5905A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7550" y="1859837"/>
              <a:ext cx="107093" cy="139569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8A537D2-C355-4B43-A8CE-DBEF761D32C0}"/>
              </a:ext>
            </a:extLst>
          </p:cNvPr>
          <p:cNvGrpSpPr/>
          <p:nvPr/>
        </p:nvGrpSpPr>
        <p:grpSpPr>
          <a:xfrm>
            <a:off x="302443" y="2859682"/>
            <a:ext cx="2243214" cy="2093318"/>
            <a:chOff x="302443" y="2859682"/>
            <a:chExt cx="2243214" cy="2093318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4637902-EA28-4A2B-B16D-BA6CC351D7E1}"/>
                </a:ext>
              </a:extLst>
            </p:cNvPr>
            <p:cNvGrpSpPr/>
            <p:nvPr/>
          </p:nvGrpSpPr>
          <p:grpSpPr>
            <a:xfrm>
              <a:off x="1652240" y="4368966"/>
              <a:ext cx="283456" cy="283456"/>
              <a:chOff x="2685530" y="3369840"/>
              <a:chExt cx="1626811" cy="1626811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703D5DD-A566-4388-BCEA-8A7B7A82F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8938" y="3369840"/>
                <a:ext cx="0" cy="1626811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8025A67-5035-4E16-9125-4F494F8D9E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85530" y="4183248"/>
                <a:ext cx="162681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C2D65AA-C6C7-4AFD-AE75-293F25C04B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07412" y="4203407"/>
                <a:ext cx="317389" cy="79324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4A73428-1E3D-4B47-9EDD-15075CE3D286}"/>
                </a:ext>
              </a:extLst>
            </p:cNvPr>
            <p:cNvGrpSpPr/>
            <p:nvPr/>
          </p:nvGrpSpPr>
          <p:grpSpPr>
            <a:xfrm>
              <a:off x="582411" y="3166456"/>
              <a:ext cx="1539825" cy="1486712"/>
              <a:chOff x="1748901" y="878889"/>
              <a:chExt cx="4589755" cy="443144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6B9742B-5666-4804-9FC2-7D12DAFDD743}"/>
                  </a:ext>
                </a:extLst>
              </p:cNvPr>
              <p:cNvCxnSpPr/>
              <p:nvPr/>
            </p:nvCxnSpPr>
            <p:spPr>
              <a:xfrm>
                <a:off x="1748901" y="878889"/>
                <a:ext cx="0" cy="44299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269A83D-48BB-4A23-A7CD-A111A82B0F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8901" y="5310329"/>
                <a:ext cx="458975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E5F012D-E143-4DBD-A912-91C80A66D2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8901" y="878889"/>
                <a:ext cx="4589755" cy="44299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A12710D-019B-4848-9D7D-8A027DD569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11" y="2859682"/>
              <a:ext cx="0" cy="17929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2B6F5EF-786C-4685-9C4F-F8DA5B7A0360}"/>
                </a:ext>
              </a:extLst>
            </p:cNvPr>
            <p:cNvCxnSpPr>
              <a:cxnSpLocks/>
            </p:cNvCxnSpPr>
            <p:nvPr/>
          </p:nvCxnSpPr>
          <p:spPr>
            <a:xfrm>
              <a:off x="582411" y="4652670"/>
              <a:ext cx="176916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B714872-0C34-4B25-AF7E-8C6EB8DEF95A}"/>
                </a:ext>
              </a:extLst>
            </p:cNvPr>
            <p:cNvSpPr txBox="1"/>
            <p:nvPr/>
          </p:nvSpPr>
          <p:spPr>
            <a:xfrm>
              <a:off x="302443" y="2895423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4FFD9C8-7B12-4556-B893-C049F2F6D7E3}"/>
                </a:ext>
              </a:extLst>
            </p:cNvPr>
            <p:cNvSpPr txBox="1"/>
            <p:nvPr/>
          </p:nvSpPr>
          <p:spPr>
            <a:xfrm>
              <a:off x="2307393" y="4623383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6E8A29-137D-48D3-939D-5D41CB680072}"/>
                </a:ext>
              </a:extLst>
            </p:cNvPr>
            <p:cNvSpPr txBox="1"/>
            <p:nvPr/>
          </p:nvSpPr>
          <p:spPr>
            <a:xfrm>
              <a:off x="344147" y="3812405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FDB188-1DEB-468B-8F3E-D324BB157E52}"/>
                </a:ext>
              </a:extLst>
            </p:cNvPr>
            <p:cNvSpPr txBox="1"/>
            <p:nvPr/>
          </p:nvSpPr>
          <p:spPr>
            <a:xfrm>
              <a:off x="1233191" y="4704791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5205DFC-9DE3-42DA-9CCB-F42931335447}"/>
                </a:ext>
              </a:extLst>
            </p:cNvPr>
            <p:cNvSpPr txBox="1"/>
            <p:nvPr/>
          </p:nvSpPr>
          <p:spPr>
            <a:xfrm>
              <a:off x="1409412" y="3812405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D40FEBB-30D9-4ED8-944B-33BE60C5159E}"/>
                </a:ext>
              </a:extLst>
            </p:cNvPr>
            <p:cNvGrpSpPr/>
            <p:nvPr/>
          </p:nvGrpSpPr>
          <p:grpSpPr>
            <a:xfrm>
              <a:off x="1076215" y="3767835"/>
              <a:ext cx="342707" cy="283456"/>
              <a:chOff x="2685530" y="3369840"/>
              <a:chExt cx="344913" cy="285281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0A4EA1C-49A3-419E-B0B3-C81310D34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8171" y="3369840"/>
                <a:ext cx="0" cy="285281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0C1C4BF-13C3-4BC2-B6F3-F667865526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85530" y="3512481"/>
                <a:ext cx="28528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361F646-2670-42A8-A7A8-4BFB9A74AE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29658" y="3516018"/>
                <a:ext cx="200785" cy="66138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F97D17D-E02B-4507-8AEE-9EDAD35DDD5F}"/>
              </a:ext>
            </a:extLst>
          </p:cNvPr>
          <p:cNvGrpSpPr/>
          <p:nvPr/>
        </p:nvGrpSpPr>
        <p:grpSpPr>
          <a:xfrm>
            <a:off x="2942926" y="3012082"/>
            <a:ext cx="3724574" cy="2093318"/>
            <a:chOff x="302443" y="2859682"/>
            <a:chExt cx="3724574" cy="2093318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78CCB3F-C063-4A63-BCDF-746D0572F360}"/>
                </a:ext>
              </a:extLst>
            </p:cNvPr>
            <p:cNvGrpSpPr/>
            <p:nvPr/>
          </p:nvGrpSpPr>
          <p:grpSpPr>
            <a:xfrm>
              <a:off x="1652240" y="4368966"/>
              <a:ext cx="283456" cy="426662"/>
              <a:chOff x="2685530" y="3369840"/>
              <a:chExt cx="1626811" cy="2448699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B724B0B-5DB2-4A67-AF84-3D02985DC8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8938" y="3369840"/>
                <a:ext cx="0" cy="1626811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FA45D3B-BA4E-4D60-B243-133959C5D6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85530" y="4183248"/>
                <a:ext cx="162681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C075045D-C64A-4BF7-80B2-4C60F013D3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07412" y="4203413"/>
                <a:ext cx="646240" cy="161512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985C5D5-348F-40BB-8F96-06908314C3E8}"/>
                </a:ext>
              </a:extLst>
            </p:cNvPr>
            <p:cNvGrpSpPr/>
            <p:nvPr/>
          </p:nvGrpSpPr>
          <p:grpSpPr>
            <a:xfrm>
              <a:off x="582411" y="3166456"/>
              <a:ext cx="1539825" cy="1486712"/>
              <a:chOff x="1748901" y="878889"/>
              <a:chExt cx="4589755" cy="4431440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EB06B1B-3B07-4D47-904A-C2A76B779642}"/>
                  </a:ext>
                </a:extLst>
              </p:cNvPr>
              <p:cNvCxnSpPr/>
              <p:nvPr/>
            </p:nvCxnSpPr>
            <p:spPr>
              <a:xfrm>
                <a:off x="1748901" y="878889"/>
                <a:ext cx="0" cy="44299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FCA5393-886D-4B0A-81FF-5BC5E60D8D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8901" y="5310329"/>
                <a:ext cx="458975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50B1FFD-BB7C-4F70-B855-6914FC3D13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8901" y="878889"/>
                <a:ext cx="4589755" cy="44299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F5169F7-C7A6-4A41-8136-698D24768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11" y="2859682"/>
              <a:ext cx="0" cy="17929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ECF01C8-1500-46A5-8F76-25BDD55E6D9A}"/>
                </a:ext>
              </a:extLst>
            </p:cNvPr>
            <p:cNvCxnSpPr>
              <a:cxnSpLocks/>
            </p:cNvCxnSpPr>
            <p:nvPr/>
          </p:nvCxnSpPr>
          <p:spPr>
            <a:xfrm>
              <a:off x="582411" y="4652670"/>
              <a:ext cx="344460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F0325CE-FBC8-4CFE-92CC-9A6C2D56C899}"/>
                </a:ext>
              </a:extLst>
            </p:cNvPr>
            <p:cNvSpPr txBox="1"/>
            <p:nvPr/>
          </p:nvSpPr>
          <p:spPr>
            <a:xfrm>
              <a:off x="302443" y="2895423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4A71FC9-0371-438F-8052-46F07E7EBBAF}"/>
                </a:ext>
              </a:extLst>
            </p:cNvPr>
            <p:cNvSpPr txBox="1"/>
            <p:nvPr/>
          </p:nvSpPr>
          <p:spPr>
            <a:xfrm>
              <a:off x="2307393" y="4623383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245C17C-980D-464A-9503-0B14522563C0}"/>
                </a:ext>
              </a:extLst>
            </p:cNvPr>
            <p:cNvSpPr txBox="1"/>
            <p:nvPr/>
          </p:nvSpPr>
          <p:spPr>
            <a:xfrm>
              <a:off x="344147" y="3812405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E85F232-7E80-479A-B40B-48165C266F7E}"/>
                </a:ext>
              </a:extLst>
            </p:cNvPr>
            <p:cNvSpPr txBox="1"/>
            <p:nvPr/>
          </p:nvSpPr>
          <p:spPr>
            <a:xfrm>
              <a:off x="1233191" y="4704791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397B5C6-EECC-4D64-88A0-4C81F6835235}"/>
                </a:ext>
              </a:extLst>
            </p:cNvPr>
            <p:cNvSpPr txBox="1"/>
            <p:nvPr/>
          </p:nvSpPr>
          <p:spPr>
            <a:xfrm>
              <a:off x="1409412" y="3812405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A1F8234-6E1F-40C1-AB4C-62425A110DCF}"/>
                </a:ext>
              </a:extLst>
            </p:cNvPr>
            <p:cNvGrpSpPr/>
            <p:nvPr/>
          </p:nvGrpSpPr>
          <p:grpSpPr>
            <a:xfrm>
              <a:off x="1076215" y="3767836"/>
              <a:ext cx="2950802" cy="1070056"/>
              <a:chOff x="2685530" y="3369840"/>
              <a:chExt cx="2969796" cy="1076945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B026D70-8077-48C1-AF99-BAF2239105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8171" y="3369840"/>
                <a:ext cx="0" cy="285281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F08FC6A-7CA7-4E10-992C-41BEDB4D7F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85530" y="3512481"/>
                <a:ext cx="28528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E1B6A00C-1E7B-4141-99CF-44B5016AA1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29659" y="3516019"/>
                <a:ext cx="2825667" cy="9307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61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9B615A23-DA3F-438B-9466-63D954BF9B8C}"/>
              </a:ext>
            </a:extLst>
          </p:cNvPr>
          <p:cNvGrpSpPr/>
          <p:nvPr/>
        </p:nvGrpSpPr>
        <p:grpSpPr>
          <a:xfrm>
            <a:off x="1823904" y="660113"/>
            <a:ext cx="2243214" cy="2093318"/>
            <a:chOff x="1823904" y="660113"/>
            <a:chExt cx="2243214" cy="20933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B9FD405-706A-4B30-84A4-8CBAABE96CEE}"/>
                </a:ext>
              </a:extLst>
            </p:cNvPr>
            <p:cNvGrpSpPr/>
            <p:nvPr/>
          </p:nvGrpSpPr>
          <p:grpSpPr>
            <a:xfrm>
              <a:off x="2109136" y="1709994"/>
              <a:ext cx="288000" cy="288000"/>
              <a:chOff x="2685530" y="3369840"/>
              <a:chExt cx="1626811" cy="1626811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6F11172-794F-4C29-BF9C-FB93651128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8938" y="3369840"/>
                <a:ext cx="0" cy="1626811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4DD3BFB-0553-45AC-8458-1DC6B10CB7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85530" y="4183248"/>
                <a:ext cx="162681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3075329-C9E6-4D66-B321-47FC78D7DA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5530" y="4203408"/>
                <a:ext cx="821883" cy="23298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935D774-5662-4090-AF95-803775A0B3B8}"/>
                </a:ext>
              </a:extLst>
            </p:cNvPr>
            <p:cNvGrpSpPr/>
            <p:nvPr/>
          </p:nvGrpSpPr>
          <p:grpSpPr>
            <a:xfrm>
              <a:off x="2103872" y="966887"/>
              <a:ext cx="1539825" cy="1486712"/>
              <a:chOff x="1748901" y="878889"/>
              <a:chExt cx="4589755" cy="443144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ECF98B4-3B3F-4AD4-8C50-A5C40EFD62CD}"/>
                  </a:ext>
                </a:extLst>
              </p:cNvPr>
              <p:cNvCxnSpPr/>
              <p:nvPr/>
            </p:nvCxnSpPr>
            <p:spPr>
              <a:xfrm>
                <a:off x="1748901" y="878889"/>
                <a:ext cx="0" cy="44299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19FE653-6A6C-4603-9BD9-7D42BE7711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8901" y="5310329"/>
                <a:ext cx="458975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5D3AE7F-6A3A-4C73-9F19-69163E3AB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8901" y="878889"/>
                <a:ext cx="4589755" cy="44299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46957C7-44A4-4A4C-B1A5-DCE0B55C7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3872" y="660113"/>
              <a:ext cx="0" cy="17929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901E050-5FA4-4538-AEC4-31EDA2AE0DD3}"/>
                </a:ext>
              </a:extLst>
            </p:cNvPr>
            <p:cNvCxnSpPr>
              <a:cxnSpLocks/>
            </p:cNvCxnSpPr>
            <p:nvPr/>
          </p:nvCxnSpPr>
          <p:spPr>
            <a:xfrm>
              <a:off x="2103872" y="2453101"/>
              <a:ext cx="176916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71044C-6D1F-448D-98DA-F10194927C93}"/>
                </a:ext>
              </a:extLst>
            </p:cNvPr>
            <p:cNvSpPr txBox="1"/>
            <p:nvPr/>
          </p:nvSpPr>
          <p:spPr>
            <a:xfrm>
              <a:off x="1823904" y="695854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52BB36-B25B-4DB1-9A7D-2E6092B64B45}"/>
                </a:ext>
              </a:extLst>
            </p:cNvPr>
            <p:cNvSpPr txBox="1"/>
            <p:nvPr/>
          </p:nvSpPr>
          <p:spPr>
            <a:xfrm>
              <a:off x="3828854" y="2423814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18E9FF-FDC9-4356-9A44-3AB2EC0FB794}"/>
                </a:ext>
              </a:extLst>
            </p:cNvPr>
            <p:cNvSpPr txBox="1"/>
            <p:nvPr/>
          </p:nvSpPr>
          <p:spPr>
            <a:xfrm>
              <a:off x="1865608" y="1612836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5BE467-AA8B-4B15-9EB2-AB598ED21854}"/>
                </a:ext>
              </a:extLst>
            </p:cNvPr>
            <p:cNvSpPr txBox="1"/>
            <p:nvPr/>
          </p:nvSpPr>
          <p:spPr>
            <a:xfrm>
              <a:off x="2754652" y="2505222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D9FC3C-BD19-4146-BDDE-D94FC3B1575B}"/>
                </a:ext>
              </a:extLst>
            </p:cNvPr>
            <p:cNvSpPr txBox="1"/>
            <p:nvPr/>
          </p:nvSpPr>
          <p:spPr>
            <a:xfrm>
              <a:off x="2930873" y="1612836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4C85A42-D473-43F2-8856-69C3BA31550B}"/>
                </a:ext>
              </a:extLst>
            </p:cNvPr>
            <p:cNvGrpSpPr/>
            <p:nvPr/>
          </p:nvGrpSpPr>
          <p:grpSpPr>
            <a:xfrm>
              <a:off x="2109136" y="2174423"/>
              <a:ext cx="288000" cy="288000"/>
              <a:chOff x="2685530" y="3369840"/>
              <a:chExt cx="285281" cy="285281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2879236-875B-4714-BA6D-AEA018E54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8171" y="3369840"/>
                <a:ext cx="0" cy="285281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2DC9601-6568-46A7-AD5D-6B320EC4CD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85530" y="3512481"/>
                <a:ext cx="28528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C034B53-B6A2-474B-B980-9CA8BACCA4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0541" y="3516018"/>
                <a:ext cx="49117" cy="13910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12E5F99-05CD-4173-B0B6-E81BAEA4CFC2}"/>
              </a:ext>
            </a:extLst>
          </p:cNvPr>
          <p:cNvGrpSpPr/>
          <p:nvPr/>
        </p:nvGrpSpPr>
        <p:grpSpPr>
          <a:xfrm>
            <a:off x="502920" y="3196208"/>
            <a:ext cx="4686984" cy="2536098"/>
            <a:chOff x="-619866" y="660113"/>
            <a:chExt cx="4686984" cy="2536098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6FF44B5-D954-4787-BF57-0052A5C08583}"/>
                </a:ext>
              </a:extLst>
            </p:cNvPr>
            <p:cNvGrpSpPr/>
            <p:nvPr/>
          </p:nvGrpSpPr>
          <p:grpSpPr>
            <a:xfrm>
              <a:off x="-170286" y="1709994"/>
              <a:ext cx="2567422" cy="834992"/>
              <a:chOff x="-10190125" y="3369840"/>
              <a:chExt cx="14502466" cy="4716577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4C7AAF24-2E1B-4453-BA37-98BCE2144A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8938" y="3369840"/>
                <a:ext cx="0" cy="1626811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B1D281C-A5EB-46AB-97E6-A009D10E22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85530" y="4183248"/>
                <a:ext cx="162681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3C51570-82CB-4CF2-897F-79985359E6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0190125" y="4203411"/>
                <a:ext cx="13697540" cy="388300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2BE0907-BCB7-45FC-8784-132685A12D06}"/>
                </a:ext>
              </a:extLst>
            </p:cNvPr>
            <p:cNvGrpSpPr/>
            <p:nvPr/>
          </p:nvGrpSpPr>
          <p:grpSpPr>
            <a:xfrm>
              <a:off x="2103872" y="966887"/>
              <a:ext cx="1539825" cy="1486712"/>
              <a:chOff x="1748901" y="878889"/>
              <a:chExt cx="4589755" cy="443144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DD5A089-0B9A-4D93-BA23-3549EE9D2645}"/>
                  </a:ext>
                </a:extLst>
              </p:cNvPr>
              <p:cNvCxnSpPr/>
              <p:nvPr/>
            </p:nvCxnSpPr>
            <p:spPr>
              <a:xfrm>
                <a:off x="1748901" y="878889"/>
                <a:ext cx="0" cy="44299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FC7E5BD-BC38-4394-A6F1-4788E1C758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8901" y="5310329"/>
                <a:ext cx="458975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189485D-69D1-4ABB-A376-3A80F69993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8901" y="878889"/>
                <a:ext cx="4589755" cy="44299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DEFBF62-B080-40F1-8B56-F7157E1D45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3872" y="660113"/>
              <a:ext cx="0" cy="17929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2956DE4-48A3-4E48-A32D-DE2D6139D9C3}"/>
                </a:ext>
              </a:extLst>
            </p:cNvPr>
            <p:cNvCxnSpPr>
              <a:cxnSpLocks/>
            </p:cNvCxnSpPr>
            <p:nvPr/>
          </p:nvCxnSpPr>
          <p:spPr>
            <a:xfrm>
              <a:off x="-619866" y="2453101"/>
              <a:ext cx="449289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AE36817-166F-4BD3-9298-CD92FAD34885}"/>
                </a:ext>
              </a:extLst>
            </p:cNvPr>
            <p:cNvSpPr txBox="1"/>
            <p:nvPr/>
          </p:nvSpPr>
          <p:spPr>
            <a:xfrm>
              <a:off x="1823904" y="695854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4AFF544-A44F-4802-BC11-70E7684D2DF5}"/>
                </a:ext>
              </a:extLst>
            </p:cNvPr>
            <p:cNvSpPr txBox="1"/>
            <p:nvPr/>
          </p:nvSpPr>
          <p:spPr>
            <a:xfrm>
              <a:off x="3828854" y="2423814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76E206-BBB6-44C8-B623-E74FE5B3961E}"/>
                </a:ext>
              </a:extLst>
            </p:cNvPr>
            <p:cNvSpPr txBox="1"/>
            <p:nvPr/>
          </p:nvSpPr>
          <p:spPr>
            <a:xfrm>
              <a:off x="1865608" y="1612836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F888098-BB54-4606-B4FE-1629A4E8F2E0}"/>
                </a:ext>
              </a:extLst>
            </p:cNvPr>
            <p:cNvSpPr txBox="1"/>
            <p:nvPr/>
          </p:nvSpPr>
          <p:spPr>
            <a:xfrm>
              <a:off x="2754652" y="2505222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3157F7D-F7F3-4B65-97AC-F974958D9145}"/>
                </a:ext>
              </a:extLst>
            </p:cNvPr>
            <p:cNvSpPr txBox="1"/>
            <p:nvPr/>
          </p:nvSpPr>
          <p:spPr>
            <a:xfrm>
              <a:off x="2930873" y="1612836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D2E3BDF-4419-4C58-9276-89B93D329C04}"/>
                </a:ext>
              </a:extLst>
            </p:cNvPr>
            <p:cNvGrpSpPr/>
            <p:nvPr/>
          </p:nvGrpSpPr>
          <p:grpSpPr>
            <a:xfrm>
              <a:off x="1945959" y="2174424"/>
              <a:ext cx="451180" cy="1021787"/>
              <a:chOff x="2523891" y="3369840"/>
              <a:chExt cx="446920" cy="101214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A2E343E-BD93-41F2-8C09-403F2A10E5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8171" y="3369840"/>
                <a:ext cx="0" cy="285281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91A095A-6ACB-418A-A303-C9A3A05E55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85530" y="3512481"/>
                <a:ext cx="28528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1E0FF1A0-D705-4AFE-8915-8411F52E7D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3891" y="3516019"/>
                <a:ext cx="305768" cy="86596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1579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127ABE90-4F04-4C9D-AE45-CA5F8D41768E}"/>
              </a:ext>
            </a:extLst>
          </p:cNvPr>
          <p:cNvGrpSpPr/>
          <p:nvPr/>
        </p:nvGrpSpPr>
        <p:grpSpPr>
          <a:xfrm>
            <a:off x="1823904" y="660113"/>
            <a:ext cx="2243214" cy="2093318"/>
            <a:chOff x="1823904" y="660113"/>
            <a:chExt cx="2243214" cy="209331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8F18EC7-A473-4272-AF66-2ACEFC7A2FD6}"/>
                </a:ext>
              </a:extLst>
            </p:cNvPr>
            <p:cNvGrpSpPr/>
            <p:nvPr/>
          </p:nvGrpSpPr>
          <p:grpSpPr>
            <a:xfrm>
              <a:off x="2105422" y="1538506"/>
              <a:ext cx="288000" cy="288000"/>
              <a:chOff x="2685530" y="3369840"/>
              <a:chExt cx="1626811" cy="1626811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630F5AB-455B-4D98-8FEF-7CF253D836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8938" y="3369840"/>
                <a:ext cx="0" cy="1626811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07D5C82-94AB-4BB9-9175-54BE86E9BA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85530" y="4183248"/>
                <a:ext cx="162681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29CA838-7D49-4ACA-820E-623E0B96A5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5530" y="3945716"/>
                <a:ext cx="821883" cy="25769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7BE7447-DA7B-49D3-A412-30CC1A214FC4}"/>
                </a:ext>
              </a:extLst>
            </p:cNvPr>
            <p:cNvGrpSpPr/>
            <p:nvPr/>
          </p:nvGrpSpPr>
          <p:grpSpPr>
            <a:xfrm>
              <a:off x="2103872" y="966887"/>
              <a:ext cx="1539825" cy="1486712"/>
              <a:chOff x="1748901" y="878889"/>
              <a:chExt cx="4589755" cy="4431440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7105E42-3D1F-4FE7-9591-3B1261E99A8B}"/>
                  </a:ext>
                </a:extLst>
              </p:cNvPr>
              <p:cNvCxnSpPr/>
              <p:nvPr/>
            </p:nvCxnSpPr>
            <p:spPr>
              <a:xfrm>
                <a:off x="1748901" y="878889"/>
                <a:ext cx="0" cy="44299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6D48580-984A-49C0-91F4-D70B45A0CA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8901" y="5310329"/>
                <a:ext cx="458975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1347CB6-F459-4354-896F-2BA371F4C1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8901" y="878889"/>
                <a:ext cx="4589755" cy="44299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06D4E9C-0C93-4813-A703-ED01064147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3872" y="660113"/>
              <a:ext cx="0" cy="17929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209B582-DB86-4513-A7F5-D3A1E423B77F}"/>
                </a:ext>
              </a:extLst>
            </p:cNvPr>
            <p:cNvCxnSpPr>
              <a:cxnSpLocks/>
            </p:cNvCxnSpPr>
            <p:nvPr/>
          </p:nvCxnSpPr>
          <p:spPr>
            <a:xfrm>
              <a:off x="2103872" y="2453101"/>
              <a:ext cx="176916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3715971-860F-4C1E-B9E0-D1BC784B2BD7}"/>
                </a:ext>
              </a:extLst>
            </p:cNvPr>
            <p:cNvSpPr txBox="1"/>
            <p:nvPr/>
          </p:nvSpPr>
          <p:spPr>
            <a:xfrm>
              <a:off x="1823904" y="695854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B86D706-8AD5-4AA8-9790-9831D8B30E34}"/>
                </a:ext>
              </a:extLst>
            </p:cNvPr>
            <p:cNvSpPr txBox="1"/>
            <p:nvPr/>
          </p:nvSpPr>
          <p:spPr>
            <a:xfrm>
              <a:off x="3828854" y="2423814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65607B9-5A1B-42B9-B350-C01E6EC6B110}"/>
                </a:ext>
              </a:extLst>
            </p:cNvPr>
            <p:cNvSpPr txBox="1"/>
            <p:nvPr/>
          </p:nvSpPr>
          <p:spPr>
            <a:xfrm>
              <a:off x="1865608" y="1612836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C88915-881B-4FAD-9DCB-ECE2489F3D61}"/>
                </a:ext>
              </a:extLst>
            </p:cNvPr>
            <p:cNvSpPr txBox="1"/>
            <p:nvPr/>
          </p:nvSpPr>
          <p:spPr>
            <a:xfrm>
              <a:off x="2754652" y="2505222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5A9CBD6-2B8B-41BE-89DF-6AC129FDD522}"/>
                </a:ext>
              </a:extLst>
            </p:cNvPr>
            <p:cNvSpPr txBox="1"/>
            <p:nvPr/>
          </p:nvSpPr>
          <p:spPr>
            <a:xfrm>
              <a:off x="2930873" y="1612836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8C12D3D-5866-4EC1-B4C9-EBAA77CD246D}"/>
                </a:ext>
              </a:extLst>
            </p:cNvPr>
            <p:cNvGrpSpPr/>
            <p:nvPr/>
          </p:nvGrpSpPr>
          <p:grpSpPr>
            <a:xfrm>
              <a:off x="2105422" y="1090643"/>
              <a:ext cx="288000" cy="288000"/>
              <a:chOff x="2685530" y="3369840"/>
              <a:chExt cx="285281" cy="285281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C283D49-B526-4A16-80F2-03D2C01E46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8171" y="3369840"/>
                <a:ext cx="0" cy="285281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039516A1-EECF-44E8-8757-1F64BE2B42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85530" y="3512481"/>
                <a:ext cx="28528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C555CD6-C2B3-4453-8DA7-764551155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4722" y="3369840"/>
                <a:ext cx="34936" cy="146178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2F5FEA4-21C6-4433-9B4C-C9262B5089A6}"/>
              </a:ext>
            </a:extLst>
          </p:cNvPr>
          <p:cNvGrpSpPr/>
          <p:nvPr/>
        </p:nvGrpSpPr>
        <p:grpSpPr>
          <a:xfrm>
            <a:off x="1059180" y="3646888"/>
            <a:ext cx="3287906" cy="3399430"/>
            <a:chOff x="779212" y="-645999"/>
            <a:chExt cx="3287906" cy="339943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EE807FB-62AB-432D-8C2A-7697A11C6A66}"/>
                </a:ext>
              </a:extLst>
            </p:cNvPr>
            <p:cNvGrpSpPr/>
            <p:nvPr/>
          </p:nvGrpSpPr>
          <p:grpSpPr>
            <a:xfrm>
              <a:off x="779212" y="1224639"/>
              <a:ext cx="1614210" cy="601867"/>
              <a:chOff x="-4805765" y="1596915"/>
              <a:chExt cx="9118106" cy="3399736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B965AA44-C94B-436E-89DE-B7BB5F199C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8938" y="3369840"/>
                <a:ext cx="0" cy="1626811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CB32232-D43C-47D5-ADE1-BBD22E6A78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85530" y="4183248"/>
                <a:ext cx="162681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FB36E85-EB2D-42E0-AD5D-51B12E0975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805765" y="1596915"/>
                <a:ext cx="8313179" cy="260649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7A505FB-24E8-4A9E-ABCA-89D4A565AC90}"/>
                </a:ext>
              </a:extLst>
            </p:cNvPr>
            <p:cNvGrpSpPr/>
            <p:nvPr/>
          </p:nvGrpSpPr>
          <p:grpSpPr>
            <a:xfrm>
              <a:off x="2103872" y="966887"/>
              <a:ext cx="1539825" cy="1486712"/>
              <a:chOff x="1748901" y="878889"/>
              <a:chExt cx="4589755" cy="4431440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CA35053-7846-4155-957D-A2EA54F22958}"/>
                  </a:ext>
                </a:extLst>
              </p:cNvPr>
              <p:cNvCxnSpPr/>
              <p:nvPr/>
            </p:nvCxnSpPr>
            <p:spPr>
              <a:xfrm>
                <a:off x="1748901" y="878889"/>
                <a:ext cx="0" cy="44299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097C6FB-7A4E-47C6-B3D2-F72A8C165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8901" y="5310329"/>
                <a:ext cx="458975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6A228FD-7B56-4D4E-AACD-5BFD6F353E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8901" y="878889"/>
                <a:ext cx="4589755" cy="44299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E3F861B-0A08-4E50-99E5-B8319F431A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3872" y="-353347"/>
              <a:ext cx="0" cy="28064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54606D75-DEA2-4746-A72B-94ABACB70963}"/>
                </a:ext>
              </a:extLst>
            </p:cNvPr>
            <p:cNvCxnSpPr>
              <a:cxnSpLocks/>
            </p:cNvCxnSpPr>
            <p:nvPr/>
          </p:nvCxnSpPr>
          <p:spPr>
            <a:xfrm>
              <a:off x="2103872" y="2453101"/>
              <a:ext cx="176916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C7D84F3-5B42-450E-A5DE-0B9EC8C23A15}"/>
                </a:ext>
              </a:extLst>
            </p:cNvPr>
            <p:cNvSpPr txBox="1"/>
            <p:nvPr/>
          </p:nvSpPr>
          <p:spPr>
            <a:xfrm>
              <a:off x="1823904" y="695854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1F48812-F97A-436F-B128-D3D41E1D8979}"/>
                </a:ext>
              </a:extLst>
            </p:cNvPr>
            <p:cNvSpPr txBox="1"/>
            <p:nvPr/>
          </p:nvSpPr>
          <p:spPr>
            <a:xfrm>
              <a:off x="3828854" y="2423814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5DA6C27-B3F2-46B5-8B9B-1A6B66F4B828}"/>
                </a:ext>
              </a:extLst>
            </p:cNvPr>
            <p:cNvSpPr txBox="1"/>
            <p:nvPr/>
          </p:nvSpPr>
          <p:spPr>
            <a:xfrm>
              <a:off x="1865608" y="1612836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3E102A2-92D8-4976-ADC6-ABD02BE84D25}"/>
                </a:ext>
              </a:extLst>
            </p:cNvPr>
            <p:cNvSpPr txBox="1"/>
            <p:nvPr/>
          </p:nvSpPr>
          <p:spPr>
            <a:xfrm>
              <a:off x="2754652" y="2505222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8892EA9-0706-485D-B98C-BFA504F332AD}"/>
                </a:ext>
              </a:extLst>
            </p:cNvPr>
            <p:cNvSpPr txBox="1"/>
            <p:nvPr/>
          </p:nvSpPr>
          <p:spPr>
            <a:xfrm>
              <a:off x="2930873" y="1612836"/>
              <a:ext cx="2382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1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33329D7-DF01-4D31-A2C3-BC8837525F2D}"/>
                </a:ext>
              </a:extLst>
            </p:cNvPr>
            <p:cNvGrpSpPr/>
            <p:nvPr/>
          </p:nvGrpSpPr>
          <p:grpSpPr>
            <a:xfrm>
              <a:off x="1800604" y="-645999"/>
              <a:ext cx="592819" cy="2024643"/>
              <a:chOff x="2383589" y="1649593"/>
              <a:chExt cx="587222" cy="2005528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8039DC6-6621-4E8B-B76F-FB0E41335D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8171" y="3369840"/>
                <a:ext cx="0" cy="285281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35A295B-F4DE-45A0-B0EE-3D7F94D3C9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85530" y="3512481"/>
                <a:ext cx="28528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93287B95-9643-4CFD-AC89-DC26BD99A4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3589" y="1649593"/>
                <a:ext cx="446070" cy="186642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3429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</TotalTime>
  <Words>46</Words>
  <Application>Microsoft Office PowerPoint</Application>
  <PresentationFormat>A4 Paper (210x297 mm)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Kalamegam</dc:creator>
  <cp:lastModifiedBy>Kalamegam, Dinesh</cp:lastModifiedBy>
  <cp:revision>12</cp:revision>
  <dcterms:created xsi:type="dcterms:W3CDTF">2018-03-14T08:35:43Z</dcterms:created>
  <dcterms:modified xsi:type="dcterms:W3CDTF">2018-03-14T18:49:20Z</dcterms:modified>
</cp:coreProperties>
</file>