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B15B2-054C-4BF0-AEC7-440EEC48E5E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5D26EC-BAE6-4BA7-B4C2-A48BFE32E82D}">
      <dgm:prSet phldrT="[Text]"/>
      <dgm:spPr/>
      <dgm:t>
        <a:bodyPr/>
        <a:lstStyle/>
        <a:p>
          <a:r>
            <a:rPr lang="en-US" dirty="0"/>
            <a:t>PLAN</a:t>
          </a:r>
          <a:endParaRPr lang="en-IN" dirty="0"/>
        </a:p>
      </dgm:t>
    </dgm:pt>
    <dgm:pt modelId="{837D7D89-4B91-4C5E-AF37-F3394CE8C6CC}" type="parTrans" cxnId="{91BDDF27-CE7F-4B72-BF4B-DDF7381A4511}">
      <dgm:prSet/>
      <dgm:spPr/>
      <dgm:t>
        <a:bodyPr/>
        <a:lstStyle/>
        <a:p>
          <a:endParaRPr lang="en-IN"/>
        </a:p>
      </dgm:t>
    </dgm:pt>
    <dgm:pt modelId="{C1A58A9C-2C5D-4AC2-A0E2-B2F270B6D1E7}" type="sibTrans" cxnId="{91BDDF27-CE7F-4B72-BF4B-DDF7381A4511}">
      <dgm:prSet/>
      <dgm:spPr/>
      <dgm:t>
        <a:bodyPr/>
        <a:lstStyle/>
        <a:p>
          <a:endParaRPr lang="en-IN"/>
        </a:p>
      </dgm:t>
    </dgm:pt>
    <dgm:pt modelId="{ECD818A5-CB2F-45EB-BDD2-885DD7DCFC25}">
      <dgm:prSet phldrT="[Text]"/>
      <dgm:spPr/>
      <dgm:t>
        <a:bodyPr/>
        <a:lstStyle/>
        <a:p>
          <a:r>
            <a:rPr lang="en-US" dirty="0"/>
            <a:t>CONTENT CREATION</a:t>
          </a:r>
          <a:endParaRPr lang="en-IN" dirty="0"/>
        </a:p>
      </dgm:t>
    </dgm:pt>
    <dgm:pt modelId="{8B6AE352-2CD4-42AB-8E59-693E7988393F}" type="parTrans" cxnId="{B3F96FF3-51D3-4502-A645-971E7DE79216}">
      <dgm:prSet/>
      <dgm:spPr/>
      <dgm:t>
        <a:bodyPr/>
        <a:lstStyle/>
        <a:p>
          <a:endParaRPr lang="en-IN"/>
        </a:p>
      </dgm:t>
    </dgm:pt>
    <dgm:pt modelId="{B7C785CD-213E-4BD5-9D98-D7AEF34D9881}" type="sibTrans" cxnId="{B3F96FF3-51D3-4502-A645-971E7DE79216}">
      <dgm:prSet/>
      <dgm:spPr/>
      <dgm:t>
        <a:bodyPr/>
        <a:lstStyle/>
        <a:p>
          <a:endParaRPr lang="en-IN"/>
        </a:p>
      </dgm:t>
    </dgm:pt>
    <dgm:pt modelId="{A12318FA-9173-4A12-B983-1FD3F597441C}">
      <dgm:prSet phldrT="[Text]"/>
      <dgm:spPr/>
      <dgm:t>
        <a:bodyPr/>
        <a:lstStyle/>
        <a:p>
          <a:r>
            <a:rPr lang="en-US" dirty="0"/>
            <a:t>HTML STRUCTURE</a:t>
          </a:r>
          <a:endParaRPr lang="en-IN" dirty="0"/>
        </a:p>
      </dgm:t>
    </dgm:pt>
    <dgm:pt modelId="{640BB948-4370-4A82-A52B-77E4DBF0ED84}" type="parTrans" cxnId="{38C4CCDB-0CC1-4DE0-8417-B3939B4CBDD8}">
      <dgm:prSet/>
      <dgm:spPr/>
      <dgm:t>
        <a:bodyPr/>
        <a:lstStyle/>
        <a:p>
          <a:endParaRPr lang="en-IN"/>
        </a:p>
      </dgm:t>
    </dgm:pt>
    <dgm:pt modelId="{5681B665-9516-4028-A315-6034D847DFCA}" type="sibTrans" cxnId="{38C4CCDB-0CC1-4DE0-8417-B3939B4CBDD8}">
      <dgm:prSet/>
      <dgm:spPr/>
      <dgm:t>
        <a:bodyPr/>
        <a:lstStyle/>
        <a:p>
          <a:endParaRPr lang="en-IN"/>
        </a:p>
      </dgm:t>
    </dgm:pt>
    <dgm:pt modelId="{A1163360-1744-4C5F-9B69-28186A05C07C}">
      <dgm:prSet phldrT="[Text]"/>
      <dgm:spPr/>
      <dgm:t>
        <a:bodyPr/>
        <a:lstStyle/>
        <a:p>
          <a:r>
            <a:rPr lang="en-US" b="1" dirty="0">
              <a:latin typeface="Arial" panose="020B0604020202020204"/>
              <a:cs typeface="Arial" panose="020B0604020202020204"/>
            </a:rPr>
            <a:t>INTERACTIVE ELEMENTS(JS) ,CSS STYLING</a:t>
          </a:r>
          <a:endParaRPr lang="en-IN" dirty="0"/>
        </a:p>
      </dgm:t>
    </dgm:pt>
    <dgm:pt modelId="{8CE487E0-CD25-4A27-9C77-BF7DA2D32B18}" type="parTrans" cxnId="{ABFD232E-EECB-406A-8473-D8825D0C5ABF}">
      <dgm:prSet/>
      <dgm:spPr/>
      <dgm:t>
        <a:bodyPr/>
        <a:lstStyle/>
        <a:p>
          <a:endParaRPr lang="en-IN"/>
        </a:p>
      </dgm:t>
    </dgm:pt>
    <dgm:pt modelId="{312D455C-3D25-477F-B7E2-A2422BEAB72F}" type="sibTrans" cxnId="{ABFD232E-EECB-406A-8473-D8825D0C5ABF}">
      <dgm:prSet/>
      <dgm:spPr/>
      <dgm:t>
        <a:bodyPr/>
        <a:lstStyle/>
        <a:p>
          <a:endParaRPr lang="en-IN"/>
        </a:p>
      </dgm:t>
    </dgm:pt>
    <dgm:pt modelId="{69ED3382-7085-4759-8A73-2808202F2622}">
      <dgm:prSet phldrT="[Text]"/>
      <dgm:spPr/>
      <dgm:t>
        <a:bodyPr/>
        <a:lstStyle/>
        <a:p>
          <a:r>
            <a:rPr lang="en-US" b="1" dirty="0">
              <a:latin typeface="Arial" panose="020B0604020202020204"/>
              <a:cs typeface="Arial" panose="020B0604020202020204"/>
            </a:rPr>
            <a:t>TESTING AND DEPLOYMENT</a:t>
          </a:r>
          <a:endParaRPr lang="en-IN" dirty="0"/>
        </a:p>
      </dgm:t>
    </dgm:pt>
    <dgm:pt modelId="{A28B552F-EFB8-4D8D-82E7-F77889031780}" type="parTrans" cxnId="{B592F2E5-4511-4FBF-BE15-A4E003D6D87B}">
      <dgm:prSet/>
      <dgm:spPr/>
      <dgm:t>
        <a:bodyPr/>
        <a:lstStyle/>
        <a:p>
          <a:endParaRPr lang="en-IN"/>
        </a:p>
      </dgm:t>
    </dgm:pt>
    <dgm:pt modelId="{09B9D42B-36B2-48E5-8787-F3014CDA3A67}" type="sibTrans" cxnId="{B592F2E5-4511-4FBF-BE15-A4E003D6D87B}">
      <dgm:prSet/>
      <dgm:spPr/>
      <dgm:t>
        <a:bodyPr/>
        <a:lstStyle/>
        <a:p>
          <a:endParaRPr lang="en-IN"/>
        </a:p>
      </dgm:t>
    </dgm:pt>
    <dgm:pt modelId="{B932F5EA-F0D9-4E22-9304-F2D714198C95}" type="pres">
      <dgm:prSet presAssocID="{034B15B2-054C-4BF0-AEC7-440EEC48E5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2AA640-A2C0-4EBB-A986-C547D434838E}" type="pres">
      <dgm:prSet presAssocID="{D05D26EC-BAE6-4BA7-B4C2-A48BFE32E82D}" presName="node" presStyleLbl="node1" presStyleIdx="0" presStyleCnt="5" custLinFactNeighborX="-5780" custLinFactNeighborY="-1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ABC0A-66DF-482D-8627-47D319BA16FA}" type="pres">
      <dgm:prSet presAssocID="{C1A58A9C-2C5D-4AC2-A0E2-B2F270B6D1E7}" presName="sibTrans" presStyleCnt="0"/>
      <dgm:spPr/>
    </dgm:pt>
    <dgm:pt modelId="{21611AE5-06E5-4277-B3E0-807539A69B7F}" type="pres">
      <dgm:prSet presAssocID="{ECD818A5-CB2F-45EB-BDD2-885DD7DCFC25}" presName="node" presStyleLbl="node1" presStyleIdx="1" presStyleCnt="5" custLinFactNeighborX="321" custLinFactNeighborY="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A1DD2-9FF7-4E84-A8E8-41DF7376DE1E}" type="pres">
      <dgm:prSet presAssocID="{B7C785CD-213E-4BD5-9D98-D7AEF34D9881}" presName="sibTrans" presStyleCnt="0"/>
      <dgm:spPr/>
    </dgm:pt>
    <dgm:pt modelId="{7B00591B-2430-489A-B1CE-2DDCA132FC0D}" type="pres">
      <dgm:prSet presAssocID="{A12318FA-9173-4A12-B983-1FD3F597441C}" presName="node" presStyleLbl="node1" presStyleIdx="2" presStyleCnt="5" custLinFactNeighborX="2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29DA8-63A3-4CE4-9AC0-9FBE613C69CB}" type="pres">
      <dgm:prSet presAssocID="{5681B665-9516-4028-A315-6034D847DFCA}" presName="sibTrans" presStyleCnt="0"/>
      <dgm:spPr/>
    </dgm:pt>
    <dgm:pt modelId="{47EE5474-AFEA-4602-8FD8-0F7DE1857D26}" type="pres">
      <dgm:prSet presAssocID="{A1163360-1744-4C5F-9B69-28186A05C07C}" presName="node" presStyleLbl="node1" presStyleIdx="3" presStyleCnt="5" custLinFactX="65699" custLinFactNeighborX="100000" custLinFactNeighborY="-1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EE166-3123-4185-96DC-E0ACEA551F51}" type="pres">
      <dgm:prSet presAssocID="{312D455C-3D25-477F-B7E2-A2422BEAB72F}" presName="sibTrans" presStyleCnt="0"/>
      <dgm:spPr/>
    </dgm:pt>
    <dgm:pt modelId="{0517EE4B-1A4C-4C51-9A84-21A945BC0BE6}" type="pres">
      <dgm:prSet presAssocID="{69ED3382-7085-4759-8A73-2808202F2622}" presName="node" presStyleLbl="node1" presStyleIdx="4" presStyleCnt="5" custLinFactNeighborX="-5523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2F2E5-4511-4FBF-BE15-A4E003D6D87B}" srcId="{034B15B2-054C-4BF0-AEC7-440EEC48E5E9}" destId="{69ED3382-7085-4759-8A73-2808202F2622}" srcOrd="4" destOrd="0" parTransId="{A28B552F-EFB8-4D8D-82E7-F77889031780}" sibTransId="{09B9D42B-36B2-48E5-8787-F3014CDA3A67}"/>
    <dgm:cxn modelId="{D56BB7AA-791D-4577-AB35-7D4A40AE4928}" type="presOf" srcId="{A1163360-1744-4C5F-9B69-28186A05C07C}" destId="{47EE5474-AFEA-4602-8FD8-0F7DE1857D26}" srcOrd="0" destOrd="0" presId="urn:microsoft.com/office/officeart/2005/8/layout/default#1"/>
    <dgm:cxn modelId="{ABFD232E-EECB-406A-8473-D8825D0C5ABF}" srcId="{034B15B2-054C-4BF0-AEC7-440EEC48E5E9}" destId="{A1163360-1744-4C5F-9B69-28186A05C07C}" srcOrd="3" destOrd="0" parTransId="{8CE487E0-CD25-4A27-9C77-BF7DA2D32B18}" sibTransId="{312D455C-3D25-477F-B7E2-A2422BEAB72F}"/>
    <dgm:cxn modelId="{BD894F96-4668-46D6-8B74-94E330BF0E61}" type="presOf" srcId="{69ED3382-7085-4759-8A73-2808202F2622}" destId="{0517EE4B-1A4C-4C51-9A84-21A945BC0BE6}" srcOrd="0" destOrd="0" presId="urn:microsoft.com/office/officeart/2005/8/layout/default#1"/>
    <dgm:cxn modelId="{591CC984-B705-4F07-A6F7-FF195A108E71}" type="presOf" srcId="{034B15B2-054C-4BF0-AEC7-440EEC48E5E9}" destId="{B932F5EA-F0D9-4E22-9304-F2D714198C95}" srcOrd="0" destOrd="0" presId="urn:microsoft.com/office/officeart/2005/8/layout/default#1"/>
    <dgm:cxn modelId="{52209254-B815-47A5-9B50-EBB41CE25BEC}" type="presOf" srcId="{ECD818A5-CB2F-45EB-BDD2-885DD7DCFC25}" destId="{21611AE5-06E5-4277-B3E0-807539A69B7F}" srcOrd="0" destOrd="0" presId="urn:microsoft.com/office/officeart/2005/8/layout/default#1"/>
    <dgm:cxn modelId="{38C4CCDB-0CC1-4DE0-8417-B3939B4CBDD8}" srcId="{034B15B2-054C-4BF0-AEC7-440EEC48E5E9}" destId="{A12318FA-9173-4A12-B983-1FD3F597441C}" srcOrd="2" destOrd="0" parTransId="{640BB948-4370-4A82-A52B-77E4DBF0ED84}" sibTransId="{5681B665-9516-4028-A315-6034D847DFCA}"/>
    <dgm:cxn modelId="{B3F96FF3-51D3-4502-A645-971E7DE79216}" srcId="{034B15B2-054C-4BF0-AEC7-440EEC48E5E9}" destId="{ECD818A5-CB2F-45EB-BDD2-885DD7DCFC25}" srcOrd="1" destOrd="0" parTransId="{8B6AE352-2CD4-42AB-8E59-693E7988393F}" sibTransId="{B7C785CD-213E-4BD5-9D98-D7AEF34D9881}"/>
    <dgm:cxn modelId="{6E5EFFB0-44D3-42EA-AD2D-E37EBD1D923E}" type="presOf" srcId="{D05D26EC-BAE6-4BA7-B4C2-A48BFE32E82D}" destId="{E02AA640-A2C0-4EBB-A986-C547D434838E}" srcOrd="0" destOrd="0" presId="urn:microsoft.com/office/officeart/2005/8/layout/default#1"/>
    <dgm:cxn modelId="{4285BF4F-35FE-4BA1-977B-577760B4D240}" type="presOf" srcId="{A12318FA-9173-4A12-B983-1FD3F597441C}" destId="{7B00591B-2430-489A-B1CE-2DDCA132FC0D}" srcOrd="0" destOrd="0" presId="urn:microsoft.com/office/officeart/2005/8/layout/default#1"/>
    <dgm:cxn modelId="{91BDDF27-CE7F-4B72-BF4B-DDF7381A4511}" srcId="{034B15B2-054C-4BF0-AEC7-440EEC48E5E9}" destId="{D05D26EC-BAE6-4BA7-B4C2-A48BFE32E82D}" srcOrd="0" destOrd="0" parTransId="{837D7D89-4B91-4C5E-AF37-F3394CE8C6CC}" sibTransId="{C1A58A9C-2C5D-4AC2-A0E2-B2F270B6D1E7}"/>
    <dgm:cxn modelId="{8C2B65AD-F12E-4C1C-91F9-6FD724BB4CB1}" type="presParOf" srcId="{B932F5EA-F0D9-4E22-9304-F2D714198C95}" destId="{E02AA640-A2C0-4EBB-A986-C547D434838E}" srcOrd="0" destOrd="0" presId="urn:microsoft.com/office/officeart/2005/8/layout/default#1"/>
    <dgm:cxn modelId="{2C97FAC9-A61E-4AEE-A552-8F846197CCDE}" type="presParOf" srcId="{B932F5EA-F0D9-4E22-9304-F2D714198C95}" destId="{98FABC0A-66DF-482D-8627-47D319BA16FA}" srcOrd="1" destOrd="0" presId="urn:microsoft.com/office/officeart/2005/8/layout/default#1"/>
    <dgm:cxn modelId="{462DE82E-07BB-4E0E-BE39-B3277998F5EF}" type="presParOf" srcId="{B932F5EA-F0D9-4E22-9304-F2D714198C95}" destId="{21611AE5-06E5-4277-B3E0-807539A69B7F}" srcOrd="2" destOrd="0" presId="urn:microsoft.com/office/officeart/2005/8/layout/default#1"/>
    <dgm:cxn modelId="{72009AAE-EE4E-462C-823F-7883C6A23CBC}" type="presParOf" srcId="{B932F5EA-F0D9-4E22-9304-F2D714198C95}" destId="{35CA1DD2-9FF7-4E84-A8E8-41DF7376DE1E}" srcOrd="3" destOrd="0" presId="urn:microsoft.com/office/officeart/2005/8/layout/default#1"/>
    <dgm:cxn modelId="{0C82FCF9-E985-4EE6-BAFD-C8D903884657}" type="presParOf" srcId="{B932F5EA-F0D9-4E22-9304-F2D714198C95}" destId="{7B00591B-2430-489A-B1CE-2DDCA132FC0D}" srcOrd="4" destOrd="0" presId="urn:microsoft.com/office/officeart/2005/8/layout/default#1"/>
    <dgm:cxn modelId="{2FAD80FC-06ED-4F82-98D9-6360C1FEFDAE}" type="presParOf" srcId="{B932F5EA-F0D9-4E22-9304-F2D714198C95}" destId="{C4529DA8-63A3-4CE4-9AC0-9FBE613C69CB}" srcOrd="5" destOrd="0" presId="urn:microsoft.com/office/officeart/2005/8/layout/default#1"/>
    <dgm:cxn modelId="{57A8939D-7DBA-438F-8E0E-6744EFCA54AB}" type="presParOf" srcId="{B932F5EA-F0D9-4E22-9304-F2D714198C95}" destId="{47EE5474-AFEA-4602-8FD8-0F7DE1857D26}" srcOrd="6" destOrd="0" presId="urn:microsoft.com/office/officeart/2005/8/layout/default#1"/>
    <dgm:cxn modelId="{4ABBC41E-6F79-4CDA-B7E7-ECD702FE59B8}" type="presParOf" srcId="{B932F5EA-F0D9-4E22-9304-F2D714198C95}" destId="{7D0EE166-3123-4185-96DC-E0ACEA551F51}" srcOrd="7" destOrd="0" presId="urn:microsoft.com/office/officeart/2005/8/layout/default#1"/>
    <dgm:cxn modelId="{12D4A368-17A0-404B-9DB1-2D1ABCC476A2}" type="presParOf" srcId="{B932F5EA-F0D9-4E22-9304-F2D714198C95}" destId="{0517EE4B-1A4C-4C51-9A84-21A945BC0BE6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AA640-A2C0-4EBB-A986-C547D434838E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</a:t>
          </a:r>
          <a:endParaRPr lang="en-IN" sz="2600" kern="1200" dirty="0"/>
        </a:p>
      </dsp:txBody>
      <dsp:txXfrm>
        <a:off x="0" y="194592"/>
        <a:ext cx="2686347" cy="1611808"/>
      </dsp:txXfrm>
    </dsp:sp>
    <dsp:sp modelId="{21611AE5-06E5-4277-B3E0-807539A69B7F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CONTENT CREATION</a:t>
          </a:r>
          <a:endParaRPr lang="en-IN" sz="2600" kern="1200" dirty="0"/>
        </a:p>
      </dsp:txBody>
      <dsp:txXfrm>
        <a:off x="2954982" y="194592"/>
        <a:ext cx="2686347" cy="1611808"/>
      </dsp:txXfrm>
    </dsp:sp>
    <dsp:sp modelId="{7B00591B-2430-489A-B1CE-2DDCA132FC0D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HTML STRUCTURE</a:t>
          </a:r>
          <a:endParaRPr lang="en-IN" sz="2600" kern="1200" dirty="0"/>
        </a:p>
      </dsp:txBody>
      <dsp:txXfrm>
        <a:off x="5909964" y="194592"/>
        <a:ext cx="2686347" cy="1611808"/>
      </dsp:txXfrm>
    </dsp:sp>
    <dsp:sp modelId="{47EE5474-AFEA-4602-8FD8-0F7DE1857D26}">
      <dsp:nvSpPr>
        <dsp:cNvPr id="0" name=""/>
        <dsp:cNvSpPr/>
      </dsp:nvSpPr>
      <dsp:spPr>
        <a:xfrm>
          <a:off x="1477491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rial" panose="020B0604020202020204"/>
              <a:cs typeface="Arial" panose="020B0604020202020204"/>
            </a:rPr>
            <a:t>INTERACTIVE ELEMENTS(JS) ,CSS STYLING</a:t>
          </a:r>
          <a:endParaRPr lang="en-IN" sz="2600" kern="1200" dirty="0"/>
        </a:p>
      </dsp:txBody>
      <dsp:txXfrm>
        <a:off x="1477491" y="2075035"/>
        <a:ext cx="2686347" cy="1611808"/>
      </dsp:txXfrm>
    </dsp:sp>
    <dsp:sp modelId="{0517EE4B-1A4C-4C51-9A84-21A945BC0BE6}">
      <dsp:nvSpPr>
        <dsp:cNvPr id="0" name=""/>
        <dsp:cNvSpPr/>
      </dsp:nvSpPr>
      <dsp:spPr>
        <a:xfrm>
          <a:off x="4432473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rial" panose="020B0604020202020204"/>
              <a:cs typeface="Arial" panose="020B0604020202020204"/>
            </a:rPr>
            <a:t>TESTING AND DEPLOYMENT</a:t>
          </a:r>
          <a:endParaRPr lang="en-IN" sz="2600" kern="1200" dirty="0"/>
        </a:p>
      </dsp:txBody>
      <dsp:txXfrm>
        <a:off x="4432473" y="2075035"/>
        <a:ext cx="2686347" cy="16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937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397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9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192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8146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8087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523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63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82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594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86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70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61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561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15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10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5958-E708-48B3-8339-1F158A6DE3CB}" type="datetimeFigureOut">
              <a:rPr lang="en-IN" smtClean="0"/>
              <a:pPr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2B291-9690-4D03-B511-2B5AB2A59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78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D6416-6C76-B494-B5E7-335B218A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091381"/>
            <a:ext cx="9311804" cy="2252348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WASTE AND DONATION MANAGEMENT</a:t>
            </a:r>
            <a:endParaRPr lang="en-IN" sz="7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921BAA-311D-2A93-68BE-4BD470930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7097"/>
            <a:ext cx="10668000" cy="1828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MT"/>
              </a:rPr>
              <a:t>                                                          </a:t>
            </a:r>
            <a:r>
              <a:rPr lang="en-US" b="1" dirty="0">
                <a:latin typeface="Arial MT"/>
              </a:rPr>
              <a:t>MENTOR</a:t>
            </a:r>
            <a:r>
              <a:rPr lang="en-US" b="1" dirty="0"/>
              <a:t>  </a:t>
            </a:r>
            <a:r>
              <a:rPr lang="en-IN" sz="2400" b="1" dirty="0">
                <a:latin typeface="Arial MT"/>
                <a:cs typeface="Arial MT"/>
              </a:rPr>
              <a:t>: </a:t>
            </a:r>
            <a:r>
              <a:rPr lang="en-IN" sz="2400" b="1" spc="-5" dirty="0">
                <a:latin typeface="Arial MT"/>
                <a:cs typeface="Arial MT"/>
              </a:rPr>
              <a:t>DR.R.RAJA</a:t>
            </a:r>
            <a:r>
              <a:rPr lang="en-IN" sz="2400" b="1" dirty="0">
                <a:latin typeface="Arial MT"/>
                <a:cs typeface="Arial MT"/>
              </a:rPr>
              <a:t> </a:t>
            </a:r>
            <a:r>
              <a:rPr lang="en-IN" sz="2400" b="1" spc="-5" dirty="0">
                <a:latin typeface="Arial MT"/>
                <a:cs typeface="Arial MT"/>
              </a:rPr>
              <a:t>SUBRAMANIAN </a:t>
            </a:r>
          </a:p>
          <a:p>
            <a:pPr algn="l"/>
            <a:r>
              <a:rPr lang="en-IN" b="1" spc="-5" dirty="0">
                <a:latin typeface="Arial MT"/>
              </a:rPr>
              <a:t>                                                          STUDENT : </a:t>
            </a:r>
            <a:r>
              <a:rPr lang="en-US" sz="2400" b="1" spc="-5" dirty="0">
                <a:latin typeface="Arial MT"/>
                <a:cs typeface="Arial MT"/>
              </a:rPr>
              <a:t>DINESH KARTHIK M</a:t>
            </a:r>
          </a:p>
          <a:p>
            <a:pPr algn="l"/>
            <a:r>
              <a:rPr lang="en-US" b="1" spc="-5" dirty="0">
                <a:latin typeface="Arial MT"/>
              </a:rPr>
              <a:t>                                                          REG : 99220040836</a:t>
            </a:r>
            <a:endParaRPr lang="en-IN" b="1" dirty="0"/>
          </a:p>
        </p:txBody>
      </p:sp>
      <p:pic>
        <p:nvPicPr>
          <p:cNvPr id="4" name="Picture 3" descr="Kalasalingam Academy of Research and Education, Virudhunagar ...">
            <a:extLst>
              <a:ext uri="{FF2B5EF4-FFF2-40B4-BE49-F238E27FC236}">
                <a16:creationId xmlns:a16="http://schemas.microsoft.com/office/drawing/2014/main" xmlns="" id="{A9C196DC-1FED-CFA8-0DC3-85E00279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0180" y="0"/>
            <a:ext cx="6416859" cy="14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550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F7664-725F-D01C-B881-A6BCA838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31"/>
            <a:ext cx="8596668" cy="1320800"/>
          </a:xfrm>
        </p:spPr>
        <p:txBody>
          <a:bodyPr/>
          <a:lstStyle/>
          <a:p>
            <a:r>
              <a:rPr kumimoji="0" lang="en-IN" sz="5000" b="1" i="0" u="none" strike="noStrike" kern="0" cap="none" spc="-10" normalizeH="0" baseline="0" noProof="0" dirty="0">
                <a:ln>
                  <a:noFill/>
                </a:ln>
                <a:solidFill>
                  <a:srgbClr val="004AAC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                  </a:t>
            </a:r>
            <a:r>
              <a:rPr kumimoji="0" lang="en-IN" sz="5000" b="1" i="0" u="none" strike="noStrike" kern="0" cap="none" spc="-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AB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ST</a:t>
            </a:r>
            <a:r>
              <a:rPr kumimoji="0" lang="en-IN" sz="5000" b="1" i="0" u="none" strike="noStrike" kern="0" cap="none" spc="-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RAC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T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4E5C6-9EA8-35A2-29B7-BC32EBC4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 defTabSz="914400">
              <a:spcBef>
                <a:spcPts val="45"/>
              </a:spcBef>
              <a:buClrTx/>
              <a:buSzTx/>
              <a:buFont typeface="Arial" pitchFamily="34" charset="0"/>
              <a:buChar char="•"/>
              <a:defRPr/>
            </a:pPr>
            <a:r>
              <a:rPr kumimoji="0" lang="en-US" sz="38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Verdana" panose="020B0604030504040204"/>
              </a:rPr>
              <a:t> Creating </a:t>
            </a:r>
            <a:r>
              <a:rPr kumimoji="0" lang="en-US" sz="3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Verdana" panose="020B0604030504040204"/>
              </a:rPr>
              <a:t>a Waste and Donation Management Website </a:t>
            </a:r>
            <a:r>
              <a:rPr kumimoji="0" lang="en-US" sz="38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Verdana" panose="020B0604030504040204"/>
              </a:rPr>
              <a:t>      </a:t>
            </a:r>
            <a:r>
              <a:rPr kumimoji="0" lang="en-US" sz="385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Verdana" panose="020B0604030504040204"/>
              </a:rPr>
              <a:t>             </a:t>
            </a:r>
            <a:r>
              <a:rPr kumimoji="0" lang="en-US" sz="38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Verdana" panose="020B0604030504040204"/>
              </a:rPr>
              <a:t>is </a:t>
            </a:r>
            <a:r>
              <a:rPr kumimoji="0" lang="en-US" sz="3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Verdana" panose="020B0604030504040204"/>
              </a:rPr>
              <a:t>a commendable initiative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8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Verdana" panose="020B060403050404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Verdana" panose="020B0604030504040204"/>
              </a:rPr>
              <a:t>Create forms where users can report different types of waste materials.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400" b="1" i="0" u="none" strike="noStrike" kern="1200" cap="none" spc="-1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Verdana" panose="020B060403050404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400" b="1" i="0" u="none" strike="noStrike" kern="1200" cap="none" spc="-1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Verdana" panose="020B060403050404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Verdana" panose="020B0604030504040204"/>
              </a:rPr>
              <a:t>Implement dropdown menus or checkboxes for easy categorization (e.g., plastic, paper, electronic waste).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8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Verdana" panose="020B0604030504040204"/>
            </a:endParaRPr>
          </a:p>
          <a:p>
            <a:pPr marL="12700" marR="271780" lvl="0" indent="0" algn="just" defTabSz="914400" rtl="0" eaLnBrk="1" fontAlgn="auto" latinLnBrk="0" hangingPunct="1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Verdana" panose="020B0604030504040204"/>
              </a:rPr>
              <a:t>Environmental Tips: Share tips on reducing waste, composting, and conserving resources.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059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37FBC-3D0E-586F-91EF-A8A90E41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176" y="152400"/>
            <a:ext cx="8596668" cy="1320800"/>
          </a:xfrm>
        </p:spPr>
        <p:txBody>
          <a:bodyPr/>
          <a:lstStyle/>
          <a:p>
            <a:pPr algn="just"/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rgbClr val="004AAC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                  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OBJECTIVE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C6315-04F7-4CA3-DE26-7D39363F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7" y="1962181"/>
            <a:ext cx="8596668" cy="3880773"/>
          </a:xfrm>
        </p:spPr>
        <p:txBody>
          <a:bodyPr>
            <a:normAutofit fontScale="25000" lnSpcReduction="20000"/>
          </a:bodyPr>
          <a:lstStyle/>
          <a:p>
            <a:pPr marL="571500" marR="0" lvl="0" indent="-5715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charset="0"/>
                <a:ea typeface="+mn-ea"/>
                <a:cs typeface="Verdana" panose="020B0604030504040204" charset="0"/>
              </a:rPr>
              <a:t>Efficient Waste Management: Streamline the process of waste reporting, categorization, and disposal, making it easier for individuals and organizations to manage waste responsibly.</a:t>
            </a:r>
          </a:p>
          <a:p>
            <a:pPr marL="571500" marR="0" lvl="0" indent="-5715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charset="0"/>
              <a:ea typeface="+mn-ea"/>
              <a:cs typeface="Verdana" panose="020B0604030504040204" charset="0"/>
            </a:endParaRPr>
          </a:p>
          <a:p>
            <a:pPr marL="571500" marR="0" lvl="0" indent="-5715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charset="0"/>
                <a:ea typeface="+mn-ea"/>
                <a:cs typeface="Verdana" panose="020B0604030504040204" charset="0"/>
              </a:rPr>
              <a:t>Promote Recycling and Conservation: Educate users about the importance of recycling and conservation through informative resources and guides, encouraging the adoption of sustainable practices.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charset="0"/>
              <a:ea typeface="+mn-ea"/>
              <a:cs typeface="Verdana" panose="020B0604030504040204" charset="0"/>
            </a:endParaRPr>
          </a:p>
          <a:p>
            <a:pPr marL="571500" marR="0" lvl="0" indent="-5715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charset="0"/>
                <a:ea typeface="+mn-ea"/>
                <a:cs typeface="Verdana" panose="020B0604030504040204" charset="0"/>
              </a:rPr>
              <a:t>Facilitate Donation Transactions: Provide a user-friendly platform for users to donate various resources such as food, clothing, and supplies, connecting donors with individuals or organizations in need.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2145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B4BE9-9AC1-E558-1646-6DC8AC8A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rgbClr val="004AAC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                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TECH</a:t>
            </a:r>
            <a:r>
              <a:rPr kumimoji="0" lang="en-IN" sz="5000" b="1" i="0" u="none" strike="noStrike" kern="0" cap="none" spc="-45" normalizeH="0" baseline="0" noProof="0" dirty="0">
                <a:ln>
                  <a:noFill/>
                </a:ln>
                <a:solidFill>
                  <a:srgbClr val="004AAC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STACK</a:t>
            </a:r>
            <a:r>
              <a:rPr kumimoji="0" lang="en-IN" sz="5000" b="1" i="0" u="none" strike="noStrike" kern="0" cap="none" spc="-40" normalizeH="0" baseline="0" noProof="0" dirty="0">
                <a:ln>
                  <a:noFill/>
                </a:ln>
                <a:solidFill>
                  <a:srgbClr val="004AAC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08E65-D2D0-3246-8B9A-F9A5524E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2419985" lvl="0" indent="0" algn="l" defTabSz="914400" rtl="0" eaLnBrk="1" fontAlgn="auto" latinLnBrk="0" hangingPunct="1">
              <a:lnSpc>
                <a:spcPct val="117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●HTML</a:t>
            </a:r>
          </a:p>
          <a:p>
            <a:pPr marL="12700" marR="2419985" lvl="0" indent="0" algn="l" defTabSz="914400" rtl="0" eaLnBrk="1" fontAlgn="auto" latinLnBrk="0" hangingPunct="1">
              <a:lnSpc>
                <a:spcPct val="117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●CSS</a:t>
            </a:r>
          </a:p>
          <a:p>
            <a:pPr marL="12700" marR="2419985" lvl="0" indent="0" algn="l" defTabSz="914400" rtl="0" eaLnBrk="1" fontAlgn="auto" latinLnBrk="0" hangingPunct="1">
              <a:lnSpc>
                <a:spcPct val="117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●JAVASCRIPT </a:t>
            </a:r>
            <a:r>
              <a:rPr kumimoji="0" lang="en-US" sz="4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</a:p>
          <a:p>
            <a:pPr marL="12700" marR="2419985" lvl="0" indent="0" algn="l" defTabSz="914400" rtl="0" eaLnBrk="1" fontAlgn="auto" latinLnBrk="0" hangingPunct="1">
              <a:lnSpc>
                <a:spcPct val="117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394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323FD-74E8-EA79-5B49-D1121700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85" y="120770"/>
            <a:ext cx="9604375" cy="1747520"/>
          </a:xfrm>
        </p:spPr>
        <p:txBody>
          <a:bodyPr>
            <a:normAutofit fontScale="90000"/>
          </a:bodyPr>
          <a:lstStyle/>
          <a:p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rgbClr val="004AAC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               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WORKFLOW</a:t>
            </a:r>
            <a:b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       </a:t>
            </a:r>
            <a:r>
              <a:rPr lang="en-US" sz="3200" b="1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Waste</a:t>
            </a:r>
            <a:r>
              <a:rPr lang="en-US" sz="3200" b="1" spc="5" dirty="0">
                <a:solidFill>
                  <a:srgbClr val="004A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3200" b="1" spc="5" dirty="0">
                <a:solidFill>
                  <a:srgbClr val="004A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Donation</a:t>
            </a:r>
            <a:r>
              <a:rPr lang="en-US" sz="3200" b="1" spc="5" dirty="0">
                <a:solidFill>
                  <a:srgbClr val="004A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Management</a:t>
            </a:r>
            <a:r>
              <a:rPr lang="en-US" sz="3200" b="1" spc="5" dirty="0">
                <a:solidFill>
                  <a:srgbClr val="004AAC"/>
                </a:solidFill>
                <a:latin typeface="Arial" panose="020B0604020202020204"/>
                <a:cs typeface="Arial" panose="020B0604020202020204"/>
              </a:rPr>
              <a:t> </a:t>
            </a:r>
            <a:br>
              <a:rPr lang="en-US" sz="3200" b="1" spc="5" dirty="0">
                <a:solidFill>
                  <a:srgbClr val="004AAC"/>
                </a:solidFill>
                <a:latin typeface="Arial" panose="020B0604020202020204"/>
                <a:cs typeface="Arial" panose="020B0604020202020204"/>
              </a:rPr>
            </a:b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xmlns="" id="{456AA5BA-851D-94EE-E599-2AA54B9A3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919256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/>
          <p:cNvSpPr/>
          <p:nvPr/>
        </p:nvSpPr>
        <p:spPr>
          <a:xfrm>
            <a:off x="3372928" y="3010619"/>
            <a:ext cx="276046" cy="21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357668" y="3036498"/>
            <a:ext cx="241540" cy="26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6331789" y="4753154"/>
            <a:ext cx="232913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737895" y="3985404"/>
            <a:ext cx="293297" cy="215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3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6CC43-8CB2-9169-BAD8-21CF2D0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rgbClr val="004AAC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                   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O</a:t>
            </a:r>
            <a:r>
              <a:rPr kumimoji="0" lang="en-IN" sz="5000" b="1" i="0" u="none" strike="noStrike" kern="0" cap="none" spc="-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U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TP</a:t>
            </a:r>
            <a:r>
              <a:rPr kumimoji="0" lang="en-IN" sz="5000" b="1" i="0" u="none" strike="noStrike" kern="0" cap="none" spc="-1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U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T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object 2" descr="C:\Users\cyber\OneDrive\Pictures\Screenshots 1\Screenshot (15).pngScreenshot (15)">
            <a:extLst>
              <a:ext uri="{FF2B5EF4-FFF2-40B4-BE49-F238E27FC236}">
                <a16:creationId xmlns:a16="http://schemas.microsoft.com/office/drawing/2014/main" xmlns="" id="{78952832-5479-4549-92C2-573626FDEA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642" y="2160588"/>
            <a:ext cx="807875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005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D752C-A654-B73B-1FF3-76166638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rgbClr val="004AAC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               </a:t>
            </a:r>
            <a:r>
              <a:rPr kumimoji="0" lang="en-IN" sz="5000" b="1" i="0" u="none" strike="noStrike" kern="0" cap="none" spc="-5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CONCLUSION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61DC23-8F0B-76B4-F34C-0ACBB22F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2700" algn="just">
              <a:lnSpc>
                <a:spcPct val="130000"/>
              </a:lnSpc>
              <a:spcBef>
                <a:spcPts val="100"/>
              </a:spcBef>
            </a:pPr>
            <a:r>
              <a:rPr lang="en-US" sz="4400" b="1" dirty="0">
                <a:latin typeface="Verdana" panose="020B0604030504040204"/>
                <a:cs typeface="Verdana" panose="020B0604030504040204"/>
              </a:rPr>
              <a:t>The development of the Waste and Donation Management Website represents a significant step towards addressing pressing environmental and social challenges. </a:t>
            </a:r>
          </a:p>
          <a:p>
            <a:pPr marL="12700" marR="5080" algn="just">
              <a:lnSpc>
                <a:spcPct val="157000"/>
              </a:lnSpc>
            </a:pPr>
            <a:r>
              <a:rPr lang="en-US" sz="4400" b="1" dirty="0">
                <a:latin typeface="Verdana" panose="020B0604030504040204"/>
                <a:cs typeface="Verdana" panose="020B0604030504040204"/>
              </a:rPr>
              <a:t>Through the integration of innovative technologies and thoughtful design, this project aims to streamline waste management processes, facilitate resource redistribution, and foster community engagement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48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244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WASTE AND DONATION MANAGEMENT</vt:lpstr>
      <vt:lpstr>                   ABSTRACT</vt:lpstr>
      <vt:lpstr>                   OBJECTIVE</vt:lpstr>
      <vt:lpstr>                 TECH STACK </vt:lpstr>
      <vt:lpstr>                WORKFLOW         Waste and Donation Management  </vt:lpstr>
      <vt:lpstr>                    OUTPUT</vt:lpstr>
      <vt:lpstr>               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AND DONATION MANAGEMENT</dc:title>
  <dc:creator>Aathi Prince</dc:creator>
  <cp:lastModifiedBy>students</cp:lastModifiedBy>
  <cp:revision>4</cp:revision>
  <dcterms:created xsi:type="dcterms:W3CDTF">2024-03-18T15:59:22Z</dcterms:created>
  <dcterms:modified xsi:type="dcterms:W3CDTF">2024-03-19T04:23:41Z</dcterms:modified>
</cp:coreProperties>
</file>