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9" r:id="rId4"/>
    <p:sldId id="268" r:id="rId5"/>
    <p:sldId id="273" r:id="rId6"/>
    <p:sldId id="272" r:id="rId7"/>
    <p:sldId id="271" r:id="rId8"/>
    <p:sldId id="270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CSE_CAI_CAP_35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886409593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54070" y="27218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</a:p>
          <a:p>
            <a:pPr algn="ctr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</a:t>
            </a:r>
            <a:r>
              <a:rPr lang="en-IN" sz="14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IN" sz="18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Kayalvizhi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B-Tech</a:t>
            </a: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Dr. Zafar Ali Khan N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Afroz Pasha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8"/>
            <a:ext cx="10515600" cy="190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PIP4004: UNIVERSITY PROJECT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Review-0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Phishing Attack Detection using AI/ML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E9D3DE-469A-81DA-04A0-FD5A1F859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654517"/>
              </p:ext>
            </p:extLst>
          </p:nvPr>
        </p:nvGraphicFramePr>
        <p:xfrm>
          <a:off x="470264" y="3102379"/>
          <a:ext cx="5351910" cy="1483360"/>
        </p:xfrm>
        <a:graphic>
          <a:graphicData uri="http://schemas.openxmlformats.org/drawingml/2006/table">
            <a:tbl>
              <a:tblPr firstRow="1" bandRow="1"/>
              <a:tblGrid>
                <a:gridCol w="2675955">
                  <a:extLst>
                    <a:ext uri="{9D8B030D-6E8A-4147-A177-3AD203B41FA5}">
                      <a16:colId xmlns:a16="http://schemas.microsoft.com/office/drawing/2014/main" val="756513573"/>
                    </a:ext>
                  </a:extLst>
                </a:gridCol>
                <a:gridCol w="2675955">
                  <a:extLst>
                    <a:ext uri="{9D8B030D-6E8A-4147-A177-3AD203B41FA5}">
                      <a16:colId xmlns:a16="http://schemas.microsoft.com/office/drawing/2014/main" val="3875006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DINESH KUMAR 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20211CAI0074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36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</a:t>
                      </a:r>
                      <a:r>
                        <a:rPr lang="en-IN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RAJWAL KANTHAN 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20211CAI0075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6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</a:t>
                      </a:r>
                      <a:r>
                        <a:rPr lang="en-IN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ANJUNATH A 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20211CAI0124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60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AKASH 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20211CAI0110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765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National Technical Research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Organisation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,(NTRO)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Phishing attacks are a common form of cybercrime where attackers impersonate legitimate entities to deceive users into revealing sensitive information (e.g., login credentials, financial details). This project aims to build an AI/ML-based solution that detects phishing attacks in emails, URLs, or messages.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Moderate to High (requires advanced data preprocessing, model training, and real-time deployment)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https://github.com/Dinesh-Kumar-Tech/CSE_CAI_CAP_39_Phishing-Attack-Detection-using-AI-ML.git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Programming Languages: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</a:rPr>
              <a:t>Python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Calibri Light" panose="020F0302020204030204" pitchFamily="34" charset="0"/>
            </a:endParaRP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Libraries &amp; Frameworks: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Calibri Light" panose="020F0302020204030204" pitchFamily="34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Pandas, NumPy (Data Processing)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Scikit-learn (Machine Learning)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TensorFlow /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PyTorch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(Deep Learning Models)</a:t>
            </a:r>
            <a:endParaRPr lang="en-IN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Flask /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Streamlit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(Web App Deployment)</a:t>
            </a:r>
            <a:endParaRPr lang="en-IN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NLTK / </a:t>
            </a:r>
            <a:r>
              <a:rPr lang="en-IN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spaCy</a:t>
            </a: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 (NLP)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Data Science Tools: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IN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Jupyter</a:t>
            </a: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 Notebooks (for prototyping)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Deployment Tools: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Heroku / AWS / Google Cloud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 b="1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Software: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indent="-4572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Python (3.x)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indent="-4572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Scikit-learn, TensorFlow, Pandas, </a:t>
            </a:r>
            <a:r>
              <a:rPr lang="en-IN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, Flask, </a:t>
            </a:r>
            <a:r>
              <a:rPr lang="en-IN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Streamlit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indent="-4572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IN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Jupyter</a:t>
            </a: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 Notebook / IDE (</a:t>
            </a:r>
            <a:r>
              <a:rPr lang="en-IN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VSCode</a:t>
            </a: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, PyCharm)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Hardware: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indent="-4572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Minimum of 8 GB RAM for training models efficiently</a:t>
            </a:r>
          </a:p>
          <a:p>
            <a:pPr marL="609600" indent="-4572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GPU (if using deep learning models like LSTM, BERT)</a:t>
            </a:r>
          </a:p>
          <a:p>
            <a:pPr marL="609600" indent="-4572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Stable internet connection for cloud deployment and dataset access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Impact: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Phishing attacks continue to be a major security threat for individuals and organizations. Detecting them early can prevent financial loss and personal data theft.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Objective: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Build an AI/ML-based solution to identify phishing content with high accuracy using text-based features, NLP, and classification algorithms.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BA0C3-0221-0F01-722B-A238DEBA1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1319253"/>
            <a:ext cx="10668000" cy="481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B. Smith, C. Johnson, and D. Lee, "A Survey of Phishing Detection Techniques: Machine Learning and Deep Learning Approaches," </a:t>
            </a:r>
            <a:r>
              <a:rPr lang="en-US" sz="2200" i="1" dirty="0">
                <a:latin typeface="Cambria" panose="02040503050406030204" pitchFamily="18" charset="0"/>
                <a:ea typeface="Cambria" panose="02040503050406030204" pitchFamily="18" charset="0"/>
              </a:rPr>
              <a:t>IEEE Access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, vol. 8, pp. 12234-12247, 2021.</a:t>
            </a:r>
          </a:p>
          <a:p>
            <a:pPr marL="495300" indent="-342900">
              <a:spcBef>
                <a:spcPts val="0"/>
              </a:spcBef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M. K. Sharma, "Machine Learning Models for Phishing Attack Detection," </a:t>
            </a:r>
            <a:r>
              <a:rPr lang="en-US" sz="2200" i="1" dirty="0">
                <a:latin typeface="Cambria" panose="02040503050406030204" pitchFamily="18" charset="0"/>
                <a:ea typeface="Cambria" panose="02040503050406030204" pitchFamily="18" charset="0"/>
              </a:rPr>
              <a:t>International Journal of Computer Applications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, vol. 12, no. 6, pp. 567-579, 2019.</a:t>
            </a:r>
          </a:p>
          <a:p>
            <a:pPr marL="495300" indent="-342900">
              <a:spcBef>
                <a:spcPts val="0"/>
              </a:spcBef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R. Gupta and S. Verma, "Phishing URL Detection Using Natural Language Processing," </a:t>
            </a:r>
            <a:r>
              <a:rPr lang="en-US" sz="2200" i="1" dirty="0">
                <a:latin typeface="Cambria" panose="02040503050406030204" pitchFamily="18" charset="0"/>
                <a:ea typeface="Cambria" panose="02040503050406030204" pitchFamily="18" charset="0"/>
              </a:rPr>
              <a:t>IEEE Transactions on Information Forensics and Security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, vol. 15, no. 3, pp. 509-519, 2022.</a:t>
            </a:r>
          </a:p>
          <a:p>
            <a:pPr marL="495300" indent="-342900">
              <a:spcBef>
                <a:spcPts val="0"/>
              </a:spcBef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J. Singh, P. Patel, and R. Roy, "Phishing Detection with Hybrid Deep Learning Networks," </a:t>
            </a:r>
            <a:r>
              <a:rPr lang="en-US" sz="2200" i="1" dirty="0">
                <a:latin typeface="Cambria" panose="02040503050406030204" pitchFamily="18" charset="0"/>
                <a:ea typeface="Cambria" panose="02040503050406030204" pitchFamily="18" charset="0"/>
              </a:rPr>
              <a:t>Proceedings of the IEEE Conference on Cybersecurity and Privacy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, pp. 203-211, 2021.</a:t>
            </a:r>
          </a:p>
          <a:p>
            <a:pPr marL="152400" indent="0">
              <a:spcBef>
                <a:spcPts val="0"/>
              </a:spcBef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620</Words>
  <Application>Microsoft Office PowerPoint</Application>
  <PresentationFormat>Widescreen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</vt:lpstr>
      <vt:lpstr>Times New Roman</vt:lpstr>
      <vt:lpstr>Verdana</vt:lpstr>
      <vt:lpstr>Wingdings</vt:lpstr>
      <vt:lpstr>Bioinformatics</vt:lpstr>
      <vt:lpstr>PowerPoint Presentation</vt:lpstr>
      <vt:lpstr>Content</vt:lpstr>
      <vt:lpstr>Problem Statement Number: </vt:lpstr>
      <vt:lpstr>Github Link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Dinesh Kumar</cp:lastModifiedBy>
  <cp:revision>40</cp:revision>
  <dcterms:modified xsi:type="dcterms:W3CDTF">2025-02-22T15:07:56Z</dcterms:modified>
</cp:coreProperties>
</file>