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28E3-4055-4A72-B0CB-B5976C0DF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E4E16-F129-EE61-5EAC-62A93902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F082-2075-7B30-6D9C-42F7702F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A09B-D54A-3415-96A0-34041B03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8181-F10B-B907-7C74-C63F153D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1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595A-9F78-8FF4-B6B8-E7C53875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93BFA-E2D2-9435-B3B5-43D16D5D1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FC6C-135B-1561-4AA0-0F9A3F53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F634-641C-4983-11FE-B5B622C8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1594-8E81-3FDC-1E83-832EAC7F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E2056-70F8-81F5-497E-564F7FD5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89D26-FC34-DA18-7E90-AACCE906C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82C4-9672-2977-0EC2-0D389D2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DD8A-0136-4FFB-C388-0347D9A3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A7C6-4554-56AB-126A-4E81F2B0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21B0-0629-B05F-A02B-8ECEF515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AACA-7EB1-A5EE-4CFC-BFD300EF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BE23-F607-05F5-9123-289D02E1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7950F-5CE2-24F3-58CA-B5341A07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DC35-65B0-22C6-F701-7558AC1A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9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85D1-33F0-2D0E-F81F-DFBB963E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6023-8012-2DCF-07AD-C2D3CAE8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854C-C6F6-20EF-4FFF-AE307AD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C5D0-7390-B179-319B-7B120059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74EB-E54B-F72B-8B10-66EA8630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E732-731F-B6AE-0761-53E8C955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BD75-8870-24F6-027E-EE72E2621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32AB9-17F4-C525-D9EF-B156B393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81397-0590-8039-195E-C2BF1202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198C-75BE-C782-B460-6046C62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1CE97-7BEB-3F7C-F90E-4F080D6E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072C-BA7B-7FB6-AE56-D52888CF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A710A-13D9-10D5-510C-A2D90574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6F34A-2991-AD45-3EFB-DC3A281AB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1D29E-257A-7755-7906-6D841968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F3ED9-BFF8-EACA-0C42-8D3D21388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411B1-AA2C-ABFE-5E2D-15E8FE60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0535A-A6D6-E457-3B8A-BA3DA99D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14933-B38B-647E-4385-E3CCA6AE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5F5E-9EA7-3887-AF90-3A1F234D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04E10-CDE9-310E-B30A-53E2C06F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51C95-DD01-A5BE-EEE2-7B6B574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D9BD-9C35-6A69-716A-22CF4C37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03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8E135-99A4-C0E2-3F6A-16C8023E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CFFEE-611E-B753-8B7A-B64327E8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64B7D-94C0-6759-6A47-5361149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1E31-7FB6-2DB0-289B-21AD3FE0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70A2-132A-8F96-92DA-D9FD93D2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8DE79-BC22-192E-7854-D99E5B735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C12C-08BC-C004-09DA-5735AFC6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7E4FB-1300-79DB-22C9-9ADF3574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5683-8434-157B-8324-C3248D95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8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9317-9C2B-967F-0CE5-5E8FA72F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A1EF8-99A3-CFEE-CC32-55100184B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478AD-5035-617E-62E0-6FB9E7F75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2526-A4DE-3541-4901-DD960B52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12EF-55E0-FC6F-C356-2B76424C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BF7C3-B4E5-DC35-BC51-B9359DFF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626C2-DD21-5D8E-A681-4EE4952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9FFD-43F6-E187-D77D-400D0B0F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71E8-8C60-F103-84A1-6E26522C3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39AA-B32A-45FD-A201-D58651C30AC3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EACE-77DD-5374-2D58-0BC27DD5A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DC07-060F-E74C-F41B-98C82A6E1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1F61-721C-4DCF-AE3A-46460BFC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5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1CD-E851-FC58-144D-55BF2DF8B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144" y="308345"/>
            <a:ext cx="9299944" cy="11908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 PROJECT EVALUATION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8F851-12C6-3F0C-D4A9-DDA07151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390" y="2598722"/>
            <a:ext cx="8137451" cy="1655762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Fake Review Classification and Topic Modeling</a:t>
            </a:r>
            <a:endParaRPr lang="en-IN" sz="4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6902D1-E493-39A6-E845-0FB2A9B64C9C}"/>
              </a:ext>
            </a:extLst>
          </p:cNvPr>
          <p:cNvSpPr txBox="1">
            <a:spLocks/>
          </p:cNvSpPr>
          <p:nvPr/>
        </p:nvSpPr>
        <p:spPr>
          <a:xfrm>
            <a:off x="4192771" y="4183913"/>
            <a:ext cx="813745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- DINESH 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916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FD5AC-1C68-7FA6-64E5-0EDB74AC5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5E8-1977-AAFE-E69B-D3FEF066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254" y="290585"/>
            <a:ext cx="5839491" cy="132556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Topic Modelling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6C3A5-42E2-D465-969D-24EB2DB08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3" y="1488558"/>
            <a:ext cx="10745972" cy="49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0EE99-25FE-0734-8E4A-ADFCF7903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E014-6E6E-8B1E-F795-E87F8A17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57" y="290585"/>
            <a:ext cx="4968286" cy="132556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Classification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6072-7F92-A084-1B2A-7B3D4CF059FB}"/>
              </a:ext>
            </a:extLst>
          </p:cNvPr>
          <p:cNvSpPr txBox="1">
            <a:spLocks/>
          </p:cNvSpPr>
          <p:nvPr/>
        </p:nvSpPr>
        <p:spPr>
          <a:xfrm>
            <a:off x="838200" y="1616148"/>
            <a:ext cx="10655595" cy="421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Logistic Regression</a:t>
            </a:r>
            <a:endParaRPr lang="en-US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Support Vector Machines (SVM)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RoBERTa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Deep Learning Models: </a:t>
            </a:r>
            <a:endParaRPr lang="en-US" sz="28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LSTMs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795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FDE0-5217-E0E8-EFF0-73E7725F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576C-3F3B-C6A8-64EE-10393D54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57" y="290585"/>
            <a:ext cx="4968286" cy="132556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Classification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E0A39-D63C-6596-3B5C-291E7A61CFC7}"/>
              </a:ext>
            </a:extLst>
          </p:cNvPr>
          <p:cNvSpPr txBox="1">
            <a:spLocks/>
          </p:cNvSpPr>
          <p:nvPr/>
        </p:nvSpPr>
        <p:spPr>
          <a:xfrm>
            <a:off x="838200" y="1616149"/>
            <a:ext cx="10655595" cy="143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Logistic Regression </a:t>
            </a:r>
            <a:r>
              <a:rPr lang="en-US" dirty="0"/>
              <a:t>is a statistical model used for binary classification tasks. It predicts the probability of a categorical dependent variable based on one or more independent variables. It uses the logistic function to model the data and outputs values between 0 and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4E000-CDCD-6D36-8ABC-92B9517AC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44" y="3051545"/>
            <a:ext cx="9122735" cy="30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3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A53E8-4348-6F76-E419-4AF417C57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C75-B213-ECD7-D1ED-EF9B9BDE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57" y="290585"/>
            <a:ext cx="4968286" cy="132556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Classification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D501A-8B18-4546-A49A-754858A884C1}"/>
              </a:ext>
            </a:extLst>
          </p:cNvPr>
          <p:cNvSpPr txBox="1">
            <a:spLocks/>
          </p:cNvSpPr>
          <p:nvPr/>
        </p:nvSpPr>
        <p:spPr>
          <a:xfrm>
            <a:off x="838200" y="1616149"/>
            <a:ext cx="10655595" cy="143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Support Vector Machine (SVM)</a:t>
            </a:r>
            <a:r>
              <a:rPr lang="en-US" dirty="0"/>
              <a:t> is a supervised machine learning algorithm used for classification and regression tasks. It works by finding the optimal hyperplane that best separates data points of different classes in the feature space.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7DFAE-4343-4C9C-0309-030F377B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1545"/>
            <a:ext cx="10451803" cy="29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1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43B14-0B3C-7FBA-C1B1-58B970800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47D8-177B-BD3B-5B67-C3257F87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57" y="290585"/>
            <a:ext cx="4968286" cy="132556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Classification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0B004-3440-5B4C-417D-72AFA6B02CD9}"/>
              </a:ext>
            </a:extLst>
          </p:cNvPr>
          <p:cNvSpPr txBox="1">
            <a:spLocks/>
          </p:cNvSpPr>
          <p:nvPr/>
        </p:nvSpPr>
        <p:spPr>
          <a:xfrm>
            <a:off x="838200" y="1616149"/>
            <a:ext cx="10655595" cy="143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Long Short-Term Memory (LSTM)</a:t>
            </a:r>
            <a:r>
              <a:rPr lang="en-US" dirty="0"/>
              <a:t> is a type of recurrent neural network (RNN) designed to model sequential data. It is effective for tasks that involve long-term dependencies, like time series forecasting and natural language processing, by maintaining information in memory over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3C7D1-9978-E821-C9CF-051CB53C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0" y="3051545"/>
            <a:ext cx="11099200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6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BEBF2-94B8-AB4A-C0F0-43FA1D43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4310-176C-788C-91B8-C8CD6B47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57" y="290585"/>
            <a:ext cx="4968286" cy="132556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Classification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595B9-1A88-B376-9505-DB38DCCF6BC9}"/>
              </a:ext>
            </a:extLst>
          </p:cNvPr>
          <p:cNvSpPr txBox="1">
            <a:spLocks/>
          </p:cNvSpPr>
          <p:nvPr/>
        </p:nvSpPr>
        <p:spPr>
          <a:xfrm>
            <a:off x="838200" y="1616149"/>
            <a:ext cx="10655595" cy="1435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RoBERTa</a:t>
            </a:r>
            <a:r>
              <a:rPr lang="en-US" dirty="0"/>
              <a:t> (Robustly optimized BERT approach) is an advanced version of the BERT (Bidirectional Encoder Representations from Transformers) model. It is pre-trained on large datasets and fine-tuned for specific tasks like text classification, sentiment analysis, and question answering, offering improved performance over BERT.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BF2A6-F3BB-DEDC-F44E-EF12A7104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1420"/>
            <a:ext cx="10823944" cy="25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73A5-866E-C655-8EA0-66EAE6FE1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F299-0F77-55AD-4F52-34A5918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57" y="290585"/>
            <a:ext cx="4968286" cy="132556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Classification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3FF5A-04DC-4E84-4FC8-649655321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43" y="1616148"/>
            <a:ext cx="6607113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19685-924B-0578-46DE-9486AF6D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996C-CCC8-556C-7AAD-99740C91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881" y="2103437"/>
            <a:ext cx="6542237" cy="1325563"/>
          </a:xfrm>
        </p:spPr>
        <p:txBody>
          <a:bodyPr>
            <a:noAutofit/>
          </a:bodyPr>
          <a:lstStyle/>
          <a:p>
            <a:r>
              <a:rPr lang="en-IN" sz="8800" b="1" dirty="0">
                <a:solidFill>
                  <a:srgbClr val="FF0000"/>
                </a:solidFill>
              </a:rPr>
              <a:t>THANK YOU</a:t>
            </a:r>
            <a:r>
              <a:rPr lang="en-US" sz="8800" b="1" dirty="0">
                <a:solidFill>
                  <a:srgbClr val="FF0000"/>
                </a:solidFill>
              </a:rPr>
              <a:t> </a:t>
            </a:r>
            <a:endParaRPr lang="en-IN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9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E516-611B-A4EE-BC2A-C94E71EE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39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Brief Overview of the Project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186A9-DBA2-9E6B-7968-491C0EBCD8EA}"/>
              </a:ext>
            </a:extLst>
          </p:cNvPr>
          <p:cNvSpPr txBox="1">
            <a:spLocks/>
          </p:cNvSpPr>
          <p:nvPr/>
        </p:nvSpPr>
        <p:spPr>
          <a:xfrm>
            <a:off x="838200" y="1616148"/>
            <a:ext cx="10655595" cy="421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This project aims to analyze online reviews to detect fake reviews and extract meaningful patterns using a combination of machine learning techniques. 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It involves preprocessing text data, extracting features, and applying clustering and classification algorithms to uncover insights and improve the reliability of online reviews.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0916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1071-1916-57E7-D634-1A73A0447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3353-8A0A-8CDD-6B00-B33B44D7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765" y="368577"/>
            <a:ext cx="643447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Text Preprocessing</a:t>
            </a:r>
            <a:endParaRPr lang="en-IN" sz="13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C712D-95DF-A38D-9C29-B9DD90849310}"/>
              </a:ext>
            </a:extLst>
          </p:cNvPr>
          <p:cNvSpPr txBox="1">
            <a:spLocks/>
          </p:cNvSpPr>
          <p:nvPr/>
        </p:nvSpPr>
        <p:spPr>
          <a:xfrm>
            <a:off x="838200" y="1616148"/>
            <a:ext cx="10655595" cy="421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Tokenization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Stop word removal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Lemmatization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Feature extraction using TF-IDF for numerical representation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26577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8019A-4435-DD01-860A-FB2A503A7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46D7-CFEB-A11A-626B-C6441A8E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565" y="368577"/>
            <a:ext cx="4510863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CLUSTERING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1BF56-3845-B70B-0ABC-B3268C248501}"/>
              </a:ext>
            </a:extLst>
          </p:cNvPr>
          <p:cNvSpPr txBox="1">
            <a:spLocks/>
          </p:cNvSpPr>
          <p:nvPr/>
        </p:nvSpPr>
        <p:spPr>
          <a:xfrm>
            <a:off x="838200" y="1616148"/>
            <a:ext cx="10655595" cy="42104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K-means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Inertia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Silhouette Score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Elbow Method for optimal K</a:t>
            </a:r>
            <a:endParaRPr lang="en-US" sz="2400" b="1" dirty="0"/>
          </a:p>
          <a:p>
            <a:pPr algn="just"/>
            <a:endParaRPr lang="en-US" sz="28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DBSCAN (Density-Based Spatial Clustering of Applications with Noise)</a:t>
            </a:r>
            <a:r>
              <a:rPr lang="en-IN" sz="2800" b="1" dirty="0"/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Epsilon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Min Samples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Noise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Silhouette Score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6752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9C97E-56AE-A469-9A67-B967A0C3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CB13-BFD1-F77C-DD0E-0B9CB446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82" y="265814"/>
            <a:ext cx="404303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CLUSTERING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81DF9-083F-9306-536E-45A8C0FD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5" y="1263676"/>
            <a:ext cx="10473069" cy="52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C9B3F-9C31-E761-03FE-13DF53C2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7B3A-B229-746F-EEDB-1DE7DAC9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82" y="265814"/>
            <a:ext cx="404303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CLUSTERING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3BBC6-D26A-8D8F-5600-445E0445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" y="1348735"/>
            <a:ext cx="10154093" cy="48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A302E-3D76-6064-74E6-B68F99402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592E-BB47-9661-E983-3AC8EA2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82" y="265814"/>
            <a:ext cx="404303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CLUSTERING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9860E-D892-A765-24FF-78353DAD8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764983"/>
            <a:ext cx="8303868" cy="124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2A4DC3-BB1E-F64B-37A9-F380E30AA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093012"/>
            <a:ext cx="8305200" cy="10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7C2C3-5E71-6F3C-AE72-1864502E9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9B49-DC65-2D68-9EA9-12388E15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82" y="265814"/>
            <a:ext cx="404303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CLUSTERING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DDA83-2362-EE1F-DA9A-59605F50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36" y="1365854"/>
            <a:ext cx="7662687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21A98-B261-396E-B8A3-B0790B82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5EEB-6117-4809-74DD-E52933F8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254" y="290585"/>
            <a:ext cx="5839491" cy="132556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Topic Modelling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E94E2-6AAD-C857-C5F8-6AAF904547F8}"/>
              </a:ext>
            </a:extLst>
          </p:cNvPr>
          <p:cNvSpPr txBox="1">
            <a:spLocks/>
          </p:cNvSpPr>
          <p:nvPr/>
        </p:nvSpPr>
        <p:spPr>
          <a:xfrm>
            <a:off x="838200" y="1616148"/>
            <a:ext cx="10655595" cy="421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Topic Modeling is an unsupervised machine learning technique used to identify hidden semantic structures or topics within a collection of documents. It helps to extract themes or topics from text data, making it easier to understand large text corpora.</a:t>
            </a:r>
            <a:endParaRPr lang="en-IN" sz="2800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3477A-5AD8-197B-1687-A38AFA92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8999"/>
            <a:ext cx="10655594" cy="2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363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FINAL PROJECT EVALUATION</vt:lpstr>
      <vt:lpstr>Brief Overview of the Project</vt:lpstr>
      <vt:lpstr>Text Preprocessing</vt:lpstr>
      <vt:lpstr>CLUSTERING </vt:lpstr>
      <vt:lpstr>CLUSTERING </vt:lpstr>
      <vt:lpstr>CLUSTERING </vt:lpstr>
      <vt:lpstr>CLUSTERING </vt:lpstr>
      <vt:lpstr>CLUSTERING </vt:lpstr>
      <vt:lpstr>Topic Modelling </vt:lpstr>
      <vt:lpstr>Topic Modelling </vt:lpstr>
      <vt:lpstr>Classification </vt:lpstr>
      <vt:lpstr>Classification </vt:lpstr>
      <vt:lpstr>Classification </vt:lpstr>
      <vt:lpstr>Classification </vt:lpstr>
      <vt:lpstr>Classification </vt:lpstr>
      <vt:lpstr>Classification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M - MECH</dc:creator>
  <cp:lastModifiedBy>Dinesh M - MECH</cp:lastModifiedBy>
  <cp:revision>13</cp:revision>
  <dcterms:created xsi:type="dcterms:W3CDTF">2024-12-26T10:38:50Z</dcterms:created>
  <dcterms:modified xsi:type="dcterms:W3CDTF">2024-12-26T11:09:07Z</dcterms:modified>
</cp:coreProperties>
</file>