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1" r:id="rId5"/>
    <p:sldId id="293" r:id="rId6"/>
    <p:sldId id="295" r:id="rId7"/>
    <p:sldId id="323" r:id="rId8"/>
    <p:sldId id="324" r:id="rId9"/>
    <p:sldId id="325" r:id="rId10"/>
    <p:sldId id="297" r:id="rId11"/>
    <p:sldId id="298" r:id="rId12"/>
    <p:sldId id="300" r:id="rId13"/>
    <p:sldId id="326" r:id="rId14"/>
    <p:sldId id="311" r:id="rId15"/>
    <p:sldId id="327" r:id="rId16"/>
    <p:sldId id="312" r:id="rId17"/>
    <p:sldId id="313" r:id="rId18"/>
    <p:sldId id="328" r:id="rId19"/>
    <p:sldId id="314" r:id="rId20"/>
    <p:sldId id="330" r:id="rId21"/>
    <p:sldId id="316" r:id="rId22"/>
    <p:sldId id="315" r:id="rId23"/>
    <p:sldId id="318" r:id="rId24"/>
    <p:sldId id="331" r:id="rId25"/>
    <p:sldId id="317" r:id="rId26"/>
    <p:sldId id="31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A7ED8-E189-464D-97AC-0BFE15E10E51}" v="133" dt="2025-10-08T06:04:13.44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879" autoAdjust="0"/>
  </p:normalViewPr>
  <p:slideViewPr>
    <p:cSldViewPr snapToGrid="0">
      <p:cViewPr varScale="1">
        <p:scale>
          <a:sx n="74" d="100"/>
          <a:sy n="74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s2vijaykrishna@gmail.com" userId="3144c17cd686434f" providerId="LiveId" clId="{F1A480D5-8260-4E17-ACE3-52B1CD68573B}"/>
    <pc:docChg chg="undo custSel addSld delSld modSld sldOrd">
      <pc:chgData name="sms2vijaykrishna@gmail.com" userId="3144c17cd686434f" providerId="LiveId" clId="{F1A480D5-8260-4E17-ACE3-52B1CD68573B}" dt="2025-10-08T06:04:20.846" v="1686" actId="20577"/>
      <pc:docMkLst>
        <pc:docMk/>
      </pc:docMkLst>
      <pc:sldChg chg="ord">
        <pc:chgData name="sms2vijaykrishna@gmail.com" userId="3144c17cd686434f" providerId="LiveId" clId="{F1A480D5-8260-4E17-ACE3-52B1CD68573B}" dt="2025-10-06T05:56:44.658" v="786"/>
        <pc:sldMkLst>
          <pc:docMk/>
          <pc:sldMk cId="2184472291" sldId="282"/>
        </pc:sldMkLst>
      </pc:sldChg>
      <pc:sldChg chg="modSp mod">
        <pc:chgData name="sms2vijaykrishna@gmail.com" userId="3144c17cd686434f" providerId="LiveId" clId="{F1A480D5-8260-4E17-ACE3-52B1CD68573B}" dt="2025-10-07T07:02:42.479" v="1336" actId="20577"/>
        <pc:sldMkLst>
          <pc:docMk/>
          <pc:sldMk cId="1208701517" sldId="295"/>
        </pc:sldMkLst>
        <pc:spChg chg="mod">
          <ac:chgData name="sms2vijaykrishna@gmail.com" userId="3144c17cd686434f" providerId="LiveId" clId="{F1A480D5-8260-4E17-ACE3-52B1CD68573B}" dt="2025-10-07T07:02:42.479" v="1336" actId="20577"/>
          <ac:spMkLst>
            <pc:docMk/>
            <pc:sldMk cId="1208701517" sldId="295"/>
            <ac:spMk id="12" creationId="{1E9F2DF4-EE83-9524-8E96-21BBB6B33752}"/>
          </ac:spMkLst>
        </pc:spChg>
      </pc:sldChg>
      <pc:sldChg chg="addSp modSp mod">
        <pc:chgData name="sms2vijaykrishna@gmail.com" userId="3144c17cd686434f" providerId="LiveId" clId="{F1A480D5-8260-4E17-ACE3-52B1CD68573B}" dt="2025-10-07T07:09:24.857" v="1353" actId="1440"/>
        <pc:sldMkLst>
          <pc:docMk/>
          <pc:sldMk cId="697121237" sldId="297"/>
        </pc:sldMkLst>
        <pc:spChg chg="add mod">
          <ac:chgData name="sms2vijaykrishna@gmail.com" userId="3144c17cd686434f" providerId="LiveId" clId="{F1A480D5-8260-4E17-ACE3-52B1CD68573B}" dt="2025-10-06T04:51:17.825" v="105"/>
          <ac:spMkLst>
            <pc:docMk/>
            <pc:sldMk cId="697121237" sldId="297"/>
            <ac:spMk id="2" creationId="{0950ECFB-8CFA-CAFB-9D22-7C1B86111B7B}"/>
          </ac:spMkLst>
        </pc:spChg>
        <pc:picChg chg="mod">
          <ac:chgData name="sms2vijaykrishna@gmail.com" userId="3144c17cd686434f" providerId="LiveId" clId="{F1A480D5-8260-4E17-ACE3-52B1CD68573B}" dt="2025-10-07T07:09:24.857" v="1353" actId="1440"/>
          <ac:picMkLst>
            <pc:docMk/>
            <pc:sldMk cId="697121237" sldId="297"/>
            <ac:picMk id="19" creationId="{76C99A26-1B7D-1794-D670-F4670A41CBBC}"/>
          </ac:picMkLst>
        </pc:picChg>
      </pc:sldChg>
      <pc:sldChg chg="addSp delSp modSp mod">
        <pc:chgData name="sms2vijaykrishna@gmail.com" userId="3144c17cd686434f" providerId="LiveId" clId="{F1A480D5-8260-4E17-ACE3-52B1CD68573B}" dt="2025-10-07T07:09:17.640" v="1352" actId="1440"/>
        <pc:sldMkLst>
          <pc:docMk/>
          <pc:sldMk cId="3731933123" sldId="298"/>
        </pc:sldMkLst>
        <pc:spChg chg="add mod">
          <ac:chgData name="sms2vijaykrishna@gmail.com" userId="3144c17cd686434f" providerId="LiveId" clId="{F1A480D5-8260-4E17-ACE3-52B1CD68573B}" dt="2025-10-06T04:57:21.683" v="139" actId="1076"/>
          <ac:spMkLst>
            <pc:docMk/>
            <pc:sldMk cId="3731933123" sldId="298"/>
            <ac:spMk id="3" creationId="{845B2F8B-36E7-1FD2-23A9-4F19EA9D70CC}"/>
          </ac:spMkLst>
        </pc:spChg>
        <pc:picChg chg="mod">
          <ac:chgData name="sms2vijaykrishna@gmail.com" userId="3144c17cd686434f" providerId="LiveId" clId="{F1A480D5-8260-4E17-ACE3-52B1CD68573B}" dt="2025-10-06T04:56:21.386" v="128" actId="1076"/>
          <ac:picMkLst>
            <pc:docMk/>
            <pc:sldMk cId="3731933123" sldId="298"/>
            <ac:picMk id="5" creationId="{1095C742-A347-CA7B-F1F2-2392207F935E}"/>
          </ac:picMkLst>
        </pc:picChg>
        <pc:picChg chg="mod">
          <ac:chgData name="sms2vijaykrishna@gmail.com" userId="3144c17cd686434f" providerId="LiveId" clId="{F1A480D5-8260-4E17-ACE3-52B1CD68573B}" dt="2025-10-07T07:09:17.640" v="1352" actId="1440"/>
          <ac:picMkLst>
            <pc:docMk/>
            <pc:sldMk cId="3731933123" sldId="298"/>
            <ac:picMk id="11" creationId="{5C5ED4DB-C7F7-B71F-CE20-17C9008B4205}"/>
          </ac:picMkLst>
        </pc:picChg>
      </pc:sldChg>
      <pc:sldChg chg="delSp modSp mod">
        <pc:chgData name="sms2vijaykrishna@gmail.com" userId="3144c17cd686434f" providerId="LiveId" clId="{F1A480D5-8260-4E17-ACE3-52B1CD68573B}" dt="2025-10-08T06:04:20.846" v="1686" actId="20577"/>
        <pc:sldMkLst>
          <pc:docMk/>
          <pc:sldMk cId="941148202" sldId="300"/>
        </pc:sldMkLst>
        <pc:spChg chg="mod">
          <ac:chgData name="sms2vijaykrishna@gmail.com" userId="3144c17cd686434f" providerId="LiveId" clId="{F1A480D5-8260-4E17-ACE3-52B1CD68573B}" dt="2025-10-07T05:45:02.061" v="1050" actId="403"/>
          <ac:spMkLst>
            <pc:docMk/>
            <pc:sldMk cId="941148202" sldId="300"/>
            <ac:spMk id="6" creationId="{64F5673D-32D3-C430-CCEE-AEAC19997074}"/>
          </ac:spMkLst>
        </pc:spChg>
        <pc:spChg chg="mod">
          <ac:chgData name="sms2vijaykrishna@gmail.com" userId="3144c17cd686434f" providerId="LiveId" clId="{F1A480D5-8260-4E17-ACE3-52B1CD68573B}" dt="2025-10-08T06:04:20.846" v="1686" actId="20577"/>
          <ac:spMkLst>
            <pc:docMk/>
            <pc:sldMk cId="941148202" sldId="300"/>
            <ac:spMk id="7" creationId="{12657AD8-F056-C1D1-A345-BE12E3138288}"/>
          </ac:spMkLst>
        </pc:spChg>
      </pc:sldChg>
      <pc:sldChg chg="addSp delSp modSp mod">
        <pc:chgData name="sms2vijaykrishna@gmail.com" userId="3144c17cd686434f" providerId="LiveId" clId="{F1A480D5-8260-4E17-ACE3-52B1CD68573B}" dt="2025-10-07T07:09:10.332" v="1351" actId="1440"/>
        <pc:sldMkLst>
          <pc:docMk/>
          <pc:sldMk cId="322565664" sldId="311"/>
        </pc:sldMkLst>
        <pc:spChg chg="mod">
          <ac:chgData name="sms2vijaykrishna@gmail.com" userId="3144c17cd686434f" providerId="LiveId" clId="{F1A480D5-8260-4E17-ACE3-52B1CD68573B}" dt="2025-10-07T06:19:20.199" v="1116" actId="403"/>
          <ac:spMkLst>
            <pc:docMk/>
            <pc:sldMk cId="322565664" sldId="311"/>
            <ac:spMk id="2" creationId="{45CE526F-6075-2263-D1C2-10B0F0504083}"/>
          </ac:spMkLst>
        </pc:spChg>
        <pc:spChg chg="add mod">
          <ac:chgData name="sms2vijaykrishna@gmail.com" userId="3144c17cd686434f" providerId="LiveId" clId="{F1A480D5-8260-4E17-ACE3-52B1CD68573B}" dt="2025-10-06T05:20:14.013" v="317" actId="403"/>
          <ac:spMkLst>
            <pc:docMk/>
            <pc:sldMk cId="322565664" sldId="311"/>
            <ac:spMk id="6" creationId="{B198AF7B-1953-FB70-F546-385613702F8D}"/>
          </ac:spMkLst>
        </pc:spChg>
        <pc:picChg chg="mod">
          <ac:chgData name="sms2vijaykrishna@gmail.com" userId="3144c17cd686434f" providerId="LiveId" clId="{F1A480D5-8260-4E17-ACE3-52B1CD68573B}" dt="2025-10-07T07:09:10.332" v="1351" actId="1440"/>
          <ac:picMkLst>
            <pc:docMk/>
            <pc:sldMk cId="322565664" sldId="311"/>
            <ac:picMk id="3" creationId="{41B4CD2F-1BE3-994E-2559-532520D72718}"/>
          </ac:picMkLst>
        </pc:picChg>
      </pc:sldChg>
      <pc:sldChg chg="modSp mod">
        <pc:chgData name="sms2vijaykrishna@gmail.com" userId="3144c17cd686434f" providerId="LiveId" clId="{F1A480D5-8260-4E17-ACE3-52B1CD68573B}" dt="2025-10-07T06:21:47.761" v="1140" actId="1076"/>
        <pc:sldMkLst>
          <pc:docMk/>
          <pc:sldMk cId="537252431" sldId="312"/>
        </pc:sldMkLst>
        <pc:spChg chg="mod">
          <ac:chgData name="sms2vijaykrishna@gmail.com" userId="3144c17cd686434f" providerId="LiveId" clId="{F1A480D5-8260-4E17-ACE3-52B1CD68573B}" dt="2025-10-06T05:12:43.780" v="256" actId="1076"/>
          <ac:spMkLst>
            <pc:docMk/>
            <pc:sldMk cId="537252431" sldId="312"/>
            <ac:spMk id="2" creationId="{C37D6A46-E4EB-D5AF-9C54-023322CCC2BA}"/>
          </ac:spMkLst>
        </pc:spChg>
        <pc:spChg chg="mod">
          <ac:chgData name="sms2vijaykrishna@gmail.com" userId="3144c17cd686434f" providerId="LiveId" clId="{F1A480D5-8260-4E17-ACE3-52B1CD68573B}" dt="2025-10-06T05:12:37.096" v="255" actId="1076"/>
          <ac:spMkLst>
            <pc:docMk/>
            <pc:sldMk cId="537252431" sldId="312"/>
            <ac:spMk id="3" creationId="{5625B423-AF7B-A969-8281-826773D51A48}"/>
          </ac:spMkLst>
        </pc:spChg>
        <pc:spChg chg="mod">
          <ac:chgData name="sms2vijaykrishna@gmail.com" userId="3144c17cd686434f" providerId="LiveId" clId="{F1A480D5-8260-4E17-ACE3-52B1CD68573B}" dt="2025-10-07T06:21:47.761" v="1140" actId="1076"/>
          <ac:spMkLst>
            <pc:docMk/>
            <pc:sldMk cId="537252431" sldId="312"/>
            <ac:spMk id="4" creationId="{9F538B00-0820-71B0-E7C5-C1E5D5FC3E53}"/>
          </ac:spMkLst>
        </pc:spChg>
        <pc:picChg chg="mod">
          <ac:chgData name="sms2vijaykrishna@gmail.com" userId="3144c17cd686434f" providerId="LiveId" clId="{F1A480D5-8260-4E17-ACE3-52B1CD68573B}" dt="2025-10-06T05:12:48.247" v="258" actId="1076"/>
          <ac:picMkLst>
            <pc:docMk/>
            <pc:sldMk cId="537252431" sldId="312"/>
            <ac:picMk id="5" creationId="{F7531F4A-5885-CF25-82E4-523BEB42A724}"/>
          </ac:picMkLst>
        </pc:picChg>
      </pc:sldChg>
      <pc:sldChg chg="addSp delSp modSp mod">
        <pc:chgData name="sms2vijaykrishna@gmail.com" userId="3144c17cd686434f" providerId="LiveId" clId="{F1A480D5-8260-4E17-ACE3-52B1CD68573B}" dt="2025-10-07T06:44:08.054" v="1228" actId="2711"/>
        <pc:sldMkLst>
          <pc:docMk/>
          <pc:sldMk cId="915896138" sldId="313"/>
        </pc:sldMkLst>
        <pc:spChg chg="mod">
          <ac:chgData name="sms2vijaykrishna@gmail.com" userId="3144c17cd686434f" providerId="LiveId" clId="{F1A480D5-8260-4E17-ACE3-52B1CD68573B}" dt="2025-10-06T05:23:40.063" v="338" actId="1076"/>
          <ac:spMkLst>
            <pc:docMk/>
            <pc:sldMk cId="915896138" sldId="313"/>
            <ac:spMk id="2" creationId="{54EA2C29-8760-F85D-C670-91526DF5DE5F}"/>
          </ac:spMkLst>
        </pc:spChg>
        <pc:spChg chg="add mod">
          <ac:chgData name="sms2vijaykrishna@gmail.com" userId="3144c17cd686434f" providerId="LiveId" clId="{F1A480D5-8260-4E17-ACE3-52B1CD68573B}" dt="2025-10-07T06:44:08.054" v="1228" actId="2711"/>
          <ac:spMkLst>
            <pc:docMk/>
            <pc:sldMk cId="915896138" sldId="313"/>
            <ac:spMk id="9" creationId="{6683F7A1-A1D5-5C51-9F44-F1B68F6C8E5F}"/>
          </ac:spMkLst>
        </pc:spChg>
        <pc:picChg chg="del mod">
          <ac:chgData name="sms2vijaykrishna@gmail.com" userId="3144c17cd686434f" providerId="LiveId" clId="{F1A480D5-8260-4E17-ACE3-52B1CD68573B}" dt="2025-10-07T06:23:54.238" v="1142" actId="478"/>
          <ac:picMkLst>
            <pc:docMk/>
            <pc:sldMk cId="915896138" sldId="313"/>
            <ac:picMk id="3" creationId="{031A8535-6353-30C6-059C-990C43ECAE79}"/>
          </ac:picMkLst>
        </pc:picChg>
        <pc:picChg chg="add mod">
          <ac:chgData name="sms2vijaykrishna@gmail.com" userId="3144c17cd686434f" providerId="LiveId" clId="{F1A480D5-8260-4E17-ACE3-52B1CD68573B}" dt="2025-10-07T06:33:09.474" v="1171" actId="1076"/>
          <ac:picMkLst>
            <pc:docMk/>
            <pc:sldMk cId="915896138" sldId="313"/>
            <ac:picMk id="6" creationId="{C9FA6793-48C4-B17F-877D-B924566521E6}"/>
          </ac:picMkLst>
        </pc:picChg>
      </pc:sldChg>
      <pc:sldChg chg="addSp delSp modSp mod">
        <pc:chgData name="sms2vijaykrishna@gmail.com" userId="3144c17cd686434f" providerId="LiveId" clId="{F1A480D5-8260-4E17-ACE3-52B1CD68573B}" dt="2025-10-07T07:08:07.820" v="1350" actId="1440"/>
        <pc:sldMkLst>
          <pc:docMk/>
          <pc:sldMk cId="1375057525" sldId="314"/>
        </pc:sldMkLst>
        <pc:spChg chg="mod">
          <ac:chgData name="sms2vijaykrishna@gmail.com" userId="3144c17cd686434f" providerId="LiveId" clId="{F1A480D5-8260-4E17-ACE3-52B1CD68573B}" dt="2025-10-06T05:49:10.936" v="674" actId="207"/>
          <ac:spMkLst>
            <pc:docMk/>
            <pc:sldMk cId="1375057525" sldId="314"/>
            <ac:spMk id="2" creationId="{7D620034-2629-5CEC-7240-A9115D0EEBFF}"/>
          </ac:spMkLst>
        </pc:spChg>
        <pc:spChg chg="add mod">
          <ac:chgData name="sms2vijaykrishna@gmail.com" userId="3144c17cd686434f" providerId="LiveId" clId="{F1A480D5-8260-4E17-ACE3-52B1CD68573B}" dt="2025-10-07T07:07:53.173" v="1349" actId="2711"/>
          <ac:spMkLst>
            <pc:docMk/>
            <pc:sldMk cId="1375057525" sldId="314"/>
            <ac:spMk id="4" creationId="{7F9F0838-91B2-DE14-4B89-0BEED0596D3B}"/>
          </ac:spMkLst>
        </pc:spChg>
        <pc:picChg chg="mod">
          <ac:chgData name="sms2vijaykrishna@gmail.com" userId="3144c17cd686434f" providerId="LiveId" clId="{F1A480D5-8260-4E17-ACE3-52B1CD68573B}" dt="2025-10-07T07:08:07.820" v="1350" actId="1440"/>
          <ac:picMkLst>
            <pc:docMk/>
            <pc:sldMk cId="1375057525" sldId="314"/>
            <ac:picMk id="3" creationId="{3E9847C1-185F-3AC6-DEB0-B1D781A0E42A}"/>
          </ac:picMkLst>
        </pc:picChg>
        <pc:picChg chg="mod">
          <ac:chgData name="sms2vijaykrishna@gmail.com" userId="3144c17cd686434f" providerId="LiveId" clId="{F1A480D5-8260-4E17-ACE3-52B1CD68573B}" dt="2025-10-06T05:51:52.978" v="689" actId="1076"/>
          <ac:picMkLst>
            <pc:docMk/>
            <pc:sldMk cId="1375057525" sldId="314"/>
            <ac:picMk id="5" creationId="{CD48335C-CB2D-6271-1D90-3F11AD678B19}"/>
          </ac:picMkLst>
        </pc:picChg>
      </pc:sldChg>
      <pc:sldChg chg="addSp modSp mod ord">
        <pc:chgData name="sms2vijaykrishna@gmail.com" userId="3144c17cd686434f" providerId="LiveId" clId="{F1A480D5-8260-4E17-ACE3-52B1CD68573B}" dt="2025-10-07T09:30:43.874" v="1525" actId="1076"/>
        <pc:sldMkLst>
          <pc:docMk/>
          <pc:sldMk cId="1670413059" sldId="315"/>
        </pc:sldMkLst>
        <pc:spChg chg="add mod">
          <ac:chgData name="sms2vijaykrishna@gmail.com" userId="3144c17cd686434f" providerId="LiveId" clId="{F1A480D5-8260-4E17-ACE3-52B1CD68573B}" dt="2025-10-07T09:30:34.769" v="1524" actId="1076"/>
          <ac:spMkLst>
            <pc:docMk/>
            <pc:sldMk cId="1670413059" sldId="315"/>
            <ac:spMk id="2" creationId="{EBA0C29C-B99F-1490-2287-48237A08C8AC}"/>
          </ac:spMkLst>
        </pc:spChg>
        <pc:spChg chg="add mod">
          <ac:chgData name="sms2vijaykrishna@gmail.com" userId="3144c17cd686434f" providerId="LiveId" clId="{F1A480D5-8260-4E17-ACE3-52B1CD68573B}" dt="2025-10-07T09:30:43.874" v="1525" actId="1076"/>
          <ac:spMkLst>
            <pc:docMk/>
            <pc:sldMk cId="1670413059" sldId="315"/>
            <ac:spMk id="3" creationId="{408DBA26-929C-E5A7-79BC-80613E27DE23}"/>
          </ac:spMkLst>
        </pc:spChg>
        <pc:picChg chg="mod">
          <ac:chgData name="sms2vijaykrishna@gmail.com" userId="3144c17cd686434f" providerId="LiveId" clId="{F1A480D5-8260-4E17-ACE3-52B1CD68573B}" dt="2025-10-07T09:30:19.282" v="1522" actId="1076"/>
          <ac:picMkLst>
            <pc:docMk/>
            <pc:sldMk cId="1670413059" sldId="315"/>
            <ac:picMk id="5" creationId="{DDB3D2C3-2C79-F704-4C54-DC81957AD8D2}"/>
          </ac:picMkLst>
        </pc:picChg>
      </pc:sldChg>
      <pc:sldChg chg="addSp delSp modSp mod ord">
        <pc:chgData name="sms2vijaykrishna@gmail.com" userId="3144c17cd686434f" providerId="LiveId" clId="{F1A480D5-8260-4E17-ACE3-52B1CD68573B}" dt="2025-10-07T09:10:56.062" v="1463" actId="20577"/>
        <pc:sldMkLst>
          <pc:docMk/>
          <pc:sldMk cId="599991646" sldId="316"/>
        </pc:sldMkLst>
        <pc:spChg chg="add mod">
          <ac:chgData name="sms2vijaykrishna@gmail.com" userId="3144c17cd686434f" providerId="LiveId" clId="{F1A480D5-8260-4E17-ACE3-52B1CD68573B}" dt="2025-10-07T09:10:50.337" v="1462" actId="1036"/>
          <ac:spMkLst>
            <pc:docMk/>
            <pc:sldMk cId="599991646" sldId="316"/>
            <ac:spMk id="2" creationId="{492DA3BD-CC9D-E1DD-292B-5E279C3B3F26}"/>
          </ac:spMkLst>
        </pc:spChg>
        <pc:spChg chg="add del mod">
          <ac:chgData name="sms2vijaykrishna@gmail.com" userId="3144c17cd686434f" providerId="LiveId" clId="{F1A480D5-8260-4E17-ACE3-52B1CD68573B}" dt="2025-10-07T07:10:20.665" v="1361"/>
          <ac:spMkLst>
            <pc:docMk/>
            <pc:sldMk cId="599991646" sldId="316"/>
            <ac:spMk id="2" creationId="{B952CE5E-B4C4-4FD8-5A3C-D8C57EFF59C7}"/>
          </ac:spMkLst>
        </pc:spChg>
        <pc:spChg chg="add mod">
          <ac:chgData name="sms2vijaykrishna@gmail.com" userId="3144c17cd686434f" providerId="LiveId" clId="{F1A480D5-8260-4E17-ACE3-52B1CD68573B}" dt="2025-10-07T09:10:56.062" v="1463" actId="20577"/>
          <ac:spMkLst>
            <pc:docMk/>
            <pc:sldMk cId="599991646" sldId="316"/>
            <ac:spMk id="3" creationId="{62E5C025-6950-5547-C04C-60A7F306B78E}"/>
          </ac:spMkLst>
        </pc:spChg>
        <pc:picChg chg="mod">
          <ac:chgData name="sms2vijaykrishna@gmail.com" userId="3144c17cd686434f" providerId="LiveId" clId="{F1A480D5-8260-4E17-ACE3-52B1CD68573B}" dt="2025-10-07T06:56:40.928" v="1275" actId="1076"/>
          <ac:picMkLst>
            <pc:docMk/>
            <pc:sldMk cId="599991646" sldId="316"/>
            <ac:picMk id="5" creationId="{C00ED23E-CBBC-ADED-AD91-084914C9E24B}"/>
          </ac:picMkLst>
        </pc:picChg>
      </pc:sldChg>
      <pc:sldChg chg="addSp delSp modSp mod ord">
        <pc:chgData name="sms2vijaykrishna@gmail.com" userId="3144c17cd686434f" providerId="LiveId" clId="{F1A480D5-8260-4E17-ACE3-52B1CD68573B}" dt="2025-10-07T09:57:10.112" v="1602" actId="403"/>
        <pc:sldMkLst>
          <pc:docMk/>
          <pc:sldMk cId="1428048095" sldId="317"/>
        </pc:sldMkLst>
        <pc:spChg chg="add del mod">
          <ac:chgData name="sms2vijaykrishna@gmail.com" userId="3144c17cd686434f" providerId="LiveId" clId="{F1A480D5-8260-4E17-ACE3-52B1CD68573B}" dt="2025-10-07T07:13:28.495" v="1375"/>
          <ac:spMkLst>
            <pc:docMk/>
            <pc:sldMk cId="1428048095" sldId="317"/>
            <ac:spMk id="2" creationId="{367CF3B8-75FB-8763-E744-6E7823D3466F}"/>
          </ac:spMkLst>
        </pc:spChg>
        <pc:spChg chg="add del mod">
          <ac:chgData name="sms2vijaykrishna@gmail.com" userId="3144c17cd686434f" providerId="LiveId" clId="{F1A480D5-8260-4E17-ACE3-52B1CD68573B}" dt="2025-10-07T09:49:37.779" v="1545"/>
          <ac:spMkLst>
            <pc:docMk/>
            <pc:sldMk cId="1428048095" sldId="317"/>
            <ac:spMk id="2" creationId="{83EB8576-76AC-F6D1-4AA4-90CA52A76C07}"/>
          </ac:spMkLst>
        </pc:spChg>
        <pc:spChg chg="add mod">
          <ac:chgData name="sms2vijaykrishna@gmail.com" userId="3144c17cd686434f" providerId="LiveId" clId="{F1A480D5-8260-4E17-ACE3-52B1CD68573B}" dt="2025-10-07T09:56:42.451" v="1600" actId="255"/>
          <ac:spMkLst>
            <pc:docMk/>
            <pc:sldMk cId="1428048095" sldId="317"/>
            <ac:spMk id="3" creationId="{CBE182CF-5D2E-3057-3D95-FEF62FFF7281}"/>
          </ac:spMkLst>
        </pc:spChg>
        <pc:spChg chg="add mod">
          <ac:chgData name="sms2vijaykrishna@gmail.com" userId="3144c17cd686434f" providerId="LiveId" clId="{F1A480D5-8260-4E17-ACE3-52B1CD68573B}" dt="2025-10-07T09:57:10.112" v="1602" actId="403"/>
          <ac:spMkLst>
            <pc:docMk/>
            <pc:sldMk cId="1428048095" sldId="317"/>
            <ac:spMk id="4" creationId="{494E574E-F896-8614-60F8-EECC89F92474}"/>
          </ac:spMkLst>
        </pc:spChg>
        <pc:picChg chg="mod">
          <ac:chgData name="sms2vijaykrishna@gmail.com" userId="3144c17cd686434f" providerId="LiveId" clId="{F1A480D5-8260-4E17-ACE3-52B1CD68573B}" dt="2025-10-07T07:12:17.303" v="1369" actId="1076"/>
          <ac:picMkLst>
            <pc:docMk/>
            <pc:sldMk cId="1428048095" sldId="317"/>
            <ac:picMk id="5" creationId="{A7CBFFE7-17EA-2E38-0FA9-3C7CBA0E66AD}"/>
          </ac:picMkLst>
        </pc:picChg>
      </pc:sldChg>
      <pc:sldChg chg="addSp modSp mod ord">
        <pc:chgData name="sms2vijaykrishna@gmail.com" userId="3144c17cd686434f" providerId="LiveId" clId="{F1A480D5-8260-4E17-ACE3-52B1CD68573B}" dt="2025-10-07T09:16:45.202" v="1468" actId="1440"/>
        <pc:sldMkLst>
          <pc:docMk/>
          <pc:sldMk cId="3499833888" sldId="318"/>
        </pc:sldMkLst>
        <pc:spChg chg="add mod">
          <ac:chgData name="sms2vijaykrishna@gmail.com" userId="3144c17cd686434f" providerId="LiveId" clId="{F1A480D5-8260-4E17-ACE3-52B1CD68573B}" dt="2025-10-07T06:55:59.165" v="1269" actId="1076"/>
          <ac:spMkLst>
            <pc:docMk/>
            <pc:sldMk cId="3499833888" sldId="318"/>
            <ac:spMk id="4" creationId="{451C6AA8-6BD8-6087-8D71-CBE1DAC478AA}"/>
          </ac:spMkLst>
        </pc:spChg>
        <pc:picChg chg="add mod">
          <ac:chgData name="sms2vijaykrishna@gmail.com" userId="3144c17cd686434f" providerId="LiveId" clId="{F1A480D5-8260-4E17-ACE3-52B1CD68573B}" dt="2025-10-07T09:16:45.202" v="1468" actId="1440"/>
          <ac:picMkLst>
            <pc:docMk/>
            <pc:sldMk cId="3499833888" sldId="318"/>
            <ac:picMk id="3" creationId="{424D68D7-BC01-49CF-719F-D085C9A6318E}"/>
          </ac:picMkLst>
        </pc:picChg>
      </pc:sldChg>
      <pc:sldChg chg="addSp modSp mod ord">
        <pc:chgData name="sms2vijaykrishna@gmail.com" userId="3144c17cd686434f" providerId="LiveId" clId="{F1A480D5-8260-4E17-ACE3-52B1CD68573B}" dt="2025-10-07T07:30:42.563" v="1429" actId="1076"/>
        <pc:sldMkLst>
          <pc:docMk/>
          <pc:sldMk cId="2821040396" sldId="319"/>
        </pc:sldMkLst>
        <pc:spChg chg="add mod">
          <ac:chgData name="sms2vijaykrishna@gmail.com" userId="3144c17cd686434f" providerId="LiveId" clId="{F1A480D5-8260-4E17-ACE3-52B1CD68573B}" dt="2025-10-07T07:30:22.815" v="1424" actId="14100"/>
          <ac:spMkLst>
            <pc:docMk/>
            <pc:sldMk cId="2821040396" sldId="319"/>
            <ac:spMk id="2" creationId="{7604DF77-FB57-C59D-DDE4-DDC18A4462B8}"/>
          </ac:spMkLst>
        </pc:spChg>
        <pc:spChg chg="add mod">
          <ac:chgData name="sms2vijaykrishna@gmail.com" userId="3144c17cd686434f" providerId="LiveId" clId="{F1A480D5-8260-4E17-ACE3-52B1CD68573B}" dt="2025-10-07T07:30:42.563" v="1429" actId="1076"/>
          <ac:spMkLst>
            <pc:docMk/>
            <pc:sldMk cId="2821040396" sldId="319"/>
            <ac:spMk id="3" creationId="{98EAB414-ED80-51E2-A4F9-5F0F7E6E1BDF}"/>
          </ac:spMkLst>
        </pc:spChg>
      </pc:sldChg>
      <pc:sldChg chg="del">
        <pc:chgData name="sms2vijaykrishna@gmail.com" userId="3144c17cd686434f" providerId="LiveId" clId="{F1A480D5-8260-4E17-ACE3-52B1CD68573B}" dt="2025-10-06T06:01:23.814" v="854" actId="47"/>
        <pc:sldMkLst>
          <pc:docMk/>
          <pc:sldMk cId="1812209204" sldId="320"/>
        </pc:sldMkLst>
      </pc:sldChg>
      <pc:sldChg chg="del">
        <pc:chgData name="sms2vijaykrishna@gmail.com" userId="3144c17cd686434f" providerId="LiveId" clId="{F1A480D5-8260-4E17-ACE3-52B1CD68573B}" dt="2025-10-06T05:43:55.239" v="611" actId="47"/>
        <pc:sldMkLst>
          <pc:docMk/>
          <pc:sldMk cId="1208296734" sldId="321"/>
        </pc:sldMkLst>
      </pc:sldChg>
      <pc:sldChg chg="modSp mod">
        <pc:chgData name="sms2vijaykrishna@gmail.com" userId="3144c17cd686434f" providerId="LiveId" clId="{F1A480D5-8260-4E17-ACE3-52B1CD68573B}" dt="2025-10-07T10:23:05.321" v="1678" actId="207"/>
        <pc:sldMkLst>
          <pc:docMk/>
          <pc:sldMk cId="1714955809" sldId="322"/>
        </pc:sldMkLst>
        <pc:spChg chg="mod">
          <ac:chgData name="sms2vijaykrishna@gmail.com" userId="3144c17cd686434f" providerId="LiveId" clId="{F1A480D5-8260-4E17-ACE3-52B1CD68573B}" dt="2025-10-07T10:21:35.106" v="1673" actId="20577"/>
          <ac:spMkLst>
            <pc:docMk/>
            <pc:sldMk cId="1714955809" sldId="322"/>
            <ac:spMk id="2" creationId="{AB9BF364-D88F-173B-C004-031BD8BC9C77}"/>
          </ac:spMkLst>
        </pc:spChg>
        <pc:spChg chg="mod">
          <ac:chgData name="sms2vijaykrishna@gmail.com" userId="3144c17cd686434f" providerId="LiveId" clId="{F1A480D5-8260-4E17-ACE3-52B1CD68573B}" dt="2025-10-07T10:21:52.282" v="1675" actId="1076"/>
          <ac:spMkLst>
            <pc:docMk/>
            <pc:sldMk cId="1714955809" sldId="322"/>
            <ac:spMk id="4" creationId="{2D139E76-52FC-0647-462E-F78CF8AFFC1D}"/>
          </ac:spMkLst>
        </pc:spChg>
        <pc:spChg chg="mod">
          <ac:chgData name="sms2vijaykrishna@gmail.com" userId="3144c17cd686434f" providerId="LiveId" clId="{F1A480D5-8260-4E17-ACE3-52B1CD68573B}" dt="2025-10-07T10:23:05.321" v="1678" actId="207"/>
          <ac:spMkLst>
            <pc:docMk/>
            <pc:sldMk cId="1714955809" sldId="322"/>
            <ac:spMk id="8" creationId="{D45FF5A8-9C8B-49B3-E79D-8F95CCBA0DB1}"/>
          </ac:spMkLst>
        </pc:spChg>
      </pc:sldChg>
      <pc:sldChg chg="addSp delSp modSp mod">
        <pc:chgData name="sms2vijaykrishna@gmail.com" userId="3144c17cd686434f" providerId="LiveId" clId="{F1A480D5-8260-4E17-ACE3-52B1CD68573B}" dt="2025-10-07T07:10:02.495" v="1358" actId="1440"/>
        <pc:sldMkLst>
          <pc:docMk/>
          <pc:sldMk cId="573839451" sldId="323"/>
        </pc:sldMkLst>
        <pc:spChg chg="add mod">
          <ac:chgData name="sms2vijaykrishna@gmail.com" userId="3144c17cd686434f" providerId="LiveId" clId="{F1A480D5-8260-4E17-ACE3-52B1CD68573B}" dt="2025-10-06T04:40:24.727" v="36" actId="1076"/>
          <ac:spMkLst>
            <pc:docMk/>
            <pc:sldMk cId="573839451" sldId="323"/>
            <ac:spMk id="6" creationId="{407469BD-BD30-026F-FF02-00F735DC2299}"/>
          </ac:spMkLst>
        </pc:spChg>
        <pc:picChg chg="mod">
          <ac:chgData name="sms2vijaykrishna@gmail.com" userId="3144c17cd686434f" providerId="LiveId" clId="{F1A480D5-8260-4E17-ACE3-52B1CD68573B}" dt="2025-10-07T07:10:02.495" v="1358" actId="1440"/>
          <ac:picMkLst>
            <pc:docMk/>
            <pc:sldMk cId="573839451" sldId="323"/>
            <ac:picMk id="4" creationId="{1C79220F-E252-1FAA-5475-5D09B53DA753}"/>
          </ac:picMkLst>
        </pc:picChg>
        <pc:picChg chg="mod">
          <ac:chgData name="sms2vijaykrishna@gmail.com" userId="3144c17cd686434f" providerId="LiveId" clId="{F1A480D5-8260-4E17-ACE3-52B1CD68573B}" dt="2025-10-06T04:39:43.442" v="30" actId="1076"/>
          <ac:picMkLst>
            <pc:docMk/>
            <pc:sldMk cId="573839451" sldId="323"/>
            <ac:picMk id="5" creationId="{5BCF5516-AEF5-E0A6-7336-D7150B9306F7}"/>
          </ac:picMkLst>
        </pc:picChg>
      </pc:sldChg>
      <pc:sldChg chg="addSp delSp modSp mod">
        <pc:chgData name="sms2vijaykrishna@gmail.com" userId="3144c17cd686434f" providerId="LiveId" clId="{F1A480D5-8260-4E17-ACE3-52B1CD68573B}" dt="2025-10-07T07:09:53.244" v="1357" actId="1440"/>
        <pc:sldMkLst>
          <pc:docMk/>
          <pc:sldMk cId="2949105627" sldId="324"/>
        </pc:sldMkLst>
        <pc:spChg chg="mod">
          <ac:chgData name="sms2vijaykrishna@gmail.com" userId="3144c17cd686434f" providerId="LiveId" clId="{F1A480D5-8260-4E17-ACE3-52B1CD68573B}" dt="2025-10-07T05:41:22.825" v="1034" actId="404"/>
          <ac:spMkLst>
            <pc:docMk/>
            <pc:sldMk cId="2949105627" sldId="324"/>
            <ac:spMk id="2" creationId="{3269CF10-BEAF-D3EC-0184-1B56A9CCA7ED}"/>
          </ac:spMkLst>
        </pc:spChg>
        <pc:spChg chg="add mod">
          <ac:chgData name="sms2vijaykrishna@gmail.com" userId="3144c17cd686434f" providerId="LiveId" clId="{F1A480D5-8260-4E17-ACE3-52B1CD68573B}" dt="2025-10-07T05:41:16.107" v="1031" actId="20577"/>
          <ac:spMkLst>
            <pc:docMk/>
            <pc:sldMk cId="2949105627" sldId="324"/>
            <ac:spMk id="6" creationId="{F8E505CA-6AF5-3721-A315-35092DB60BE3}"/>
          </ac:spMkLst>
        </pc:spChg>
        <pc:picChg chg="mod">
          <ac:chgData name="sms2vijaykrishna@gmail.com" userId="3144c17cd686434f" providerId="LiveId" clId="{F1A480D5-8260-4E17-ACE3-52B1CD68573B}" dt="2025-10-07T07:09:53.244" v="1357" actId="1440"/>
          <ac:picMkLst>
            <pc:docMk/>
            <pc:sldMk cId="2949105627" sldId="324"/>
            <ac:picMk id="4" creationId="{572A0D7D-5254-9760-A66E-E496B1306D7E}"/>
          </ac:picMkLst>
        </pc:picChg>
      </pc:sldChg>
      <pc:sldChg chg="addSp modSp mod">
        <pc:chgData name="sms2vijaykrishna@gmail.com" userId="3144c17cd686434f" providerId="LiveId" clId="{F1A480D5-8260-4E17-ACE3-52B1CD68573B}" dt="2025-10-07T07:09:45.270" v="1356" actId="1440"/>
        <pc:sldMkLst>
          <pc:docMk/>
          <pc:sldMk cId="1921062613" sldId="325"/>
        </pc:sldMkLst>
        <pc:spChg chg="add mod">
          <ac:chgData name="sms2vijaykrishna@gmail.com" userId="3144c17cd686434f" providerId="LiveId" clId="{F1A480D5-8260-4E17-ACE3-52B1CD68573B}" dt="2025-10-06T04:46:31.707" v="82" actId="403"/>
          <ac:spMkLst>
            <pc:docMk/>
            <pc:sldMk cId="1921062613" sldId="325"/>
            <ac:spMk id="3" creationId="{1522ACDB-BB21-B50A-2B00-07C79898CADC}"/>
          </ac:spMkLst>
        </pc:spChg>
        <pc:picChg chg="mod">
          <ac:chgData name="sms2vijaykrishna@gmail.com" userId="3144c17cd686434f" providerId="LiveId" clId="{F1A480D5-8260-4E17-ACE3-52B1CD68573B}" dt="2025-10-07T07:09:45.270" v="1356" actId="1440"/>
          <ac:picMkLst>
            <pc:docMk/>
            <pc:sldMk cId="1921062613" sldId="325"/>
            <ac:picMk id="2" creationId="{92FED672-FA76-D9E7-89C3-2B1048DAE410}"/>
          </ac:picMkLst>
        </pc:picChg>
      </pc:sldChg>
      <pc:sldChg chg="new del">
        <pc:chgData name="sms2vijaykrishna@gmail.com" userId="3144c17cd686434f" providerId="LiveId" clId="{F1A480D5-8260-4E17-ACE3-52B1CD68573B}" dt="2025-10-06T05:01:15.847" v="148" actId="47"/>
        <pc:sldMkLst>
          <pc:docMk/>
          <pc:sldMk cId="700465816" sldId="326"/>
        </pc:sldMkLst>
      </pc:sldChg>
      <pc:sldChg chg="addSp delSp modSp add del mod">
        <pc:chgData name="sms2vijaykrishna@gmail.com" userId="3144c17cd686434f" providerId="LiveId" clId="{F1A480D5-8260-4E17-ACE3-52B1CD68573B}" dt="2025-10-06T05:03:49.211" v="177" actId="47"/>
        <pc:sldMkLst>
          <pc:docMk/>
          <pc:sldMk cId="886630238" sldId="326"/>
        </pc:sldMkLst>
      </pc:sldChg>
      <pc:sldChg chg="addSp delSp modSp add mod">
        <pc:chgData name="sms2vijaykrishna@gmail.com" userId="3144c17cd686434f" providerId="LiveId" clId="{F1A480D5-8260-4E17-ACE3-52B1CD68573B}" dt="2025-10-07T05:53:04.247" v="1099" actId="2711"/>
        <pc:sldMkLst>
          <pc:docMk/>
          <pc:sldMk cId="2944630386" sldId="326"/>
        </pc:sldMkLst>
        <pc:spChg chg="add del mod">
          <ac:chgData name="sms2vijaykrishna@gmail.com" userId="3144c17cd686434f" providerId="LiveId" clId="{F1A480D5-8260-4E17-ACE3-52B1CD68573B}" dt="2025-10-07T05:52:51.652" v="1098" actId="478"/>
          <ac:spMkLst>
            <pc:docMk/>
            <pc:sldMk cId="2944630386" sldId="326"/>
            <ac:spMk id="2" creationId="{BF18C0E8-568C-49EA-065D-FE974DFF7828}"/>
          </ac:spMkLst>
        </pc:spChg>
        <pc:spChg chg="mod">
          <ac:chgData name="sms2vijaykrishna@gmail.com" userId="3144c17cd686434f" providerId="LiveId" clId="{F1A480D5-8260-4E17-ACE3-52B1CD68573B}" dt="2025-10-07T05:53:04.247" v="1099" actId="2711"/>
          <ac:spMkLst>
            <pc:docMk/>
            <pc:sldMk cId="2944630386" sldId="326"/>
            <ac:spMk id="7" creationId="{516CDF0B-29B0-BE90-B033-C3F6DF9D0B43}"/>
          </ac:spMkLst>
        </pc:spChg>
        <pc:spChg chg="del mod">
          <ac:chgData name="sms2vijaykrishna@gmail.com" userId="3144c17cd686434f" providerId="LiveId" clId="{F1A480D5-8260-4E17-ACE3-52B1CD68573B}" dt="2025-10-07T05:47:18.470" v="1058" actId="478"/>
          <ac:spMkLst>
            <pc:docMk/>
            <pc:sldMk cId="2944630386" sldId="326"/>
            <ac:spMk id="9" creationId="{16E9F599-02F4-35D0-2D61-BF16A3AA0E9A}"/>
          </ac:spMkLst>
        </pc:spChg>
      </pc:sldChg>
      <pc:sldChg chg="new del">
        <pc:chgData name="sms2vijaykrishna@gmail.com" userId="3144c17cd686434f" providerId="LiveId" clId="{F1A480D5-8260-4E17-ACE3-52B1CD68573B}" dt="2025-10-06T05:02:12.378" v="156" actId="47"/>
        <pc:sldMkLst>
          <pc:docMk/>
          <pc:sldMk cId="1833252531" sldId="327"/>
        </pc:sldMkLst>
      </pc:sldChg>
      <pc:sldChg chg="addSp delSp modSp add mod">
        <pc:chgData name="sms2vijaykrishna@gmail.com" userId="3144c17cd686434f" providerId="LiveId" clId="{F1A480D5-8260-4E17-ACE3-52B1CD68573B}" dt="2025-10-07T06:21:05.002" v="1139" actId="20577"/>
        <pc:sldMkLst>
          <pc:docMk/>
          <pc:sldMk cId="2483686429" sldId="327"/>
        </pc:sldMkLst>
        <pc:spChg chg="mod">
          <ac:chgData name="sms2vijaykrishna@gmail.com" userId="3144c17cd686434f" providerId="LiveId" clId="{F1A480D5-8260-4E17-ACE3-52B1CD68573B}" dt="2025-10-07T06:20:14.158" v="1128" actId="1076"/>
          <ac:spMkLst>
            <pc:docMk/>
            <pc:sldMk cId="2483686429" sldId="327"/>
            <ac:spMk id="4" creationId="{FE0653F0-96A9-2D72-6EA9-C930A3A657F9}"/>
          </ac:spMkLst>
        </pc:spChg>
        <pc:spChg chg="add mod">
          <ac:chgData name="sms2vijaykrishna@gmail.com" userId="3144c17cd686434f" providerId="LiveId" clId="{F1A480D5-8260-4E17-ACE3-52B1CD68573B}" dt="2025-10-07T06:21:05.002" v="1139" actId="20577"/>
          <ac:spMkLst>
            <pc:docMk/>
            <pc:sldMk cId="2483686429" sldId="327"/>
            <ac:spMk id="6" creationId="{280A8317-863B-05C8-3492-321662054284}"/>
          </ac:spMkLst>
        </pc:spChg>
        <pc:picChg chg="mod">
          <ac:chgData name="sms2vijaykrishna@gmail.com" userId="3144c17cd686434f" providerId="LiveId" clId="{F1A480D5-8260-4E17-ACE3-52B1CD68573B}" dt="2025-10-06T05:08:57.897" v="232" actId="1076"/>
          <ac:picMkLst>
            <pc:docMk/>
            <pc:sldMk cId="2483686429" sldId="327"/>
            <ac:picMk id="5" creationId="{0F82816A-2622-E462-3D63-9D8CD60BF582}"/>
          </ac:picMkLst>
        </pc:picChg>
        <pc:picChg chg="del mod">
          <ac:chgData name="sms2vijaykrishna@gmail.com" userId="3144c17cd686434f" providerId="LiveId" clId="{F1A480D5-8260-4E17-ACE3-52B1CD68573B}" dt="2025-10-07T06:19:27.124" v="1117" actId="478"/>
          <ac:picMkLst>
            <pc:docMk/>
            <pc:sldMk cId="2483686429" sldId="327"/>
            <ac:picMk id="7" creationId="{9A3A535A-C790-A3B7-7845-826D5263A50A}"/>
          </ac:picMkLst>
        </pc:picChg>
      </pc:sldChg>
      <pc:sldChg chg="add del">
        <pc:chgData name="sms2vijaykrishna@gmail.com" userId="3144c17cd686434f" providerId="LiveId" clId="{F1A480D5-8260-4E17-ACE3-52B1CD68573B}" dt="2025-10-06T05:03:52.745" v="178" actId="47"/>
        <pc:sldMkLst>
          <pc:docMk/>
          <pc:sldMk cId="3210200978" sldId="327"/>
        </pc:sldMkLst>
      </pc:sldChg>
      <pc:sldChg chg="addSp delSp modSp add mod">
        <pc:chgData name="sms2vijaykrishna@gmail.com" userId="3144c17cd686434f" providerId="LiveId" clId="{F1A480D5-8260-4E17-ACE3-52B1CD68573B}" dt="2025-10-07T06:44:00.300" v="1227" actId="2711"/>
        <pc:sldMkLst>
          <pc:docMk/>
          <pc:sldMk cId="2568771273" sldId="328"/>
        </pc:sldMkLst>
        <pc:spChg chg="add del mod">
          <ac:chgData name="sms2vijaykrishna@gmail.com" userId="3144c17cd686434f" providerId="LiveId" clId="{F1A480D5-8260-4E17-ACE3-52B1CD68573B}" dt="2025-10-07T06:43:53.379" v="1226" actId="403"/>
          <ac:spMkLst>
            <pc:docMk/>
            <pc:sldMk cId="2568771273" sldId="328"/>
            <ac:spMk id="4" creationId="{33597BD4-36A6-0554-036A-BD18C18568FC}"/>
          </ac:spMkLst>
        </pc:spChg>
        <pc:spChg chg="add mod">
          <ac:chgData name="sms2vijaykrishna@gmail.com" userId="3144c17cd686434f" providerId="LiveId" clId="{F1A480D5-8260-4E17-ACE3-52B1CD68573B}" dt="2025-10-07T06:44:00.300" v="1227" actId="2711"/>
          <ac:spMkLst>
            <pc:docMk/>
            <pc:sldMk cId="2568771273" sldId="328"/>
            <ac:spMk id="12" creationId="{9EC58237-2414-DAC4-2E26-22A10C74E877}"/>
          </ac:spMkLst>
        </pc:spChg>
        <pc:picChg chg="add del">
          <ac:chgData name="sms2vijaykrishna@gmail.com" userId="3144c17cd686434f" providerId="LiveId" clId="{F1A480D5-8260-4E17-ACE3-52B1CD68573B}" dt="2025-10-06T05:13:22.366" v="263" actId="478"/>
          <ac:picMkLst>
            <pc:docMk/>
            <pc:sldMk cId="2568771273" sldId="328"/>
            <ac:picMk id="5" creationId="{AA089E71-32C5-E972-C8C4-B6FB97DC287D}"/>
          </ac:picMkLst>
        </pc:picChg>
        <pc:picChg chg="add del mod">
          <ac:chgData name="sms2vijaykrishna@gmail.com" userId="3144c17cd686434f" providerId="LiveId" clId="{F1A480D5-8260-4E17-ACE3-52B1CD68573B}" dt="2025-10-07T06:33:30.257" v="1173" actId="478"/>
          <ac:picMkLst>
            <pc:docMk/>
            <pc:sldMk cId="2568771273" sldId="328"/>
            <ac:picMk id="6" creationId="{AAFD9032-C843-92FE-D27D-2967FCBF3138}"/>
          </ac:picMkLst>
        </pc:picChg>
      </pc:sldChg>
      <pc:sldChg chg="addSp delSp modSp add del mod">
        <pc:chgData name="sms2vijaykrishna@gmail.com" userId="3144c17cd686434f" providerId="LiveId" clId="{F1A480D5-8260-4E17-ACE3-52B1CD68573B}" dt="2025-10-07T06:44:43.812" v="1229" actId="2696"/>
        <pc:sldMkLst>
          <pc:docMk/>
          <pc:sldMk cId="3492081470" sldId="329"/>
        </pc:sldMkLst>
      </pc:sldChg>
      <pc:sldChg chg="delSp modSp add mod">
        <pc:chgData name="sms2vijaykrishna@gmail.com" userId="3144c17cd686434f" providerId="LiveId" clId="{F1A480D5-8260-4E17-ACE3-52B1CD68573B}" dt="2025-10-07T06:53:38.059" v="1259" actId="1076"/>
        <pc:sldMkLst>
          <pc:docMk/>
          <pc:sldMk cId="3771331120" sldId="330"/>
        </pc:sldMkLst>
        <pc:spChg chg="mod">
          <ac:chgData name="sms2vijaykrishna@gmail.com" userId="3144c17cd686434f" providerId="LiveId" clId="{F1A480D5-8260-4E17-ACE3-52B1CD68573B}" dt="2025-10-07T06:53:38.059" v="1259" actId="1076"/>
          <ac:spMkLst>
            <pc:docMk/>
            <pc:sldMk cId="3771331120" sldId="330"/>
            <ac:spMk id="6" creationId="{50D3B49F-C9C2-68F5-66D4-AE7F2E48D845}"/>
          </ac:spMkLst>
        </pc:spChg>
        <pc:picChg chg="mod">
          <ac:chgData name="sms2vijaykrishna@gmail.com" userId="3144c17cd686434f" providerId="LiveId" clId="{F1A480D5-8260-4E17-ACE3-52B1CD68573B}" dt="2025-10-07T06:53:30.596" v="1258" actId="1076"/>
          <ac:picMkLst>
            <pc:docMk/>
            <pc:sldMk cId="3771331120" sldId="330"/>
            <ac:picMk id="4" creationId="{0EF21E0E-EAC0-CEB0-00EF-32B31EDB9796}"/>
          </ac:picMkLst>
        </pc:picChg>
        <pc:picChg chg="mod">
          <ac:chgData name="sms2vijaykrishna@gmail.com" userId="3144c17cd686434f" providerId="LiveId" clId="{F1A480D5-8260-4E17-ACE3-52B1CD68573B}" dt="2025-10-06T05:59:43.419" v="838" actId="1076"/>
          <ac:picMkLst>
            <pc:docMk/>
            <pc:sldMk cId="3771331120" sldId="330"/>
            <ac:picMk id="5" creationId="{3AC32767-F443-E9DC-7D9D-3F9B5CED7640}"/>
          </ac:picMkLst>
        </pc:picChg>
      </pc:sldChg>
      <pc:sldChg chg="addSp modSp add mod ord">
        <pc:chgData name="sms2vijaykrishna@gmail.com" userId="3144c17cd686434f" providerId="LiveId" clId="{F1A480D5-8260-4E17-ACE3-52B1CD68573B}" dt="2025-10-07T09:52:55.699" v="1565" actId="1076"/>
        <pc:sldMkLst>
          <pc:docMk/>
          <pc:sldMk cId="4226052912" sldId="331"/>
        </pc:sldMkLst>
        <pc:picChg chg="add mod">
          <ac:chgData name="sms2vijaykrishna@gmail.com" userId="3144c17cd686434f" providerId="LiveId" clId="{F1A480D5-8260-4E17-ACE3-52B1CD68573B}" dt="2025-10-07T09:52:35.312" v="1562" actId="14100"/>
          <ac:picMkLst>
            <pc:docMk/>
            <pc:sldMk cId="4226052912" sldId="331"/>
            <ac:picMk id="3" creationId="{71FE3787-2A63-0F3E-9D33-D661DE32ED79}"/>
          </ac:picMkLst>
        </pc:picChg>
        <pc:picChg chg="add mod">
          <ac:chgData name="sms2vijaykrishna@gmail.com" userId="3144c17cd686434f" providerId="LiveId" clId="{F1A480D5-8260-4E17-ACE3-52B1CD68573B}" dt="2025-10-07T09:52:55.699" v="1565" actId="1076"/>
          <ac:picMkLst>
            <pc:docMk/>
            <pc:sldMk cId="4226052912" sldId="331"/>
            <ac:picMk id="6" creationId="{0FF9A6E4-1583-E59A-3DEF-73651C7B3F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0391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646" y="2507764"/>
            <a:ext cx="11339946" cy="2286000"/>
          </a:xfrm>
        </p:spPr>
        <p:txBody>
          <a:bodyPr/>
          <a:lstStyle/>
          <a:p>
            <a:r>
              <a:rPr lang="en-US" sz="7200" dirty="0">
                <a:latin typeface="Algerian" panose="04020705040A02060702" pitchFamily="82" charset="0"/>
              </a:rPr>
              <a:t>Tele Communications</a:t>
            </a:r>
            <a:br>
              <a:rPr lang="en-US" sz="7200" dirty="0">
                <a:latin typeface="Algerian" panose="04020705040A02060702" pitchFamily="82" charset="0"/>
              </a:rPr>
            </a:br>
            <a:endParaRPr 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C360B-A42D-28B7-84DA-07F477E3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76352B1-E584-A614-FE03-08EAB5D2DA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CDF0B-29B0-BE90-B033-C3F6DF9D0B43}"/>
              </a:ext>
            </a:extLst>
          </p:cNvPr>
          <p:cNvSpPr txBox="1"/>
          <p:nvPr/>
        </p:nvSpPr>
        <p:spPr>
          <a:xfrm>
            <a:off x="677141" y="748219"/>
            <a:ext cx="10837718" cy="54476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Features:</a:t>
            </a:r>
            <a:endParaRPr lang="en-IN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mail messages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plan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charge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Evening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mins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charge</a:t>
            </a:r>
          </a:p>
        </p:txBody>
      </p:sp>
    </p:spTree>
    <p:extLst>
      <p:ext uri="{BB962C8B-B14F-4D97-AF65-F5344CB8AC3E}">
        <p14:creationId xmlns:p14="http://schemas.microsoft.com/office/powerpoint/2010/main" val="294463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E792E-CAA0-244C-4293-DDA42D94A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E168A780-2834-79F7-5A0A-392FC34741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E526F-6075-2263-D1C2-10B0F0504083}"/>
              </a:ext>
            </a:extLst>
          </p:cNvPr>
          <p:cNvSpPr txBox="1"/>
          <p:nvPr/>
        </p:nvSpPr>
        <p:spPr>
          <a:xfrm>
            <a:off x="292504" y="512958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Upon selected features, they are standardized: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4CD2F-1BE3-994E-2559-532520D7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6" y="1459604"/>
            <a:ext cx="11642448" cy="2454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8AF7B-1953-FB70-F546-385613702F8D}"/>
              </a:ext>
            </a:extLst>
          </p:cNvPr>
          <p:cNvSpPr txBox="1"/>
          <p:nvPr/>
        </p:nvSpPr>
        <p:spPr>
          <a:xfrm>
            <a:off x="256488" y="4113662"/>
            <a:ext cx="10351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undergo standardization to ensure uniform scaling, removing bias from differing magnitudes.</a:t>
            </a:r>
            <a:endParaRPr lang="en-IN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02EF4-DB22-EF55-FFAD-00A612438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F82816A-2622-E462-3D63-9D8CD60BF58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653F0-96A9-2D72-6EA9-C930A3A657F9}"/>
              </a:ext>
            </a:extLst>
          </p:cNvPr>
          <p:cNvSpPr txBox="1"/>
          <p:nvPr/>
        </p:nvSpPr>
        <p:spPr>
          <a:xfrm>
            <a:off x="789880" y="651488"/>
            <a:ext cx="1102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of data into Training and testing: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A8317-863B-05C8-3492-321662054284}"/>
              </a:ext>
            </a:extLst>
          </p:cNvPr>
          <p:cNvSpPr txBox="1"/>
          <p:nvPr/>
        </p:nvSpPr>
        <p:spPr>
          <a:xfrm>
            <a:off x="654413" y="1571273"/>
            <a:ext cx="9491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was divided into training and testing sets to evaluate model performance effectively.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Eighty percent of the data was used for training, while the remaining twenty percent was reserved for testing.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split ensures a robust assessment of the model’s ability to generalize to unseen data.</a:t>
            </a:r>
            <a:endParaRPr lang="en-IN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8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423B0-BAA0-BBA9-BF41-0C70ABA5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F7531F4A-5885-CF25-82E4-523BEB42A7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7D6A46-E4EB-D5AF-9C54-023322CCC2BA}"/>
              </a:ext>
            </a:extLst>
          </p:cNvPr>
          <p:cNvSpPr txBox="1"/>
          <p:nvPr/>
        </p:nvSpPr>
        <p:spPr>
          <a:xfrm>
            <a:off x="366590" y="437650"/>
            <a:ext cx="10411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Building different machine learning models:</a:t>
            </a:r>
          </a:p>
          <a:p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5B423-AF7B-A969-8281-826773D51A48}"/>
              </a:ext>
            </a:extLst>
          </p:cNvPr>
          <p:cNvSpPr txBox="1"/>
          <p:nvPr/>
        </p:nvSpPr>
        <p:spPr>
          <a:xfrm>
            <a:off x="384463" y="1139525"/>
            <a:ext cx="1098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to train models to predict customer churn accurately.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38B00-0820-71B0-E7C5-C1E5D5FC3E53}"/>
              </a:ext>
            </a:extLst>
          </p:cNvPr>
          <p:cNvSpPr txBox="1"/>
          <p:nvPr/>
        </p:nvSpPr>
        <p:spPr>
          <a:xfrm>
            <a:off x="469130" y="1647356"/>
            <a:ext cx="8156864" cy="473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(XGB)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 (LGBM)</a:t>
            </a:r>
          </a:p>
        </p:txBody>
      </p:sp>
    </p:spTree>
    <p:extLst>
      <p:ext uri="{BB962C8B-B14F-4D97-AF65-F5344CB8AC3E}">
        <p14:creationId xmlns:p14="http://schemas.microsoft.com/office/powerpoint/2010/main" val="53725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F30C3-6230-19FA-A0C7-4C06151D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7DEAF3EB-3039-BB7C-3339-249ECC5D13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2C29-8760-F85D-C670-91526DF5DE5F}"/>
              </a:ext>
            </a:extLst>
          </p:cNvPr>
          <p:cNvSpPr txBox="1"/>
          <p:nvPr/>
        </p:nvSpPr>
        <p:spPr>
          <a:xfrm>
            <a:off x="602492" y="241644"/>
            <a:ext cx="10432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3F7A1-A1D5-5C51-9F44-F1B68F6C8E5F}"/>
              </a:ext>
            </a:extLst>
          </p:cNvPr>
          <p:cNvSpPr txBox="1"/>
          <p:nvPr/>
        </p:nvSpPr>
        <p:spPr>
          <a:xfrm>
            <a:off x="686355" y="4118998"/>
            <a:ext cx="10819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multiple ML models using accuracy, precision, recall, F1-score, and ROC AUC. Ensemble models showed strong consistency and reliability across all metrics. LightGBM proved to be the most effective model with the highest ROC AUC of 0.937.</a:t>
            </a:r>
            <a:endParaRPr lang="en-IN" sz="3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A6793-48C4-B17F-877D-B9245665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0" y="1310007"/>
            <a:ext cx="9688703" cy="262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89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292FE-9511-BA2A-312F-8D80EFE0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AA089E71-32C5-E972-C8C4-B6FB97DC28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97BD4-36A6-0554-036A-BD18C18568FC}"/>
              </a:ext>
            </a:extLst>
          </p:cNvPr>
          <p:cNvSpPr txBox="1"/>
          <p:nvPr/>
        </p:nvSpPr>
        <p:spPr>
          <a:xfrm>
            <a:off x="756077" y="822973"/>
            <a:ext cx="941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Best-performing model: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58237-2414-DAC4-2E26-22A10C74E877}"/>
              </a:ext>
            </a:extLst>
          </p:cNvPr>
          <p:cNvSpPr txBox="1"/>
          <p:nvPr/>
        </p:nvSpPr>
        <p:spPr>
          <a:xfrm>
            <a:off x="756077" y="2005551"/>
            <a:ext cx="105276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the highest ROC AUC is considered the most reliable and consistent across different decision boundaries.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 (LGBM) </a:t>
            </a: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top ROC AUC score of 0.937, proving to be the most accurate and efficient model for this task.</a:t>
            </a:r>
            <a:endParaRPr lang="en-IN" sz="6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7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0401E-21A3-6655-1DF1-9091FB7F2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CD48335C-CB2D-6271-1D90-3F11AD678B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20034-2629-5CEC-7240-A9115D0EEBFF}"/>
              </a:ext>
            </a:extLst>
          </p:cNvPr>
          <p:cNvSpPr txBox="1"/>
          <p:nvPr/>
        </p:nvSpPr>
        <p:spPr>
          <a:xfrm>
            <a:off x="249381" y="118702"/>
            <a:ext cx="697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Model Testing: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847C1-185F-3AC6-DEB0-B1D781A0E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" y="1054512"/>
            <a:ext cx="6972300" cy="5367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F0838-91B2-DE14-4B89-0BEED0596D3B}"/>
              </a:ext>
            </a:extLst>
          </p:cNvPr>
          <p:cNvSpPr txBox="1"/>
          <p:nvPr/>
        </p:nvSpPr>
        <p:spPr>
          <a:xfrm>
            <a:off x="7621524" y="1054512"/>
            <a:ext cx="42016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tested on unseen telecom customer data to evaluate its prediction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key features such as call duration, charges (day, evening, night, international), and customer service calls.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ensures the model’s ability to generalize beyond the training data and make accurate predictions. </a:t>
            </a:r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EFFD-266F-2609-2D9B-8AC11EBE8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3AC32767-F443-E9DC-7D9D-3F9B5CED76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21E0E-EAC0-CEB0-00EF-32B31EDB9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194999"/>
            <a:ext cx="5099615" cy="446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3B49F-C9C2-68F5-66D4-AE7F2E48D845}"/>
              </a:ext>
            </a:extLst>
          </p:cNvPr>
          <p:cNvSpPr txBox="1"/>
          <p:nvPr/>
        </p:nvSpPr>
        <p:spPr>
          <a:xfrm>
            <a:off x="5391772" y="1015574"/>
            <a:ext cx="667633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showcases the process and results of model testing, specifically demonstrating how the model predicts outcomes (such as a "churn_prediction")</a:t>
            </a:r>
          </a:p>
          <a:p>
            <a:r>
              <a:rPr lang="en-US" sz="3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provides associated</a:t>
            </a:r>
          </a:p>
          <a:p>
            <a:r>
              <a:rPr lang="en-US" sz="3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probabilities for each</a:t>
            </a:r>
          </a:p>
          <a:p>
            <a:r>
              <a:rPr lang="en-US" sz="3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sample.</a:t>
            </a:r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377133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336D3-86B0-6EAE-E329-2819843C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C00ED23E-CBBC-ADED-AD91-084914C9E2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DA3BD-CC9D-E1DD-292B-5E279C3B3F26}"/>
              </a:ext>
            </a:extLst>
          </p:cNvPr>
          <p:cNvSpPr txBox="1"/>
          <p:nvPr/>
        </p:nvSpPr>
        <p:spPr>
          <a:xfrm>
            <a:off x="681228" y="503760"/>
            <a:ext cx="9669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Training on Complete 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5C025-6950-5547-C04C-60A7F306B78E}"/>
              </a:ext>
            </a:extLst>
          </p:cNvPr>
          <p:cNvSpPr txBox="1"/>
          <p:nvPr/>
        </p:nvSpPr>
        <p:spPr>
          <a:xfrm>
            <a:off x="603504" y="1494270"/>
            <a:ext cx="11073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partitioning the dataset into 80% training and 20% testing, multiple machine learning algorithms were developed and evaluated. Among all the models tested, the Light Gradient Boosting Machine (LightGBM) classifier achieved the best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2"/>
                </a:solidFill>
              </a:rPr>
              <a:t>To enhance the model’s predictive capability, the LightGBM model was retrained using the complete dataset (100%), allowing it to learn from all available data and improve its overall stability and accuracy.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0D482-BC12-D8DF-AB88-2BC8520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DDB3D2C3-2C79-F704-4C54-DC81957AD8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A0C29C-B99F-1490-2287-48237A08C8AC}"/>
              </a:ext>
            </a:extLst>
          </p:cNvPr>
          <p:cNvSpPr txBox="1"/>
          <p:nvPr/>
        </p:nvSpPr>
        <p:spPr>
          <a:xfrm>
            <a:off x="877824" y="740222"/>
            <a:ext cx="6441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deployment: </a:t>
            </a:r>
            <a:endParaRPr lang="en-IN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DBA26-929C-E5A7-79BC-80613E27DE23}"/>
              </a:ext>
            </a:extLst>
          </p:cNvPr>
          <p:cNvSpPr txBox="1"/>
          <p:nvPr/>
        </p:nvSpPr>
        <p:spPr>
          <a:xfrm>
            <a:off x="612648" y="1892808"/>
            <a:ext cx="106436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Streamlit web app for real-time churn prediction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saved model and scaler with Joblib for efficient deployment. Accepted user input for 9 telecom features.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input (International Plan) to numeric format. Scaled input data using pre-trained scaler to maintain model consistency. Predicted churn probability and displayed result.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customer churn probability in real time. Displayed prediction output and Included probability score for better interpretability.</a:t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0B1F-1E95-E935-8B65-EEC3B6B4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E0D496C4-1942-C418-26B6-736E2BDE857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50048-7B42-7DE8-0C4D-04621A3DF98E}"/>
              </a:ext>
            </a:extLst>
          </p:cNvPr>
          <p:cNvSpPr txBox="1"/>
          <p:nvPr/>
        </p:nvSpPr>
        <p:spPr>
          <a:xfrm>
            <a:off x="488373" y="654627"/>
            <a:ext cx="694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ea typeface="Yu Mincho Demibold" panose="020B0400000000000000" pitchFamily="18" charset="-128"/>
                <a:cs typeface="Angsana New" panose="020B0502040204020203" pitchFamily="18" charset="-34"/>
              </a:rPr>
              <a:t>Objective: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  <a:ea typeface="Yu Mincho Demibold" panose="020B0400000000000000" pitchFamily="18" charset="-128"/>
              <a:cs typeface="Angsana New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32FD4-9EAA-C4F4-6155-53910E6F3F74}"/>
              </a:ext>
            </a:extLst>
          </p:cNvPr>
          <p:cNvSpPr txBox="1"/>
          <p:nvPr/>
        </p:nvSpPr>
        <p:spPr>
          <a:xfrm>
            <a:off x="1309253" y="1977185"/>
            <a:ext cx="1040130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is a big problem for telecom companies.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churn rates are usually higher than 10%.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develop strategies to keep as many clients as possible.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classification project (churn vs loyal customer).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Model churn probability based on customer features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09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A0258-3D3C-BD1F-BA48-975F781D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682FA5B6-02A3-B2CD-1582-F162DC3DC4E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D68D7-BC01-49CF-719F-D085C9A63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4" y="1554480"/>
            <a:ext cx="9890036" cy="4617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C6AA8-6BD8-6087-8D71-CBE1DAC478AA}"/>
              </a:ext>
            </a:extLst>
          </p:cNvPr>
          <p:cNvSpPr txBox="1"/>
          <p:nvPr/>
        </p:nvSpPr>
        <p:spPr>
          <a:xfrm>
            <a:off x="1655064" y="582688"/>
            <a:ext cx="911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 OF THE A</a:t>
            </a:r>
            <a:r>
              <a:rPr lang="en-IN" sz="4000" b="1" dirty="0">
                <a:solidFill>
                  <a:schemeClr val="accent5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 PAGE:</a:t>
            </a:r>
            <a:endParaRPr lang="en-US" sz="4000" b="1" dirty="0">
              <a:solidFill>
                <a:schemeClr val="accent5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3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6BB9A-9788-16F2-D590-470454CA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BE6CB88A-A8ED-054F-754D-1A8C5993B2C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E3787-2A63-0F3E-9D33-D661DE32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52" y="271504"/>
            <a:ext cx="3802600" cy="6056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9A6E4-1583-E59A-3DEF-73651C7B3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277013"/>
            <a:ext cx="3968496" cy="60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52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2E68-7391-1A16-1D45-513727D85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A7CBFFE7-17EA-2E38-0FA9-3C7CBA0E6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182CF-5D2E-3057-3D95-FEF62FFF7281}"/>
              </a:ext>
            </a:extLst>
          </p:cNvPr>
          <p:cNvSpPr txBox="1"/>
          <p:nvPr/>
        </p:nvSpPr>
        <p:spPr>
          <a:xfrm>
            <a:off x="1110996" y="2505670"/>
            <a:ext cx="980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Target High-Risk Customers with Retention Offers.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Improve Network Quality and Service Reliability.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Enhance Customer Support and Engagement.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Personalize Plans Based on Usage Patterns.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Monitor and Act on Feedback Continuously.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574E-F896-8614-60F8-EECC89F92474}"/>
              </a:ext>
            </a:extLst>
          </p:cNvPr>
          <p:cNvSpPr txBox="1"/>
          <p:nvPr/>
        </p:nvSpPr>
        <p:spPr>
          <a:xfrm>
            <a:off x="461772" y="494865"/>
            <a:ext cx="1045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 to Reduce Telecom Customer Churn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1B6C4-BA08-84C3-54A5-DA16DD7C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A0B7BBBD-42BF-1CDA-312D-BEC022771C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4DF77-FB57-C59D-DDE4-DDC18A4462B8}"/>
              </a:ext>
            </a:extLst>
          </p:cNvPr>
          <p:cNvSpPr txBox="1"/>
          <p:nvPr/>
        </p:nvSpPr>
        <p:spPr>
          <a:xfrm>
            <a:off x="301752" y="44355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the project:</a:t>
            </a:r>
            <a:endParaRPr lang="en-IN" sz="4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AB414-ED80-51E2-A4F9-5F0F7E6E1BDF}"/>
              </a:ext>
            </a:extLst>
          </p:cNvPr>
          <p:cNvSpPr txBox="1"/>
          <p:nvPr/>
        </p:nvSpPr>
        <p:spPr>
          <a:xfrm>
            <a:off x="321564" y="1552429"/>
            <a:ext cx="115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Understanding Business Context – It took time to understand how telecom operations and customer behaviors impact churn.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Feature Selection – Identifying which features are truly affected customer churn was challenging.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2"/>
                </a:solidFill>
              </a:rPr>
              <a:t>Imbalanced Data – The number of not-churned customers were much lower than churned, which affected model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82104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1190194"/>
            <a:ext cx="9467127" cy="2527911"/>
          </a:xfrm>
        </p:spPr>
        <p:txBody>
          <a:bodyPr/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06C4-B408-23EF-F23D-C69ED78E1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F8EA5AC7-00E1-BCCE-E699-F8DBB1F7D6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BC707-75DA-1954-AA97-C7A0888586F6}"/>
              </a:ext>
            </a:extLst>
          </p:cNvPr>
          <p:cNvSpPr txBox="1"/>
          <p:nvPr/>
        </p:nvSpPr>
        <p:spPr>
          <a:xfrm>
            <a:off x="488373" y="446808"/>
            <a:ext cx="865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Introduction: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E9F2DF4-EE83-9524-8E96-21BBB6B3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66" y="1579417"/>
            <a:ext cx="9851067" cy="451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analyzing the telecommunication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Exploratory Data Analysis (EDA).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 engineering techniques and selection.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the dataset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different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2087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BD85C-8382-742F-0D13-6A232209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5BCF5516-AEF5-E0A6-7336-D7150B9306F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F29C4D-E922-F657-8F8D-F5B6014AB319}"/>
              </a:ext>
            </a:extLst>
          </p:cNvPr>
          <p:cNvSpPr txBox="1"/>
          <p:nvPr/>
        </p:nvSpPr>
        <p:spPr>
          <a:xfrm>
            <a:off x="339437" y="249382"/>
            <a:ext cx="568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9220F-E252-1FAA-5475-5D09B53D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7" y="1529458"/>
            <a:ext cx="6029831" cy="4679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7469BD-BD30-026F-FF02-00F735DC2299}"/>
              </a:ext>
            </a:extLst>
          </p:cNvPr>
          <p:cNvSpPr txBox="1"/>
          <p:nvPr/>
        </p:nvSpPr>
        <p:spPr>
          <a:xfrm>
            <a:off x="6678850" y="1376684"/>
            <a:ext cx="53400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displays the summary of a telecom dataset, showing column names, non-null counts, and data types for each feature.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to quickly understand the attributes like account length, voice mail messages, call details, and their respective data types (int64, float64, object) for further data analysis or preprocessing steps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3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39258-D7F6-C352-30F3-886BB44A6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50907224-6266-774D-DCD1-838A4C73E74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69CF10-BEAF-D3EC-0184-1B56A9CCA7ED}"/>
              </a:ext>
            </a:extLst>
          </p:cNvPr>
          <p:cNvSpPr txBox="1"/>
          <p:nvPr/>
        </p:nvSpPr>
        <p:spPr>
          <a:xfrm>
            <a:off x="346842" y="262759"/>
            <a:ext cx="10131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Performing Exploratory Data Analysis (EDA):</a:t>
            </a:r>
          </a:p>
          <a:p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0D7D-5254-9760-A66E-E496B1306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0" y="1562090"/>
            <a:ext cx="4593021" cy="4154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505CA-6AF5-3721-A315-35092DB60BE3}"/>
              </a:ext>
            </a:extLst>
          </p:cNvPr>
          <p:cNvSpPr txBox="1"/>
          <p:nvPr/>
        </p:nvSpPr>
        <p:spPr>
          <a:xfrm>
            <a:off x="6142500" y="1541181"/>
            <a:ext cx="5790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representing the distribution of the 'voice_mail_plan' variable.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helps visualize the count of customers with and without a voice mail plan. The count of              </a:t>
            </a:r>
            <a:r>
              <a:rPr lang="en-IN" sz="3600" dirty="0">
                <a:solidFill>
                  <a:schemeClr val="bg2"/>
                </a:solidFill>
              </a:rPr>
              <a:t>0’s - 2411 </a:t>
            </a: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600" dirty="0">
                <a:solidFill>
                  <a:schemeClr val="bg2"/>
                </a:solidFill>
              </a:rPr>
              <a:t>1’s - 922</a:t>
            </a:r>
            <a:endParaRPr lang="en-IN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0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C90FA-673C-A860-6C70-F41988A2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F99B80EA-3050-EC00-9122-60EE5B7D62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FED672-FA76-D9E7-89C3-2B1048DA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1" y="788501"/>
            <a:ext cx="5844587" cy="5280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2ACDB-BB21-B50A-2B00-07C79898CADC}"/>
              </a:ext>
            </a:extLst>
          </p:cNvPr>
          <p:cNvSpPr txBox="1"/>
          <p:nvPr/>
        </p:nvSpPr>
        <p:spPr>
          <a:xfrm>
            <a:off x="6821425" y="960120"/>
            <a:ext cx="46604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customers made between 0 and 2 service calls, while very few made higher numbers of calls, indicating a right-skewed distribution.</a:t>
            </a:r>
            <a:endParaRPr lang="en-IN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FE3E4-2425-0EAB-DD22-EDE0C744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3E56ED20-D275-ACCD-C73A-1BFCA933FE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C99A26-1B7D-1794-D670-F4670A41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5" y="1116233"/>
            <a:ext cx="5396405" cy="4625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0ECFB-8CFA-CAFB-9D22-7C1B86111B7B}"/>
              </a:ext>
            </a:extLst>
          </p:cNvPr>
          <p:cNvSpPr txBox="1"/>
          <p:nvPr/>
        </p:nvSpPr>
        <p:spPr>
          <a:xfrm>
            <a:off x="6546396" y="1116233"/>
            <a:ext cx="49460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total charges for 3,333 telecom customers, illustrating a near-normal pattern centered around the average charge.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most customers are billed within a similar range, with fewer cases at both the high and low extremes.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2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13D4-AD18-E555-0485-635FA59A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1095C742-A347-CA7B-F1F2-2392207F93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ED4DB-C7F7-B71F-CE20-17C9008B4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9" y="630936"/>
            <a:ext cx="6559118" cy="535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B2F8B-36E7-1FD2-23A9-4F19EA9D70CC}"/>
              </a:ext>
            </a:extLst>
          </p:cNvPr>
          <p:cNvSpPr txBox="1"/>
          <p:nvPr/>
        </p:nvSpPr>
        <p:spPr>
          <a:xfrm>
            <a:off x="6968282" y="552408"/>
            <a:ext cx="499206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heatmap visualizes correlations between multiple features, with blue indicating low correlation and red indicating high correlation.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feature pairs show low correlation, helping to reduce multicollinearity issues in modeling.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helps identify redundant variables and supports effective feature selection for improved model performance.</a:t>
            </a:r>
            <a:endParaRPr lang="en-IN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B6EA5-156B-7B73-D57E-C0B96888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83406243-28C4-5249-93FD-62E4239D90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673D-32D3-C430-CCEE-AEAC19997074}"/>
              </a:ext>
            </a:extLst>
          </p:cNvPr>
          <p:cNvSpPr txBox="1"/>
          <p:nvPr/>
        </p:nvSpPr>
        <p:spPr>
          <a:xfrm>
            <a:off x="212252" y="716141"/>
            <a:ext cx="1197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Feature engineering techniques and selection:</a:t>
            </a:r>
          </a:p>
          <a:p>
            <a:endParaRPr lang="en-US" alt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57AD8-F056-C1D1-A345-BE12E3138288}"/>
              </a:ext>
            </a:extLst>
          </p:cNvPr>
          <p:cNvSpPr txBox="1"/>
          <p:nvPr/>
        </p:nvSpPr>
        <p:spPr>
          <a:xfrm>
            <a:off x="437804" y="1589879"/>
            <a:ext cx="10837718" cy="51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Used: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Method: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Chi-squared test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3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F-classif 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(RFE)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IN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(feature importance)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482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533</TotalTime>
  <Words>979</Words>
  <Application>Microsoft Office PowerPoint</Application>
  <PresentationFormat>Widescreen</PresentationFormat>
  <Paragraphs>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Aptos</vt:lpstr>
      <vt:lpstr>Arial</vt:lpstr>
      <vt:lpstr>Bell MT</vt:lpstr>
      <vt:lpstr>Calibri</vt:lpstr>
      <vt:lpstr>Calibri Light</vt:lpstr>
      <vt:lpstr>Century Schoolbook</vt:lpstr>
      <vt:lpstr>Times New Roman</vt:lpstr>
      <vt:lpstr>Wingdings</vt:lpstr>
      <vt:lpstr>Custom</vt:lpstr>
      <vt:lpstr>Tele Communications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SAMEERA BOMMANA</dc:creator>
  <cp:lastModifiedBy>Dinesh Narasimhan</cp:lastModifiedBy>
  <cp:revision>5</cp:revision>
  <dcterms:created xsi:type="dcterms:W3CDTF">2025-09-26T09:49:11Z</dcterms:created>
  <dcterms:modified xsi:type="dcterms:W3CDTF">2025-10-23T12:45:28Z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