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565" y="789940"/>
            <a:ext cx="8235315" cy="1082675"/>
          </a:xfrm>
        </p:spPr>
        <p:txBody>
          <a:bodyPr/>
          <a:lstStyle/>
          <a:p>
            <a:r>
              <a:t>Angular Product 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975" y="3683000"/>
            <a:ext cx="8455025" cy="17335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2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 </a:t>
            </a:r>
            <a:r>
              <a:rPr lang="en-US" sz="2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DINESH ADHITHYA S B</a:t>
            </a:r>
            <a:endParaRPr sz="2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sz="2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Date: </a:t>
            </a:r>
            <a:r>
              <a:rPr lang="en-US" sz="2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16/03/2025</a:t>
            </a:r>
            <a:endParaRPr lang="en-US" sz="2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</a:t>
            </a:r>
            <a:r>
              <a:t>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600200"/>
            <a:ext cx="8229600" cy="4525963"/>
          </a:xfrm>
        </p:spPr>
        <p:txBody>
          <a:bodyPr/>
          <a:lstStyle/>
          <a:p>
            <a:r>
              <a:rPr sz="2000"/>
              <a:t> </a:t>
            </a:r>
            <a:r>
              <a:rPr lang="en-US" altLang="en-US" sz="2000"/>
              <a:t>Project Type: </a:t>
            </a:r>
            <a:endParaRPr lang="en-US" altLang="en-US" sz="2000"/>
          </a:p>
          <a:p>
            <a:pPr lvl="1"/>
            <a:r>
              <a:rPr lang="en-US" altLang="en-US" sz="2000"/>
              <a:t>This project is a frontend-only Product Inventory Management System built using Angular.</a:t>
            </a:r>
            <a:endParaRPr lang="en-US" altLang="en-US" sz="2000"/>
          </a:p>
          <a:p>
            <a:r>
              <a:rPr lang="en-US" altLang="en-US" sz="2000"/>
              <a:t>Purpose:</a:t>
            </a:r>
            <a:endParaRPr lang="en-US" altLang="en-US" sz="2000"/>
          </a:p>
          <a:p>
            <a:pPr lvl="1"/>
            <a:r>
              <a:rPr lang="en-US" altLang="en-US" sz="2000"/>
              <a:t> It provides a user-friendly interface for managing product details, including adding, editing, deleting, and searching products.</a:t>
            </a:r>
            <a:endParaRPr lang="en-US" altLang="en-US" sz="2000"/>
          </a:p>
          <a:p>
            <a:r>
              <a:rPr lang="en-US" altLang="en-US" sz="2000"/>
              <a:t>Modular Design: </a:t>
            </a:r>
            <a:endParaRPr lang="en-US" altLang="en-US" sz="2000"/>
          </a:p>
          <a:p>
            <a:pPr lvl="1"/>
            <a:r>
              <a:rPr lang="en-US" altLang="en-US" sz="2000"/>
              <a:t>The project follows a component-based architecture, making it scalable and easy to maintain.</a:t>
            </a:r>
            <a:endParaRPr lang="en-US" altLang="en-US" sz="2000"/>
          </a:p>
          <a:p>
            <a:r>
              <a:rPr lang="en-US" altLang="en-US" sz="2000"/>
              <a:t>Tech Stack: </a:t>
            </a:r>
            <a:endParaRPr lang="en-US" altLang="en-US" sz="2000"/>
          </a:p>
          <a:p>
            <a:pPr lvl="1"/>
            <a:r>
              <a:rPr lang="en-US" altLang="en-US" sz="2000"/>
              <a:t>Uses Angular, TypeScript, Bootstrap, and CSS for a dynamic and responsive UI.</a:t>
            </a:r>
            <a:endParaRPr lang="en-US" altLang="en-US" sz="2000"/>
          </a:p>
          <a:p>
            <a:r>
              <a:rPr lang="en-US" altLang="en-US" sz="2000"/>
              <a:t>Mock Data: </a:t>
            </a:r>
            <a:endParaRPr lang="en-US" altLang="en-US" sz="2000"/>
          </a:p>
          <a:p>
            <a:pPr lvl="1"/>
            <a:r>
              <a:rPr lang="en-US" altLang="en-US" sz="2000"/>
              <a:t>Uses db.json or Local Storage to simulate backend API responses.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300"/>
          </a:p>
          <a:p>
            <a:r>
              <a:rPr lang="en-US" sz="2300"/>
              <a:t>   </a:t>
            </a:r>
            <a:r>
              <a:rPr sz="2300"/>
              <a:t>src/app</a:t>
            </a:r>
            <a:endParaRPr sz="2300"/>
          </a:p>
          <a:p>
            <a:r>
              <a:rPr sz="2300"/>
              <a:t>  </a:t>
            </a:r>
            <a:r>
              <a:rPr lang="en-US" sz="2300"/>
              <a:t> </a:t>
            </a:r>
            <a:r>
              <a:rPr sz="2300"/>
              <a:t>core/: Contains global services and utility functions.</a:t>
            </a:r>
            <a:endParaRPr sz="2300"/>
          </a:p>
          <a:p>
            <a:r>
              <a:rPr sz="2300"/>
              <a:t>   features/: Implements product-related features.</a:t>
            </a:r>
            <a:endParaRPr sz="2300"/>
          </a:p>
          <a:p>
            <a:r>
              <a:rPr sz="2300"/>
              <a:t>  </a:t>
            </a:r>
            <a:r>
              <a:rPr lang="en-US" sz="2300"/>
              <a:t> </a:t>
            </a:r>
            <a:r>
              <a:rPr sz="2300"/>
              <a:t>shared/: Reusable components like buttons, tables, </a:t>
            </a:r>
            <a:r>
              <a:rPr lang="en-US" sz="2300"/>
              <a:t>           </a:t>
            </a:r>
            <a:r>
              <a:rPr sz="2300"/>
              <a:t>and forms.</a:t>
            </a:r>
            <a:endParaRPr sz="2300"/>
          </a:p>
          <a:p>
            <a:r>
              <a:rPr sz="2300"/>
              <a:t>  </a:t>
            </a:r>
            <a:r>
              <a:rPr lang="en-US" sz="2300"/>
              <a:t> </a:t>
            </a:r>
            <a:r>
              <a:rPr sz="2300"/>
              <a:t>app.module.ts: The root module for Angular components.</a:t>
            </a:r>
            <a:endParaRPr sz="2300"/>
          </a:p>
          <a:p>
            <a:r>
              <a:rPr lang="en-US" sz="2300"/>
              <a:t>   </a:t>
            </a:r>
            <a:r>
              <a:rPr sz="2300"/>
              <a:t>assets/db.json: Mock database for local development.</a:t>
            </a:r>
            <a:endParaRPr sz="2300"/>
          </a:p>
          <a:p>
            <a:r>
              <a:rPr lang="en-US" sz="2300"/>
              <a:t>   </a:t>
            </a:r>
            <a:r>
              <a:rPr sz="2300"/>
              <a:t>angular.json: Project configuration settings.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395"/>
            <a:ext cx="8229600" cy="4953000"/>
          </a:xfrm>
        </p:spPr>
        <p:txBody>
          <a:bodyPr/>
          <a:lstStyle/>
          <a:p>
            <a:r>
              <a:rPr sz="2500"/>
              <a:t>Product Management: </a:t>
            </a:r>
            <a:endParaRPr sz="2500"/>
          </a:p>
          <a:p>
            <a:pPr lvl="1"/>
            <a:r>
              <a:rPr sz="2500"/>
              <a:t>Add, edit,</a:t>
            </a:r>
            <a:r>
              <a:rPr lang="en-US" sz="2500"/>
              <a:t>view</a:t>
            </a:r>
            <a:r>
              <a:rPr sz="2500"/>
              <a:t> and remove products.</a:t>
            </a:r>
            <a:endParaRPr sz="2500"/>
          </a:p>
          <a:p>
            <a:pPr marL="457200" lvl="1" indent="0">
              <a:buNone/>
            </a:pPr>
            <a:endParaRPr sz="2500"/>
          </a:p>
          <a:p>
            <a:r>
              <a:rPr sz="2500"/>
              <a:t>Dynamic UI: </a:t>
            </a:r>
            <a:endParaRPr sz="2500"/>
          </a:p>
          <a:p>
            <a:pPr lvl="1"/>
            <a:r>
              <a:rPr sz="2500"/>
              <a:t>Responsive design using Angular.</a:t>
            </a:r>
            <a:endParaRPr sz="2500"/>
          </a:p>
          <a:p>
            <a:pPr marL="457200" lvl="1" indent="0">
              <a:buNone/>
            </a:pPr>
            <a:endParaRPr sz="2500"/>
          </a:p>
          <a:p>
            <a:r>
              <a:rPr sz="2500"/>
              <a:t>Mock Backend: </a:t>
            </a:r>
            <a:endParaRPr sz="2500"/>
          </a:p>
          <a:p>
            <a:pPr lvl="1"/>
            <a:r>
              <a:rPr sz="2500"/>
              <a:t>Uses db.json for API simulation.</a:t>
            </a:r>
            <a:endParaRPr sz="2500"/>
          </a:p>
          <a:p>
            <a:pPr marL="457200" lvl="1" indent="0">
              <a:buNone/>
            </a:pPr>
            <a:endParaRPr sz="2500"/>
          </a:p>
          <a:p>
            <a:r>
              <a:rPr lang="en-US" sz="2500"/>
              <a:t> </a:t>
            </a:r>
            <a:r>
              <a:rPr sz="2500"/>
              <a:t>Routing:</a:t>
            </a:r>
            <a:endParaRPr sz="2500"/>
          </a:p>
          <a:p>
            <a:pPr lvl="1"/>
            <a:r>
              <a:rPr sz="2500"/>
              <a:t> Navigation with Angular Router.</a:t>
            </a:r>
            <a:endParaRPr sz="2500"/>
          </a:p>
          <a:p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Screenshots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974205" cy="4060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Future Implementation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69900" y="1413510"/>
            <a:ext cx="8251825" cy="5011420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900"/>
              <a:t>Backend Integration: </a:t>
            </a:r>
            <a:endParaRPr lang="en-US" altLang="en-US" sz="19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1900"/>
              <a:t>Implement a Spring Boot or Node.js backend with a MySQL or Firebase database.</a:t>
            </a:r>
            <a:endParaRPr lang="en-US" altLang="en-US" sz="1900"/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19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900"/>
              <a:t>Authentication &amp; Authorization:</a:t>
            </a:r>
            <a:endParaRPr lang="en-US" altLang="en-US" sz="1900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en-US" sz="1900"/>
              <a:t> Add user login, role-based access control (Admin, User) using JWT authentication.</a:t>
            </a:r>
            <a:endParaRPr lang="en-US" altLang="en-US" sz="1900"/>
          </a:p>
          <a:p>
            <a:pPr indent="457200">
              <a:buFont typeface="Arial" panose="020B0604020202020204" pitchFamily="34" charset="0"/>
              <a:buNone/>
            </a:pPr>
            <a:endParaRPr lang="en-US" altLang="en-US" sz="19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900"/>
              <a:t>Cloud Deployment:</a:t>
            </a:r>
            <a:endParaRPr lang="en-US" altLang="en-US" sz="1900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en-US" sz="1900"/>
              <a:t> Deploy the project on AWS, Firebase, or Vercel for real-time accessibility.</a:t>
            </a:r>
            <a:endParaRPr lang="en-US" altLang="en-US" sz="1900"/>
          </a:p>
          <a:p>
            <a:pPr indent="457200">
              <a:buFont typeface="Arial" panose="020B0604020202020204" pitchFamily="34" charset="0"/>
              <a:buNone/>
            </a:pPr>
            <a:endParaRPr lang="en-US" altLang="en-US" sz="19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900"/>
              <a:t>Image Upload Feature: </a:t>
            </a:r>
            <a:endParaRPr lang="en-US" altLang="en-US" sz="19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1900"/>
              <a:t>Allow users to upload product images for better visualization.</a:t>
            </a:r>
            <a:endParaRPr lang="en-US" altLang="en-US" sz="1900"/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19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900"/>
              <a:t>PWA (Progressive Web App): </a:t>
            </a:r>
            <a:endParaRPr lang="en-US" altLang="en-US" sz="19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sz="1900"/>
              <a:t>Make the system installable as a mobile/web app for offline access.</a:t>
            </a:r>
            <a:endParaRPr lang="en-US" altLang="en-US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Summary &amp; Final Thoughts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495935" y="1378585"/>
            <a:ext cx="7849870" cy="5420360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Successfully developed a frontend Product Inventory Management System using Angular.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Implemented essential features like CRUD operations, search, and responsive UI.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The project is scalable and can be enhanced with backend integration.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Future enhancements will focus on security, advanced filtering, and analytics.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This system is a valuable tool for small businesses and inventory tracking needs.</a:t>
            </a: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55" y="3137535"/>
            <a:ext cx="8229600" cy="582613"/>
          </a:xfrm>
        </p:spPr>
        <p:txBody>
          <a:bodyPr/>
          <a:p>
            <a:r>
              <a:rPr lang="en-US"/>
              <a:t>			THANK YOU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2137</Words>
  <Application>WPS Presentation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Angular Product Inventory Management System</vt:lpstr>
      <vt:lpstr>Introduction</vt:lpstr>
      <vt:lpstr>Project Structure</vt:lpstr>
      <vt:lpstr>Key Features</vt:lpstr>
      <vt:lpstr>Application Screenshots</vt:lpstr>
      <vt:lpstr>Future Implementation</vt:lpstr>
      <vt:lpstr>Summary &amp; Final Thoughts</vt:lpstr>
      <vt:lpstr>			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Dinesh Adhithya</cp:lastModifiedBy>
  <cp:revision>7</cp:revision>
  <dcterms:created xsi:type="dcterms:W3CDTF">2013-01-27T09:14:00Z</dcterms:created>
  <dcterms:modified xsi:type="dcterms:W3CDTF">2025-03-15T15:14:07Z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D10CFEFD960C457E876EAF3366320F54_13</vt:lpwstr>
  </property>
  <property fmtid="{D5CDD505-2E9C-101B-9397-08002B2CF9AE}" pid="3" name="KSOProductBuildVer">
    <vt:lpwstr>1033-12.2.0.20326</vt:lpwstr>
  </property>
</Properties>
</file>