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style1.xml" ContentType="application/vnd.ms-office.chartstyle+xml"/>
  <Override PartName="/ppt/charts/colors1.xml" ContentType="application/vnd.ms-office.chartcolor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86"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4" d="100"/>
          <a:sy n="84" d="100"/>
        </p:scale>
        <p:origin x="-595" y="-58"/>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layout/>
      <c:overlay val="0"/>
      <c:spPr>
        <a:noFill/>
        <a:ln>
          <a:noFill/>
        </a:ln>
        <a:effectLst/>
      </c:spPr>
    </c:title>
    <c:autoTitleDeleted val="0"/>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xmlns:c16r2="http://schemas.microsoft.com/office/drawing/2015/06/char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xmlns:c16r2="http://schemas.microsoft.com/office/drawing/2015/06/char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xmlns:c16r2="http://schemas.microsoft.com/office/drawing/2015/06/char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xmlns:c16r2="http://schemas.microsoft.com/office/drawing/2015/06/char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146080896"/>
        <c:axId val="146082432"/>
      </c:barChart>
      <c:catAx>
        <c:axId val="146080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082432"/>
        <c:crosses val="autoZero"/>
        <c:auto val="1"/>
        <c:lblAlgn val="ctr"/>
        <c:lblOffset val="100"/>
        <c:noMultiLvlLbl val="0"/>
      </c:catAx>
      <c:valAx>
        <c:axId val="1460824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08089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1D8BD707-D9CF-40AE-B4C6-C98DA3205C09}" type="datetimeFigureOut">
              <a:rPr lang="en-US" smtClean="0"/>
              <a:t>9/14/2024</a:t>
            </a:fld>
            <a:endParaRPr lang="en-US"/>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IN"/>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t>9/14/2024</a:t>
            </a:fld>
            <a:endParaRPr lang="en-US"/>
          </a:p>
        </p:txBody>
      </p:sp>
      <p:sp>
        <p:nvSpPr>
          <p:cNvPr id="9" name="Slide Number Placeholder 8"/>
          <p:cNvSpPr>
            <a:spLocks noGrp="1"/>
          </p:cNvSpPr>
          <p:nvPr>
            <p:ph type="sldNum" sz="quarter" idx="15"/>
          </p:nvPr>
        </p:nvSpPr>
        <p:spPr/>
        <p:txBody>
          <a:bodyPr rtlCol="0"/>
          <a:lstStyle/>
          <a:p>
            <a:pPr marL="38100">
              <a:lnSpc>
                <a:spcPct val="100000"/>
              </a:lnSpc>
              <a:spcBef>
                <a:spcPts val="55"/>
              </a:spcBef>
            </a:pPr>
            <a:fld id="{81D60167-4931-47E6-BA6A-407CBD079E47}" type="slidenum">
              <a:rPr lang="en-IN" spc="10" smtClean="0"/>
              <a:t>‹#›</a:t>
            </a:fld>
            <a:endParaRPr lang="en-IN" spc="10" dirty="0"/>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1D8BD707-D9CF-40AE-B4C6-C98DA3205C09}" type="datetimeFigureOut">
              <a:rPr lang="en-US" smtClean="0"/>
              <a:t>9/14/2024</a:t>
            </a:fld>
            <a:endParaRPr lang="en-US"/>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IN"/>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t>9/14/2024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t>9/14/2024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t>9/14/2024</a:t>
            </a:fld>
            <a:endParaRPr lang="en-US"/>
          </a:p>
        </p:txBody>
      </p:sp>
      <p:sp>
        <p:nvSpPr>
          <p:cNvPr id="7" name="Slide Number Placeholder 6"/>
          <p:cNvSpPr>
            <a:spLocks noGrp="1"/>
          </p:cNvSpPr>
          <p:nvPr>
            <p:ph type="sldNum" sz="quarter" idx="11"/>
          </p:nvPr>
        </p:nvSpPr>
        <p:spPr/>
        <p:txBody>
          <a:bodyPr rtlCol="0"/>
          <a:lstStyle/>
          <a:p>
            <a:pPr marL="38100">
              <a:lnSpc>
                <a:spcPct val="100000"/>
              </a:lnSpc>
              <a:spcBef>
                <a:spcPts val="55"/>
              </a:spcBef>
            </a:pPr>
            <a:fld id="{81D60167-4931-47E6-BA6A-407CBD079E47}" type="slidenum">
              <a:rPr lang="en-IN" spc="10" smtClean="0"/>
              <a:t>‹#›</a:t>
            </a:fld>
            <a:endParaRPr lang="en-IN" spc="10" dirty="0"/>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9/14/2024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t>9/14/2024</a:t>
            </a:fld>
            <a:endParaRPr lang="en-US"/>
          </a:p>
        </p:txBody>
      </p:sp>
      <p:sp>
        <p:nvSpPr>
          <p:cNvPr id="22" name="Slide Number Placeholder 21"/>
          <p:cNvSpPr>
            <a:spLocks noGrp="1"/>
          </p:cNvSpPr>
          <p:nvPr>
            <p:ph type="sldNum" sz="quarter" idx="15"/>
          </p:nvPr>
        </p:nvSpPr>
        <p:spPr/>
        <p:txBody>
          <a:bodyPr rtlCol="0"/>
          <a:lstStyle/>
          <a:p>
            <a:pPr marL="38100">
              <a:lnSpc>
                <a:spcPct val="100000"/>
              </a:lnSpc>
              <a:spcBef>
                <a:spcPts val="55"/>
              </a:spcBef>
            </a:pPr>
            <a:fld id="{81D60167-4931-47E6-BA6A-407CBD079E47}" type="slidenum">
              <a:rPr lang="en-IN" spc="10" smtClean="0"/>
              <a:t>‹#›</a:t>
            </a:fld>
            <a:endParaRPr lang="en-IN" spc="10" dirty="0"/>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t>9/14/2024</a:t>
            </a:fld>
            <a:endParaRPr lang="en-US"/>
          </a:p>
        </p:txBody>
      </p:sp>
      <p:sp>
        <p:nvSpPr>
          <p:cNvPr id="18" name="Slide Number Placeholder 17"/>
          <p:cNvSpPr>
            <a:spLocks noGrp="1"/>
          </p:cNvSpPr>
          <p:nvPr>
            <p:ph type="sldNum" sz="quarter" idx="11"/>
          </p:nvPr>
        </p:nvSpPr>
        <p:spPr/>
        <p:txBody>
          <a:bodyPr rtlCol="0"/>
          <a:lstStyle/>
          <a:p>
            <a:pPr marL="38100">
              <a:lnSpc>
                <a:spcPct val="100000"/>
              </a:lnSpc>
              <a:spcBef>
                <a:spcPts val="55"/>
              </a:spcBef>
            </a:pPr>
            <a:fld id="{81D60167-4931-47E6-BA6A-407CBD079E47}" type="slidenum">
              <a:rPr lang="en-IN" spc="10" smtClean="0"/>
              <a:t>‹#›</a:t>
            </a:fld>
            <a:endParaRPr lang="en-IN" spc="10" dirty="0"/>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t>9/14/2024</a:t>
            </a:fld>
            <a:endParaRPr lang="en-US"/>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pPr marL="38100">
              <a:lnSpc>
                <a:spcPct val="100000"/>
              </a:lnSpc>
              <a:spcBef>
                <a:spcPts val="55"/>
              </a:spcBef>
            </a:pPr>
            <a:fld id="{81D60167-4931-47E6-BA6A-407CBD079E47}" type="slidenum">
              <a:rPr lang="en-IN" spc="10" smtClean="0"/>
              <a:t>‹#›</a:t>
            </a:fld>
            <a:endParaRPr lang="en-IN" spc="10" dirty="0"/>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8000"/>
          </a:schemeClr>
        </a:solidFill>
        <a:effectLst/>
      </p:bgPr>
    </p:bg>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2"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488440"/>
            <a:ext cx="9982200" cy="2509661"/>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xfrm>
            <a:off x="11214100" y="6314272"/>
            <a:ext cx="812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9"/>
            <a:ext cx="2143125" cy="200025"/>
          </a:xfrm>
          <a:prstGeom prst="rect">
            <a:avLst/>
          </a:prstGeom>
        </p:spPr>
      </p:pic>
      <p:sp>
        <p:nvSpPr>
          <p:cNvPr id="14" name="TextBox 13">
            <a:extLst>
              <a:ext uri="{FF2B5EF4-FFF2-40B4-BE49-F238E27FC236}">
                <a16:creationId xmlns="" xmlns:a16="http://schemas.microsoft.com/office/drawing/2014/main" id="{D55ADE35-C35B-07C1-F5AA-C33B3DDB802E}"/>
              </a:ext>
            </a:extLst>
          </p:cNvPr>
          <p:cNvSpPr txBox="1"/>
          <p:nvPr/>
        </p:nvSpPr>
        <p:spPr>
          <a:xfrm>
            <a:off x="2554543" y="3314150"/>
            <a:ext cx="8610600" cy="1938992"/>
          </a:xfrm>
          <a:prstGeom prst="rect">
            <a:avLst/>
          </a:prstGeom>
          <a:noFill/>
        </p:spPr>
        <p:txBody>
          <a:bodyPr wrap="square" rtlCol="0">
            <a:spAutoFit/>
          </a:bodyPr>
          <a:lstStyle/>
          <a:p>
            <a:r>
              <a:rPr lang="en-US" sz="2400" dirty="0"/>
              <a:t>STUDENT NAME:</a:t>
            </a:r>
            <a:r>
              <a:rPr lang="en-IN" sz="2400" dirty="0"/>
              <a:t> </a:t>
            </a:r>
            <a:r>
              <a:rPr lang="en-IN" sz="2400" dirty="0" smtClean="0">
                <a:latin typeface="+mj-lt"/>
              </a:rPr>
              <a:t>DINESH BABU R</a:t>
            </a:r>
            <a:endParaRPr lang="en-IN" sz="2400" dirty="0"/>
          </a:p>
          <a:p>
            <a:r>
              <a:rPr lang="en-US" sz="2400" dirty="0"/>
              <a:t>REGISTER </a:t>
            </a:r>
            <a:r>
              <a:rPr lang="en-US" sz="2400" dirty="0" smtClean="0"/>
              <a:t>NO: 312207216</a:t>
            </a:r>
            <a:endParaRPr lang="en-US" sz="2400" dirty="0"/>
          </a:p>
          <a:p>
            <a:r>
              <a:rPr lang="en-US" sz="2400" dirty="0" smtClean="0"/>
              <a:t>DEPARTMENT:B.COM(COMPUTER APPLICATION)</a:t>
            </a:r>
            <a:endParaRPr lang="en-US" sz="2400" dirty="0"/>
          </a:p>
          <a:p>
            <a:r>
              <a:rPr lang="en-US" sz="2400" dirty="0" smtClean="0"/>
              <a:t>COLLEGE: AGURCHAND MANMULL JAIN </a:t>
            </a:r>
            <a:r>
              <a:rPr lang="en-US" sz="2400" dirty="0"/>
              <a:t>COLLEGE</a:t>
            </a:r>
          </a:p>
          <a:p>
            <a:r>
              <a:rPr lang="en-US" sz="2400" dirty="0"/>
              <a:t>           </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8"/>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 xmlns:a16="http://schemas.microsoft.com/office/drawing/2014/main" id="{EB77EFFA-4C7A-4C7A-172B-87E928148E21}"/>
              </a:ext>
            </a:extLst>
          </p:cNvPr>
          <p:cNvSpPr txBox="1"/>
          <p:nvPr/>
        </p:nvSpPr>
        <p:spPr>
          <a:xfrm>
            <a:off x="838200" y="1271857"/>
            <a:ext cx="7162800" cy="6463308"/>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FFEBD5A4-A510-9882-EA04-89A1E08DE50D}"/>
              </a:ext>
            </a:extLst>
          </p:cNvPr>
          <p:cNvSpPr>
            <a:spLocks noGrp="1"/>
          </p:cNvSpPr>
          <p:nvPr>
            <p:ph sz="quarter" idx="1"/>
          </p:nvPr>
        </p:nvSpPr>
        <p:spPr>
          <a:xfrm>
            <a:off x="381000" y="533400"/>
            <a:ext cx="9144000" cy="6093976"/>
          </a:xfrm>
        </p:spPr>
        <p:txBody>
          <a:bodyPr>
            <a:normAutofit fontScale="62500" lnSpcReduction="20000"/>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val="3150398350"/>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23992"/>
            <a:ext cx="2437131" cy="167545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 xmlns:a16="http://schemas.microsoft.com/office/drawing/2014/main" id="{E21C0C8F-7312-86F5-E247-1276A24681AF}"/>
              </a:ext>
            </a:extLst>
          </p:cNvPr>
          <p:cNvGraphicFramePr>
            <a:graphicFrameLocks/>
          </p:cNvGraphicFramePr>
          <p:nvPr>
            <p:extLst>
              <p:ext uri="{D42A27DB-BD31-4B8C-83A1-F6EECF244321}">
                <p14:modId xmlns:p14="http://schemas.microsoft.com/office/powerpoint/2010/main" val="787677240"/>
              </p:ext>
            </p:extLst>
          </p:nvPr>
        </p:nvGraphicFramePr>
        <p:xfrm>
          <a:off x="152401" y="1116334"/>
          <a:ext cx="11124819"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a:xfrm>
            <a:off x="755334" y="274638"/>
            <a:ext cx="4003834" cy="1020762"/>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CACA5C4C-EF42-62CB-AF3A-7E0F3883C19A}"/>
              </a:ext>
            </a:extLst>
          </p:cNvPr>
          <p:cNvSpPr txBox="1"/>
          <p:nvPr/>
        </p:nvSpPr>
        <p:spPr>
          <a:xfrm>
            <a:off x="755334" y="1447801"/>
            <a:ext cx="8007668" cy="4093428"/>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779" y="-679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8" y="510098"/>
            <a:ext cx="3909695" cy="1324722"/>
          </a:xfrm>
          <a:prstGeom prst="rect">
            <a:avLst/>
          </a:prstGeom>
        </p:spPr>
        <p:txBody>
          <a:bodyPr vert="horz" wrap="square" lIns="0" tIns="16510" rIns="0" bIns="0" rtlCol="0">
            <a:spAutoFit/>
          </a:bodyPr>
          <a:lstStyle/>
          <a:p>
            <a:pPr marL="12700">
              <a:lnSpc>
                <a:spcPct val="100000"/>
              </a:lnSpc>
              <a:spcBef>
                <a:spcPts val="130"/>
              </a:spcBef>
            </a:pPr>
            <a:r>
              <a:rPr sz="4250" spc="5" dirty="0">
                <a:solidFill>
                  <a:schemeClr val="accent3"/>
                </a:solidFill>
              </a:rPr>
              <a:t>PROJECT</a:t>
            </a:r>
            <a:r>
              <a:rPr sz="4250" spc="-85" dirty="0">
                <a:solidFill>
                  <a:schemeClr val="accent3"/>
                </a:solidFill>
              </a:rPr>
              <a:t> </a:t>
            </a:r>
            <a:r>
              <a:rPr sz="4250" spc="25" dirty="0">
                <a:solidFill>
                  <a:schemeClr val="accent3"/>
                </a:solidFill>
              </a:rPr>
              <a:t>TITLE</a:t>
            </a:r>
            <a:endParaRPr sz="4250" dirty="0">
              <a:solidFill>
                <a:schemeClr val="accent3"/>
              </a:solidFill>
            </a:endParaRPr>
          </a:p>
        </p:txBody>
      </p:sp>
      <p:sp>
        <p:nvSpPr>
          <p:cNvPr id="22" name="object 22"/>
          <p:cNvSpPr txBox="1">
            <a:spLocks noGrp="1"/>
          </p:cNvSpPr>
          <p:nvPr>
            <p:ph type="sldNum" sz="quarter" idx="11"/>
          </p:nvPr>
        </p:nvSpPr>
        <p:spPr>
          <a:xfrm>
            <a:off x="11214100" y="6314272"/>
            <a:ext cx="812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8" y="6410329"/>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 xmlns:a16="http://schemas.microsoft.com/office/drawing/2014/main"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864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6"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7"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2"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7"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2526030" y="667871"/>
            <a:ext cx="2426969" cy="47513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1"/>
          </p:nvPr>
        </p:nvSpPr>
        <p:spPr>
          <a:xfrm>
            <a:off x="11214100" y="6314272"/>
            <a:ext cx="812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4"/>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5" y="1317356"/>
            <a:ext cx="5636895"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a:t>P</a:t>
            </a:r>
            <a:r>
              <a:rPr sz="3600" spc="15" dirty="0"/>
              <a:t>ROB</a:t>
            </a:r>
            <a:r>
              <a:rPr sz="3600" spc="55" dirty="0"/>
              <a:t>L</a:t>
            </a:r>
            <a:r>
              <a:rPr sz="3600" spc="-20" dirty="0"/>
              <a:t>E</a:t>
            </a:r>
            <a:r>
              <a:rPr sz="3600" spc="20" dirty="0"/>
              <a:t>M</a:t>
            </a:r>
            <a:r>
              <a:rPr sz="3600" dirty="0"/>
              <a:t>	</a:t>
            </a:r>
            <a:r>
              <a:rPr sz="3600" spc="10" dirty="0" smtClean="0"/>
              <a:t>S</a:t>
            </a:r>
            <a:r>
              <a:rPr sz="3600" spc="-370" dirty="0" smtClean="0"/>
              <a:t>T</a:t>
            </a:r>
            <a:r>
              <a:rPr sz="3600" spc="-375" dirty="0" smtClean="0"/>
              <a:t>A</a:t>
            </a:r>
            <a:r>
              <a:rPr sz="3600" spc="15" dirty="0" smtClean="0"/>
              <a:t>T</a:t>
            </a:r>
            <a:r>
              <a:rPr sz="3600" spc="-10" dirty="0" smtClean="0"/>
              <a:t>E</a:t>
            </a:r>
            <a:r>
              <a:rPr sz="3600" spc="-20" dirty="0" smtClean="0"/>
              <a:t>ME</a:t>
            </a:r>
            <a:r>
              <a:rPr sz="3600" spc="10" dirty="0"/>
              <a:t>N</a:t>
            </a:r>
            <a:r>
              <a:rPr sz="3600" spc="10" dirty="0" smtClean="0"/>
              <a:t>T</a:t>
            </a:r>
            <a:endParaRPr sz="3600" dirty="0"/>
          </a:p>
        </p:txBody>
      </p:sp>
      <p:sp>
        <p:nvSpPr>
          <p:cNvPr id="10" name="object 10"/>
          <p:cNvSpPr txBox="1">
            <a:spLocks noGrp="1"/>
          </p:cNvSpPr>
          <p:nvPr>
            <p:ph type="sldNum" sz="quarter" idx="11"/>
          </p:nvPr>
        </p:nvSpPr>
        <p:spPr>
          <a:xfrm>
            <a:off x="11214100" y="6314272"/>
            <a:ext cx="812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9" name="TextBox 8">
            <a:extLst>
              <a:ext uri="{FF2B5EF4-FFF2-40B4-BE49-F238E27FC236}">
                <a16:creationId xmlns="" xmlns:a16="http://schemas.microsoft.com/office/drawing/2014/main" id="{63A13CDF-57EC-74A6-62D1-4A9F910C5BD6}"/>
              </a:ext>
            </a:extLst>
          </p:cNvPr>
          <p:cNvSpPr txBox="1"/>
          <p:nvPr/>
        </p:nvSpPr>
        <p:spPr>
          <a:xfrm>
            <a:off x="1398498" y="2514600"/>
            <a:ext cx="6325945" cy="2677656"/>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7"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2209800" y="998693"/>
            <a:ext cx="5181600" cy="50911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200" spc="5" dirty="0" smtClean="0"/>
              <a:t>PROJECT</a:t>
            </a:r>
            <a:r>
              <a:rPr lang="en-US" sz="3200" spc="5" dirty="0" smtClean="0"/>
              <a:t>  </a:t>
            </a:r>
            <a:r>
              <a:rPr sz="3200" spc="-20" dirty="0" smtClean="0"/>
              <a:t>OVERVIEW</a:t>
            </a:r>
            <a:endParaRPr sz="3200" dirty="0"/>
          </a:p>
        </p:txBody>
      </p:sp>
      <p:sp>
        <p:nvSpPr>
          <p:cNvPr id="10" name="object 10"/>
          <p:cNvSpPr txBox="1">
            <a:spLocks noGrp="1"/>
          </p:cNvSpPr>
          <p:nvPr>
            <p:ph type="sldNum" sz="quarter" idx="11"/>
          </p:nvPr>
        </p:nvSpPr>
        <p:spPr>
          <a:xfrm>
            <a:off x="11214100" y="6314272"/>
            <a:ext cx="812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1" name="TextBox 10">
            <a:extLst>
              <a:ext uri="{FF2B5EF4-FFF2-40B4-BE49-F238E27FC236}">
                <a16:creationId xmlns="" xmlns:a16="http://schemas.microsoft.com/office/drawing/2014/main" id="{F050B57B-77CA-84FA-9910-3F41C17BBB48}"/>
              </a:ext>
            </a:extLst>
          </p:cNvPr>
          <p:cNvSpPr txBox="1"/>
          <p:nvPr/>
        </p:nvSpPr>
        <p:spPr>
          <a:xfrm>
            <a:off x="1081088" y="2412422"/>
            <a:ext cx="7924800" cy="4154984"/>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3" y="408397"/>
            <a:ext cx="5014595" cy="1001556"/>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1"/>
          </p:nvPr>
        </p:nvSpPr>
        <p:spPr>
          <a:xfrm>
            <a:off x="11214100" y="6314272"/>
            <a:ext cx="812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2" y="6172204"/>
            <a:ext cx="2181225" cy="485775"/>
          </a:xfrm>
          <a:prstGeom prst="rect">
            <a:avLst/>
          </a:prstGeom>
        </p:spPr>
      </p:pic>
      <p:sp>
        <p:nvSpPr>
          <p:cNvPr id="7" name="TextBox 6">
            <a:extLst>
              <a:ext uri="{FF2B5EF4-FFF2-40B4-BE49-F238E27FC236}">
                <a16:creationId xmlns="" xmlns:a16="http://schemas.microsoft.com/office/drawing/2014/main" id="{BCFE82BC-A1B4-95A5-4BD6-4861273C75F8}"/>
              </a:ext>
            </a:extLst>
          </p:cNvPr>
          <p:cNvSpPr txBox="1"/>
          <p:nvPr/>
        </p:nvSpPr>
        <p:spPr>
          <a:xfrm>
            <a:off x="1143000" y="2078773"/>
            <a:ext cx="6934200" cy="4401205"/>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 y="1476377"/>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7" y="311734"/>
            <a:ext cx="9763125" cy="1121461"/>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1"/>
          </p:nvPr>
        </p:nvSpPr>
        <p:spPr>
          <a:xfrm>
            <a:off x="11214100" y="6314272"/>
            <a:ext cx="812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9"/>
            <a:ext cx="2143125" cy="200025"/>
          </a:xfrm>
          <a:prstGeom prst="rect">
            <a:avLst/>
          </a:prstGeom>
        </p:spPr>
      </p:pic>
      <p:sp>
        <p:nvSpPr>
          <p:cNvPr id="8" name="TextBox 7">
            <a:extLst>
              <a:ext uri="{FF2B5EF4-FFF2-40B4-BE49-F238E27FC236}">
                <a16:creationId xmlns="" xmlns:a16="http://schemas.microsoft.com/office/drawing/2014/main" id="{786F4DDC-5D1B-8AEC-0588-7A62C084B536}"/>
              </a:ext>
            </a:extLst>
          </p:cNvPr>
          <p:cNvSpPr txBox="1"/>
          <p:nvPr/>
        </p:nvSpPr>
        <p:spPr>
          <a:xfrm>
            <a:off x="2971800" y="2597171"/>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609600" y="274638"/>
            <a:ext cx="9956800" cy="792162"/>
          </a:xfrm>
        </p:spPr>
        <p:txBody>
          <a:bodyPr/>
          <a:lstStyle/>
          <a:p>
            <a:r>
              <a:rPr lang="en-IN" dirty="0"/>
              <a:t>Dataset Description</a:t>
            </a:r>
          </a:p>
        </p:txBody>
      </p:sp>
      <p:sp>
        <p:nvSpPr>
          <p:cNvPr id="3" name="TextBox 2">
            <a:extLst>
              <a:ext uri="{FF2B5EF4-FFF2-40B4-BE49-F238E27FC236}">
                <a16:creationId xmlns="" xmlns:a16="http://schemas.microsoft.com/office/drawing/2014/main"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6"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8"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 xmlns:a16="http://schemas.microsoft.com/office/drawing/2014/main" id="{5226B10E-20E7-7661-FBFC-FE94C372DCB4}"/>
              </a:ext>
            </a:extLst>
          </p:cNvPr>
          <p:cNvSpPr>
            <a:spLocks noChangeArrowheads="1"/>
          </p:cNvSpPr>
          <p:nvPr/>
        </p:nvSpPr>
        <p:spPr bwMode="auto">
          <a:xfrm>
            <a:off x="533402" y="1479523"/>
            <a:ext cx="8820151"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p:transition spd="slow">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315</TotalTime>
  <Words>1118</Words>
  <Application>Microsoft Office PowerPoint</Application>
  <PresentationFormat>Custom</PresentationFormat>
  <Paragraphs>102</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Oriel</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Dinesh Babu</cp:lastModifiedBy>
  <cp:revision>18</cp:revision>
  <dcterms:created xsi:type="dcterms:W3CDTF">2024-03-29T15:07:22Z</dcterms:created>
  <dcterms:modified xsi:type="dcterms:W3CDTF">2024-09-14T16:47:21Z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