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41" name="Google Shape;24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"/>
          <p:cNvSpPr txBox="1">
            <a:spLocks noGrp="1"/>
          </p:cNvSpPr>
          <p:nvPr>
            <p:ph type="ctrTitle"/>
          </p:nvPr>
        </p:nvSpPr>
        <p:spPr>
          <a:xfrm>
            <a:off x="979375" y="439225"/>
            <a:ext cx="75261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IN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46" name="Google Shape;2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248" name="Google Shape;248;p1"/>
          <p:cNvSpPr txBox="1"/>
          <p:nvPr/>
        </p:nvSpPr>
        <p:spPr>
          <a:xfrm>
            <a:off x="979375" y="2700794"/>
            <a:ext cx="79365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I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DINESH.M	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No. </a:t>
            </a:r>
            <a:r>
              <a:rPr lang="en-IN" sz="3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12220143</a:t>
            </a:r>
            <a:r>
              <a:rPr lang="en-IN" sz="3000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</a:t>
            </a:r>
            <a:r>
              <a:rPr lang="en-IN" sz="3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22c2</a:t>
            </a:r>
            <a:r>
              <a:rPr lang="en-I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</a:t>
            </a:r>
            <a:r>
              <a:rPr lang="en-IN" sz="3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B.Com</a:t>
            </a:r>
            <a:r>
              <a:rPr lang="en-IN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(corporate </a:t>
            </a:r>
            <a:r>
              <a:rPr lang="en-IN" sz="3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secretaryship</a:t>
            </a:r>
            <a:r>
              <a:rPr lang="en-IN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</a:t>
            </a:r>
            <a:r>
              <a:rPr lang="en-IN" sz="3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Agurchand</a:t>
            </a:r>
            <a:r>
              <a:rPr lang="en-IN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Manmull</a:t>
            </a:r>
            <a:r>
              <a:rPr lang="en-IN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Jain College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39775" y="291150"/>
            <a:ext cx="4274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4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 clean employee data (e.g., demographics, job info, performance metrics)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data quality and consistencyII.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Analytic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summaries and visualizations (e.g., tables, charts, graphs) to understand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demographics (e.g., age, gender, department)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characteristics (e.g., role, tenure, salary)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 (e.g., ratings, promotions, turnover)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Inferential Analytics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analysis (e.g., between performance and salary)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analysis (e.g., predicting turnover based on demographics)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analysis (e.g., grouping similar employees)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Prescriptive Analytics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755322" y="385450"/>
            <a:ext cx="3386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1685380"/>
            <a:ext cx="7382905" cy="390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95400"/>
            <a:ext cx="6843713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identified trends, patterns, and correlations that will inform our decision-making and drive business outcomes. Specifically, we have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14" descr="See related image detail. Curriculum - Free people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800" y="1828800"/>
            <a:ext cx="1933575" cy="19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47439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447675" y="2836163"/>
            <a:ext cx="76461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36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 descr="blob:https://web.whatsapp.com/86f56f85-85b1-4197-8d4c-59f08a07b4c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72632" y="793932"/>
            <a:ext cx="1832583" cy="183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9491" y="2362784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76153" y="1062039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2373" y="4133342"/>
            <a:ext cx="457240" cy="45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38379" y="5039459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3" name="Google Shape;103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739775" y="445400"/>
            <a:ext cx="3432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2526082" y="1493333"/>
            <a:ext cx="50292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30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30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8" name="Google Shape;12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834075" y="575050"/>
            <a:ext cx="73818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attendance and absenteeism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sales performance or revenue generation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task completion rates or productivity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customer satisfaction ratings or feedback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performance across different departments or teams</a:t>
            </a:r>
            <a:endParaRPr sz="3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228" name="Google Shape;228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1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4992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235" name="Google Shape;235;p1"/>
          <p:cNvSpPr txBox="1"/>
          <p:nvPr/>
        </p:nvSpPr>
        <p:spPr>
          <a:xfrm>
            <a:off x="739774" y="2048648"/>
            <a:ext cx="84042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0" y="845601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86106" y="5399965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1814497" y="457200"/>
            <a:ext cx="63453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WHO ARE THE END USERS?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Generalists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Managers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Heads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Analysts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Managers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OUR SOLUTION AND ITS VALUE PROPOSITION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IN" sz="3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26-Features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9-Features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6" y="3733800"/>
            <a:ext cx="2466975" cy="309326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"WOW" IN OUR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1592193" y="2482672"/>
            <a:ext cx="7475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IN" sz="3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=IFS(Z8&gt;=5,”VERY HIGH”,Z8&gt;=4,”HIGH”,Z8&gt;=3,”MED”,TRUE,”LOW”)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Widescreen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Trebuchet MS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</dc:title>
  <cp:lastModifiedBy>admin</cp:lastModifiedBy>
  <cp:revision>1</cp:revision>
  <dcterms:modified xsi:type="dcterms:W3CDTF">2024-09-16T14:46:01Z</dcterms:modified>
</cp:coreProperties>
</file>