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074F306-E19D-43B2-88A3-56850CF884FE}" v="2" dt="2024-09-29T04:35:36.684"/>
    <p1510:client id="{399C0E77-094B-4D9F-9E74-8897212171AE}" v="3" dt="2024-09-29T04:52:03.563"/>
    <p1510:client id="{39FAE6A1-AE40-41B5-9536-D627D1E1CB13}" v="3" dt="2024-09-29T04:03:06.674"/>
    <p1510:client id="{54C8FA44-47F8-4C98-9DAC-9E11F794F205}" v="2" dt="2024-09-29T04:44:19.099"/>
    <p1510:client id="{5F3C0ABB-D4C8-49EF-849F-52080942CD43}" v="4" dt="2024-09-29T03:54:42.832"/>
    <p1510:client id="{5FBE1BE6-468C-4EC2-9A7E-F8CC34923EDF}" v="2" dt="2024-09-29T03:59:33.097"/>
    <p1510:client id="{660392BB-9611-410D-8D0B-3903C0732F3A}" v="3" dt="2024-09-29T04:27:58.417"/>
    <p1510:client id="{70FE5E40-CF36-4855-B6B1-D618AF292025}" v="3" dt="2024-09-29T05:00:20.704"/>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94C4D714-8FA0-4A9F-AFB6-36E4808C8E33}" v="7" dt="2024-09-29T04:57:33.131"/>
    <p1510:client id="{A04B87A5-2E76-4622-9407-9FD03C9BE865}" v="3" dt="2024-09-29T04:49:17.088"/>
    <p1510:client id="{A313B729-C5D6-4A4A-9C16-2508FC487382}" v="4" dt="2024-09-29T05:03:06.526"/>
    <p1510:client id="{BB1BE3C7-A501-4874-81D7-7D7B96454F2A}" v="3" dt="2024-09-29T04:12:59.415"/>
    <p1510:client id="{C6F95095-D8B6-4656-956C-8089D9F6DF6D}" v="11" dt="2024-09-29T04:19:01.988"/>
    <p1510:client id="{CAEBC2D0-4038-49C5-B6ED-E1C77F23E4E7}" v="3" dt="2024-09-29T04:32:53.202"/>
    <p1510:client id="{CD6F3096-0BC9-403C-8455-1FAE3D8E82CE}" v="3" dt="2024-09-29T04:54:36.576"/>
    <p1510:client id="{DACEBF97-B5EB-4AC5-B433-39C45B977499}" v="3" dt="2024-09-29T04:41:34.868"/>
    <p1510:client id="{DD9DBE78-B493-4A13-9709-4B53B6690EBD}" v="2" dt="2024-09-29T03:29:11.332"/>
    <p1510:client id="{E337F51C-7A6C-43D6-AB1C-EF9103E294C3}" v="5" dt="2024-09-29T04:47:00.148"/>
    <p1510:client id="{E886BF3B-DC16-45A3-8F6A-F06120C7E49B}" v="11" dt="2024-09-29T03:10:57.080"/>
    <p1510:client id="{EF507B7B-06A1-4AFD-82E8-D3EBAAC6FE00}" v="3" dt="2024-09-29T04:38:53.716"/>
    <p1510:client id="{F82F3C79-8E78-4141-B06C-493919F4D826}" v="3" dt="2024-09-29T04:30:1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6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0-68F8-424E-9106-CFA18C2F8560}"/>
            </c:ext>
          </c:extLst>
        </c:ser>
        <c:dLbls>
          <c:showLegendKey val="0"/>
          <c:showVal val="0"/>
          <c:showCatName val="0"/>
          <c:showSerName val="0"/>
          <c:showPercent val="0"/>
          <c:showBubbleSize val="0"/>
        </c:dLbls>
        <c:gapWidth val="219"/>
        <c:overlap val="-27"/>
        <c:axId val="342358271"/>
        <c:axId val="342361151"/>
      </c:barChar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68F8-424E-9106-CFA18C2F8560}"/>
            </c:ext>
          </c:extLst>
        </c:ser>
        <c:dLbls>
          <c:showLegendKey val="0"/>
          <c:showVal val="0"/>
          <c:showCatName val="0"/>
          <c:showSerName val="0"/>
          <c:showPercent val="0"/>
          <c:showBubbleSize val="0"/>
        </c:dLbls>
        <c:gapWidth val="219"/>
        <c:overlap val="-27"/>
        <c:axId val="303829807"/>
        <c:axId val="303837487"/>
      </c:barChart>
      <c:lineChart>
        <c:grouping val="standard"/>
        <c:varyColors val="0"/>
        <c:ser>
          <c:idx val="2"/>
          <c:order val="2"/>
          <c:tx>
            <c:strRef>
              <c:f>Sheet4!$D$3:$D$4</c:f>
              <c:strCache>
                <c:ptCount val="1"/>
                <c:pt idx="0">
                  <c:v>MEDIUM</c:v>
                </c:pt>
              </c:strCache>
            </c:strRef>
          </c:tx>
          <c:spPr>
            <a:ln w="28575" cap="rnd">
              <a:solidFill>
                <a:schemeClr val="accent3"/>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68F8-424E-9106-CFA18C2F8560}"/>
            </c:ext>
          </c:extLst>
        </c:ser>
        <c:ser>
          <c:idx val="3"/>
          <c:order val="3"/>
          <c:tx>
            <c:strRef>
              <c:f>Sheet4!$E$3:$E$4</c:f>
              <c:strCache>
                <c:ptCount val="1"/>
                <c:pt idx="0">
                  <c:v>VERY HIGHT</c:v>
                </c:pt>
              </c:strCache>
            </c:strRef>
          </c:tx>
          <c:spPr>
            <a:ln w="28575" cap="rnd">
              <a:solidFill>
                <a:schemeClr val="accent4"/>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68F8-424E-9106-CFA18C2F8560}"/>
            </c:ext>
          </c:extLst>
        </c:ser>
        <c:dLbls>
          <c:showLegendKey val="0"/>
          <c:showVal val="0"/>
          <c:showCatName val="0"/>
          <c:showSerName val="0"/>
          <c:showPercent val="0"/>
          <c:showBubbleSize val="0"/>
        </c:dLbls>
        <c:marker val="1"/>
        <c:smooth val="0"/>
        <c:axId val="342358271"/>
        <c:axId val="342361151"/>
      </c:lineChart>
      <c:catAx>
        <c:axId val="342358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361151"/>
        <c:crosses val="autoZero"/>
        <c:auto val="1"/>
        <c:lblAlgn val="ctr"/>
        <c:lblOffset val="100"/>
        <c:noMultiLvlLbl val="0"/>
      </c:catAx>
      <c:valAx>
        <c:axId val="342361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358271"/>
        <c:crosses val="autoZero"/>
        <c:crossBetween val="between"/>
      </c:valAx>
      <c:valAx>
        <c:axId val="30383748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29807"/>
        <c:crosses val="max"/>
        <c:crossBetween val="between"/>
      </c:valAx>
      <c:catAx>
        <c:axId val="303829807"/>
        <c:scaling>
          <c:orientation val="minMax"/>
        </c:scaling>
        <c:delete val="1"/>
        <c:axPos val="b"/>
        <c:numFmt formatCode="General" sourceLinked="1"/>
        <c:majorTickMark val="out"/>
        <c:minorTickMark val="none"/>
        <c:tickLblPos val="nextTo"/>
        <c:crossAx val="30383748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DINESH.S</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312220024</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CD44CD4C-B225-4D9B-6DC7-1058B2E46122}"/>
              </a:ext>
            </a:extLst>
          </p:cNvPr>
          <p:cNvGraphicFramePr>
            <a:graphicFrameLocks/>
          </p:cNvGraphicFramePr>
          <p:nvPr>
            <p:extLst>
              <p:ext uri="{D42A27DB-BD31-4B8C-83A1-F6EECF244321}">
                <p14:modId xmlns:p14="http://schemas.microsoft.com/office/powerpoint/2010/main" val="420879335"/>
              </p:ext>
            </p:extLst>
          </p:nvPr>
        </p:nvGraphicFramePr>
        <p:xfrm>
          <a:off x="1666873" y="2816830"/>
          <a:ext cx="7407853" cy="30029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50</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33</cp:revision>
  <dcterms:modified xsi:type="dcterms:W3CDTF">2024-09-29T05:03:35Z</dcterms:modified>
</cp:coreProperties>
</file>