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Ex1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2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3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4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Ex5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Ex6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8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9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0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1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2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3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4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15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16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17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18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19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0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NIIT_\Sprint_6_project_part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NIIT_\Sprint_6_project_part_1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NIIT_\Sprint_6_project_part_1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NIIT_\Sprint_7_project_part_2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NIIT_\Sprint_7_project_part_2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NIIT_\Sprint_7_project_part_2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NIIT_\Sprint_7_project_part_2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NIIT_\Sprint_7_project_part_2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NIIT_\Sprint_7_project_part_2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NIIT_\Sprint_7_project_part_2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NIIT_\Sprint_7_project_part_2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NIIT_\Sprint_6_project_part_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NIIT_\Sprint_7_project_part_2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NIIT_\Sprint_6_project_part_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NIIT_\Sprint_6_project_part_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NIIT_\Sprint_6_project_part_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NIIT_\Sprint_6_project_part_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NIIT_\Sprint_6_project_part_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NIIT_\Sprint_6_project_part_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NIIT_\Sprint_6_project_part_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user\OneDrive\Desktop\NIIT_\Sprint_6_project_part_1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user\OneDrive\Desktop\NIIT_\Sprint_6_project_part_1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user\OneDrive\Desktop\NIIT_\Sprint_6_project_part_1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user\OneDrive\Desktop\NIIT_\Sprint_6_project_part_1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C:\Users\user\OneDrive\Desktop\NIIT_\Sprint_6_project_part_1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C:\Users\user\OneDrive\Desktop\NIIT_\Sprint_6_project_part_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[Sprint_6_project_part_1.xlsx]1!PivotTable5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Top 10 cars with highest</a:t>
            </a:r>
            <a:r>
              <a:rPr lang="en-US" b="1" baseline="0"/>
              <a:t> mileage</a:t>
            </a:r>
            <a:endParaRPr lang="en-US" b="1"/>
          </a:p>
        </c:rich>
      </c:tx>
      <c:layout>
        <c:manualLayout>
          <c:xMode val="edge"/>
          <c:yMode val="edge"/>
          <c:x val="0.23549999999999999"/>
          <c:y val="3.23722657622824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'1'!$H$2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'1'!$G$3:$G$27</c:f>
              <c:multiLvlStrCache>
                <c:ptCount val="12"/>
                <c:lvl>
                  <c:pt idx="0">
                    <c:v>Suzuki</c:v>
                  </c:pt>
                  <c:pt idx="1">
                    <c:v>Suzuki</c:v>
                  </c:pt>
                  <c:pt idx="2">
                    <c:v>Suzuki</c:v>
                  </c:pt>
                  <c:pt idx="3">
                    <c:v>Renault</c:v>
                  </c:pt>
                  <c:pt idx="4">
                    <c:v>Tata</c:v>
                  </c:pt>
                  <c:pt idx="5">
                    <c:v>Hyundai</c:v>
                  </c:pt>
                  <c:pt idx="6">
                    <c:v>Tata</c:v>
                  </c:pt>
                  <c:pt idx="7">
                    <c:v>Suzuki</c:v>
                  </c:pt>
                  <c:pt idx="8">
                    <c:v>Tata</c:v>
                  </c:pt>
                  <c:pt idx="9">
                    <c:v>Suzuki</c:v>
                  </c:pt>
                  <c:pt idx="10">
                    <c:v>Suzuki</c:v>
                  </c:pt>
                  <c:pt idx="11">
                    <c:v>Suzuki</c:v>
                  </c:pt>
                </c:lvl>
                <c:lvl>
                  <c:pt idx="0">
                    <c:v>Dzire</c:v>
                  </c:pt>
                  <c:pt idx="1">
                    <c:v>Ciaz</c:v>
                  </c:pt>
                  <c:pt idx="2">
                    <c:v>Baleno</c:v>
                  </c:pt>
                  <c:pt idx="3">
                    <c:v>Kwid</c:v>
                  </c:pt>
                  <c:pt idx="4">
                    <c:v>Tigor</c:v>
                  </c:pt>
                  <c:pt idx="5">
                    <c:v>Grand I10 Prime</c:v>
                  </c:pt>
                  <c:pt idx="6">
                    <c:v>Tiago</c:v>
                  </c:pt>
                  <c:pt idx="7">
                    <c:v>S-Cross</c:v>
                  </c:pt>
                  <c:pt idx="8">
                    <c:v>Nano Genx</c:v>
                  </c:pt>
                  <c:pt idx="9">
                    <c:v>Celerio Tour</c:v>
                  </c:pt>
                  <c:pt idx="10">
                    <c:v>Celerio X</c:v>
                  </c:pt>
                  <c:pt idx="11">
                    <c:v>Celerio</c:v>
                  </c:pt>
                </c:lvl>
              </c:multiLvlStrCache>
            </c:multiLvlStrRef>
          </c:cat>
          <c:val>
            <c:numRef>
              <c:f>'1'!$H$3:$H$27</c:f>
              <c:numCache>
                <c:formatCode>General</c:formatCode>
                <c:ptCount val="12"/>
                <c:pt idx="0">
                  <c:v>28.4</c:v>
                </c:pt>
                <c:pt idx="1">
                  <c:v>28.09</c:v>
                </c:pt>
                <c:pt idx="2">
                  <c:v>27.39</c:v>
                </c:pt>
                <c:pt idx="3">
                  <c:v>25.17</c:v>
                </c:pt>
                <c:pt idx="4">
                  <c:v>24.12</c:v>
                </c:pt>
                <c:pt idx="5">
                  <c:v>24</c:v>
                </c:pt>
                <c:pt idx="6">
                  <c:v>23.84</c:v>
                </c:pt>
                <c:pt idx="7">
                  <c:v>23.65</c:v>
                </c:pt>
                <c:pt idx="8">
                  <c:v>23.6</c:v>
                </c:pt>
                <c:pt idx="9">
                  <c:v>23</c:v>
                </c:pt>
                <c:pt idx="10">
                  <c:v>23</c:v>
                </c:pt>
                <c:pt idx="1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8E-4C99-A8CD-E517E0C73A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1833967"/>
        <c:axId val="311847887"/>
      </c:barChart>
      <c:catAx>
        <c:axId val="31183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847887"/>
        <c:crosses val="autoZero"/>
        <c:auto val="1"/>
        <c:lblAlgn val="ctr"/>
        <c:lblOffset val="100"/>
        <c:noMultiLvlLbl val="0"/>
      </c:catAx>
      <c:valAx>
        <c:axId val="311847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833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[Sprint_6_project_part_1.xlsx]10!PivotTable5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Top 3 in Suv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'10'!$W$2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'10'!$V$3:$V$6</c:f>
              <c:strCache>
                <c:ptCount val="3"/>
                <c:pt idx="0">
                  <c:v>Mahindra</c:v>
                </c:pt>
                <c:pt idx="1">
                  <c:v>Tata</c:v>
                </c:pt>
                <c:pt idx="2">
                  <c:v>Hyundai</c:v>
                </c:pt>
              </c:strCache>
            </c:strRef>
          </c:cat>
          <c:val>
            <c:numRef>
              <c:f>'10'!$W$3:$W$6</c:f>
              <c:numCache>
                <c:formatCode>General</c:formatCode>
                <c:ptCount val="3"/>
                <c:pt idx="0">
                  <c:v>77</c:v>
                </c:pt>
                <c:pt idx="1">
                  <c:v>40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70-4A7B-BBAE-637BD8192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4447167"/>
        <c:axId val="414455807"/>
      </c:barChart>
      <c:catAx>
        <c:axId val="414447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55807"/>
        <c:crosses val="autoZero"/>
        <c:auto val="1"/>
        <c:lblAlgn val="ctr"/>
        <c:lblOffset val="100"/>
        <c:noMultiLvlLbl val="0"/>
      </c:catAx>
      <c:valAx>
        <c:axId val="414455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7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[Sprint_6_project_part_1.xlsx]11!PivotTable1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Car's</a:t>
            </a:r>
            <a:r>
              <a:rPr lang="en-US" b="1" baseline="0"/>
              <a:t> Body type count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 w="19050">
            <a:solidFill>
              <a:schemeClr val="accent5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 w="19050">
            <a:solidFill>
              <a:schemeClr val="accent5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 w="19050">
            <a:solidFill>
              <a:schemeClr val="accent5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'11'!$G$3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 w="19050">
              <a:solidFill>
                <a:schemeClr val="accent5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'11'!$F$4:$F$15</c:f>
              <c:strCache>
                <c:ptCount val="11"/>
                <c:pt idx="0">
                  <c:v>Hatchback</c:v>
                </c:pt>
                <c:pt idx="1">
                  <c:v>SUV</c:v>
                </c:pt>
                <c:pt idx="2">
                  <c:v>Sedan</c:v>
                </c:pt>
                <c:pt idx="3">
                  <c:v>MUV</c:v>
                </c:pt>
                <c:pt idx="4">
                  <c:v>MPV</c:v>
                </c:pt>
                <c:pt idx="5">
                  <c:v>Crossover</c:v>
                </c:pt>
                <c:pt idx="6">
                  <c:v>Coupe</c:v>
                </c:pt>
                <c:pt idx="7">
                  <c:v>Sports, Convertible</c:v>
                </c:pt>
                <c:pt idx="8">
                  <c:v>SUV, Crossover</c:v>
                </c:pt>
                <c:pt idx="9">
                  <c:v>Crossover, SUV</c:v>
                </c:pt>
                <c:pt idx="10">
                  <c:v>Sedan, Coupe</c:v>
                </c:pt>
              </c:strCache>
            </c:strRef>
          </c:cat>
          <c:val>
            <c:numRef>
              <c:f>'11'!$G$4:$G$15</c:f>
              <c:numCache>
                <c:formatCode>General</c:formatCode>
                <c:ptCount val="11"/>
                <c:pt idx="0">
                  <c:v>263</c:v>
                </c:pt>
                <c:pt idx="1">
                  <c:v>224</c:v>
                </c:pt>
                <c:pt idx="2">
                  <c:v>223</c:v>
                </c:pt>
                <c:pt idx="3">
                  <c:v>32</c:v>
                </c:pt>
                <c:pt idx="4">
                  <c:v>25</c:v>
                </c:pt>
                <c:pt idx="5">
                  <c:v>10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DD-4031-AE35-CD8353F58C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27935920"/>
        <c:axId val="1127924400"/>
      </c:barChart>
      <c:catAx>
        <c:axId val="1127935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7924400"/>
        <c:crosses val="autoZero"/>
        <c:auto val="1"/>
        <c:lblAlgn val="ctr"/>
        <c:lblOffset val="100"/>
        <c:noMultiLvlLbl val="0"/>
      </c:catAx>
      <c:valAx>
        <c:axId val="112792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79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[Sprint_7_project_part_2.xlsx]1!PivotTable2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2 manufacturers offer widest range of variants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'1'!$H$2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'1'!$G$3:$G$14</c:f>
              <c:multiLvlStrCache>
                <c:ptCount val="9"/>
                <c:lvl>
                  <c:pt idx="0">
                    <c:v>Crossover</c:v>
                  </c:pt>
                  <c:pt idx="1">
                    <c:v>Hatchback</c:v>
                  </c:pt>
                  <c:pt idx="2">
                    <c:v>MPV</c:v>
                  </c:pt>
                  <c:pt idx="3">
                    <c:v>MUV</c:v>
                  </c:pt>
                  <c:pt idx="4">
                    <c:v>Sedan</c:v>
                  </c:pt>
                  <c:pt idx="5">
                    <c:v>SUV</c:v>
                  </c:pt>
                  <c:pt idx="6">
                    <c:v>Hatchback</c:v>
                  </c:pt>
                  <c:pt idx="7">
                    <c:v>Sedan</c:v>
                  </c:pt>
                  <c:pt idx="8">
                    <c:v>SUV</c:v>
                  </c:pt>
                </c:lvl>
                <c:lvl>
                  <c:pt idx="0">
                    <c:v>Suzuki</c:v>
                  </c:pt>
                  <c:pt idx="6">
                    <c:v>Hyundai</c:v>
                  </c:pt>
                </c:lvl>
              </c:multiLvlStrCache>
            </c:multiLvlStrRef>
          </c:cat>
          <c:val>
            <c:numRef>
              <c:f>'1'!$H$3:$H$14</c:f>
              <c:numCache>
                <c:formatCode>General</c:formatCode>
                <c:ptCount val="9"/>
                <c:pt idx="0">
                  <c:v>4</c:v>
                </c:pt>
                <c:pt idx="1">
                  <c:v>96</c:v>
                </c:pt>
                <c:pt idx="2">
                  <c:v>17</c:v>
                </c:pt>
                <c:pt idx="3">
                  <c:v>4</c:v>
                </c:pt>
                <c:pt idx="4">
                  <c:v>31</c:v>
                </c:pt>
                <c:pt idx="5">
                  <c:v>11</c:v>
                </c:pt>
                <c:pt idx="6">
                  <c:v>46</c:v>
                </c:pt>
                <c:pt idx="7">
                  <c:v>44</c:v>
                </c:pt>
                <c:pt idx="8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64-4C38-AF22-376D64C621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8045615"/>
        <c:axId val="208042735"/>
      </c:barChart>
      <c:catAx>
        <c:axId val="20804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42735"/>
        <c:crosses val="autoZero"/>
        <c:auto val="1"/>
        <c:lblAlgn val="ctr"/>
        <c:lblOffset val="100"/>
        <c:noMultiLvlLbl val="0"/>
      </c:catAx>
      <c:valAx>
        <c:axId val="208042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45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City_Mileage</a:t>
            </a:r>
            <a:r>
              <a:rPr lang="en-US" baseline="0"/>
              <a:t> vs fuel tank capacity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'3a and 3b'!$F$1</c:f>
              <c:strCache>
                <c:ptCount val="1"/>
                <c:pt idx="0">
                  <c:v>City_Mileage_km_litre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'3a and 3b'!$E$2:$E$786</c:f>
              <c:numCache>
                <c:formatCode>General</c:formatCode>
                <c:ptCount val="785"/>
                <c:pt idx="0">
                  <c:v>24</c:v>
                </c:pt>
                <c:pt idx="1">
                  <c:v>24</c:v>
                </c:pt>
                <c:pt idx="2">
                  <c:v>15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  <c:pt idx="6">
                  <c:v>28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40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35</c:v>
                </c:pt>
                <c:pt idx="24">
                  <c:v>35</c:v>
                </c:pt>
                <c:pt idx="25">
                  <c:v>35</c:v>
                </c:pt>
                <c:pt idx="26">
                  <c:v>35</c:v>
                </c:pt>
                <c:pt idx="27">
                  <c:v>35</c:v>
                </c:pt>
                <c:pt idx="28">
                  <c:v>35</c:v>
                </c:pt>
                <c:pt idx="29">
                  <c:v>35</c:v>
                </c:pt>
                <c:pt idx="30">
                  <c:v>60</c:v>
                </c:pt>
                <c:pt idx="31">
                  <c:v>35</c:v>
                </c:pt>
                <c:pt idx="32">
                  <c:v>35</c:v>
                </c:pt>
                <c:pt idx="33">
                  <c:v>35</c:v>
                </c:pt>
                <c:pt idx="34">
                  <c:v>35</c:v>
                </c:pt>
                <c:pt idx="35">
                  <c:v>35</c:v>
                </c:pt>
                <c:pt idx="36">
                  <c:v>60</c:v>
                </c:pt>
                <c:pt idx="37">
                  <c:v>35</c:v>
                </c:pt>
                <c:pt idx="38">
                  <c:v>35</c:v>
                </c:pt>
                <c:pt idx="39">
                  <c:v>35</c:v>
                </c:pt>
                <c:pt idx="40">
                  <c:v>35</c:v>
                </c:pt>
                <c:pt idx="41">
                  <c:v>35</c:v>
                </c:pt>
                <c:pt idx="42">
                  <c:v>35</c:v>
                </c:pt>
                <c:pt idx="43">
                  <c:v>35</c:v>
                </c:pt>
                <c:pt idx="44">
                  <c:v>35</c:v>
                </c:pt>
                <c:pt idx="45">
                  <c:v>35</c:v>
                </c:pt>
                <c:pt idx="46">
                  <c:v>35</c:v>
                </c:pt>
                <c:pt idx="47">
                  <c:v>35</c:v>
                </c:pt>
                <c:pt idx="48">
                  <c:v>35</c:v>
                </c:pt>
                <c:pt idx="49">
                  <c:v>35</c:v>
                </c:pt>
                <c:pt idx="50">
                  <c:v>35</c:v>
                </c:pt>
                <c:pt idx="51">
                  <c:v>35</c:v>
                </c:pt>
                <c:pt idx="52">
                  <c:v>35</c:v>
                </c:pt>
                <c:pt idx="53">
                  <c:v>35</c:v>
                </c:pt>
                <c:pt idx="54">
                  <c:v>35</c:v>
                </c:pt>
                <c:pt idx="55">
                  <c:v>32</c:v>
                </c:pt>
                <c:pt idx="56">
                  <c:v>32</c:v>
                </c:pt>
                <c:pt idx="57">
                  <c:v>32</c:v>
                </c:pt>
                <c:pt idx="58">
                  <c:v>32</c:v>
                </c:pt>
                <c:pt idx="59">
                  <c:v>32</c:v>
                </c:pt>
                <c:pt idx="60">
                  <c:v>32</c:v>
                </c:pt>
                <c:pt idx="61">
                  <c:v>32</c:v>
                </c:pt>
                <c:pt idx="62">
                  <c:v>40</c:v>
                </c:pt>
                <c:pt idx="63">
                  <c:v>40</c:v>
                </c:pt>
                <c:pt idx="64">
                  <c:v>40</c:v>
                </c:pt>
                <c:pt idx="65">
                  <c:v>40</c:v>
                </c:pt>
                <c:pt idx="66">
                  <c:v>45</c:v>
                </c:pt>
                <c:pt idx="67">
                  <c:v>45</c:v>
                </c:pt>
                <c:pt idx="68">
                  <c:v>45</c:v>
                </c:pt>
                <c:pt idx="69">
                  <c:v>45</c:v>
                </c:pt>
                <c:pt idx="70">
                  <c:v>45</c:v>
                </c:pt>
                <c:pt idx="71">
                  <c:v>45</c:v>
                </c:pt>
                <c:pt idx="72">
                  <c:v>45</c:v>
                </c:pt>
                <c:pt idx="73">
                  <c:v>45</c:v>
                </c:pt>
                <c:pt idx="74">
                  <c:v>45</c:v>
                </c:pt>
                <c:pt idx="75">
                  <c:v>45</c:v>
                </c:pt>
                <c:pt idx="76">
                  <c:v>45</c:v>
                </c:pt>
                <c:pt idx="77">
                  <c:v>45</c:v>
                </c:pt>
                <c:pt idx="78">
                  <c:v>45</c:v>
                </c:pt>
                <c:pt idx="79">
                  <c:v>45</c:v>
                </c:pt>
                <c:pt idx="80">
                  <c:v>44</c:v>
                </c:pt>
                <c:pt idx="81">
                  <c:v>44</c:v>
                </c:pt>
                <c:pt idx="82">
                  <c:v>44</c:v>
                </c:pt>
                <c:pt idx="83">
                  <c:v>44</c:v>
                </c:pt>
                <c:pt idx="84">
                  <c:v>44</c:v>
                </c:pt>
                <c:pt idx="85">
                  <c:v>44</c:v>
                </c:pt>
                <c:pt idx="86">
                  <c:v>44</c:v>
                </c:pt>
                <c:pt idx="87">
                  <c:v>44</c:v>
                </c:pt>
                <c:pt idx="88">
                  <c:v>43</c:v>
                </c:pt>
                <c:pt idx="89">
                  <c:v>43</c:v>
                </c:pt>
                <c:pt idx="90">
                  <c:v>43</c:v>
                </c:pt>
                <c:pt idx="91">
                  <c:v>43</c:v>
                </c:pt>
                <c:pt idx="92">
                  <c:v>43</c:v>
                </c:pt>
                <c:pt idx="93">
                  <c:v>43</c:v>
                </c:pt>
                <c:pt idx="94">
                  <c:v>42</c:v>
                </c:pt>
                <c:pt idx="95">
                  <c:v>42</c:v>
                </c:pt>
                <c:pt idx="96">
                  <c:v>42</c:v>
                </c:pt>
                <c:pt idx="97">
                  <c:v>45</c:v>
                </c:pt>
                <c:pt idx="98">
                  <c:v>45</c:v>
                </c:pt>
                <c:pt idx="99">
                  <c:v>45</c:v>
                </c:pt>
                <c:pt idx="100">
                  <c:v>45</c:v>
                </c:pt>
                <c:pt idx="101">
                  <c:v>45</c:v>
                </c:pt>
                <c:pt idx="102">
                  <c:v>45</c:v>
                </c:pt>
                <c:pt idx="103">
                  <c:v>45</c:v>
                </c:pt>
                <c:pt idx="104">
                  <c:v>45</c:v>
                </c:pt>
                <c:pt idx="105">
                  <c:v>45</c:v>
                </c:pt>
                <c:pt idx="106">
                  <c:v>45</c:v>
                </c:pt>
                <c:pt idx="107">
                  <c:v>45</c:v>
                </c:pt>
                <c:pt idx="108">
                  <c:v>45</c:v>
                </c:pt>
                <c:pt idx="109">
                  <c:v>37</c:v>
                </c:pt>
                <c:pt idx="110">
                  <c:v>37</c:v>
                </c:pt>
                <c:pt idx="111">
                  <c:v>37</c:v>
                </c:pt>
                <c:pt idx="112">
                  <c:v>37</c:v>
                </c:pt>
                <c:pt idx="113">
                  <c:v>37</c:v>
                </c:pt>
                <c:pt idx="114">
                  <c:v>37</c:v>
                </c:pt>
                <c:pt idx="115">
                  <c:v>37</c:v>
                </c:pt>
                <c:pt idx="116">
                  <c:v>37</c:v>
                </c:pt>
                <c:pt idx="117">
                  <c:v>37</c:v>
                </c:pt>
                <c:pt idx="118">
                  <c:v>37</c:v>
                </c:pt>
                <c:pt idx="119">
                  <c:v>37</c:v>
                </c:pt>
                <c:pt idx="120">
                  <c:v>37</c:v>
                </c:pt>
                <c:pt idx="121">
                  <c:v>45</c:v>
                </c:pt>
                <c:pt idx="122">
                  <c:v>45</c:v>
                </c:pt>
                <c:pt idx="123">
                  <c:v>45</c:v>
                </c:pt>
                <c:pt idx="124">
                  <c:v>45</c:v>
                </c:pt>
                <c:pt idx="125">
                  <c:v>45</c:v>
                </c:pt>
                <c:pt idx="126">
                  <c:v>45</c:v>
                </c:pt>
                <c:pt idx="127">
                  <c:v>45</c:v>
                </c:pt>
                <c:pt idx="128">
                  <c:v>45</c:v>
                </c:pt>
                <c:pt idx="129">
                  <c:v>37</c:v>
                </c:pt>
                <c:pt idx="130">
                  <c:v>37</c:v>
                </c:pt>
                <c:pt idx="131">
                  <c:v>37</c:v>
                </c:pt>
                <c:pt idx="132">
                  <c:v>37</c:v>
                </c:pt>
                <c:pt idx="133">
                  <c:v>37</c:v>
                </c:pt>
                <c:pt idx="134">
                  <c:v>37</c:v>
                </c:pt>
                <c:pt idx="135">
                  <c:v>37</c:v>
                </c:pt>
                <c:pt idx="136">
                  <c:v>37</c:v>
                </c:pt>
                <c:pt idx="137">
                  <c:v>37</c:v>
                </c:pt>
                <c:pt idx="138">
                  <c:v>37</c:v>
                </c:pt>
                <c:pt idx="139">
                  <c:v>37</c:v>
                </c:pt>
                <c:pt idx="140">
                  <c:v>37</c:v>
                </c:pt>
                <c:pt idx="141">
                  <c:v>37</c:v>
                </c:pt>
                <c:pt idx="142">
                  <c:v>37</c:v>
                </c:pt>
                <c:pt idx="143">
                  <c:v>40</c:v>
                </c:pt>
                <c:pt idx="144">
                  <c:v>40</c:v>
                </c:pt>
                <c:pt idx="145">
                  <c:v>40</c:v>
                </c:pt>
                <c:pt idx="146">
                  <c:v>42</c:v>
                </c:pt>
                <c:pt idx="147">
                  <c:v>42</c:v>
                </c:pt>
                <c:pt idx="148">
                  <c:v>42</c:v>
                </c:pt>
                <c:pt idx="149">
                  <c:v>42</c:v>
                </c:pt>
                <c:pt idx="150">
                  <c:v>42</c:v>
                </c:pt>
                <c:pt idx="151">
                  <c:v>45</c:v>
                </c:pt>
                <c:pt idx="152">
                  <c:v>45</c:v>
                </c:pt>
                <c:pt idx="153">
                  <c:v>45</c:v>
                </c:pt>
                <c:pt idx="154">
                  <c:v>45</c:v>
                </c:pt>
                <c:pt idx="155">
                  <c:v>45</c:v>
                </c:pt>
                <c:pt idx="156">
                  <c:v>45</c:v>
                </c:pt>
                <c:pt idx="157">
                  <c:v>45</c:v>
                </c:pt>
                <c:pt idx="158">
                  <c:v>45</c:v>
                </c:pt>
                <c:pt idx="159">
                  <c:v>42</c:v>
                </c:pt>
                <c:pt idx="160">
                  <c:v>42</c:v>
                </c:pt>
                <c:pt idx="161">
                  <c:v>42</c:v>
                </c:pt>
                <c:pt idx="162">
                  <c:v>40</c:v>
                </c:pt>
                <c:pt idx="163">
                  <c:v>40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42</c:v>
                </c:pt>
                <c:pt idx="168">
                  <c:v>42</c:v>
                </c:pt>
                <c:pt idx="169">
                  <c:v>42</c:v>
                </c:pt>
                <c:pt idx="170">
                  <c:v>42</c:v>
                </c:pt>
                <c:pt idx="171">
                  <c:v>40</c:v>
                </c:pt>
                <c:pt idx="172">
                  <c:v>45</c:v>
                </c:pt>
                <c:pt idx="173">
                  <c:v>45</c:v>
                </c:pt>
                <c:pt idx="174">
                  <c:v>45</c:v>
                </c:pt>
                <c:pt idx="175">
                  <c:v>45</c:v>
                </c:pt>
                <c:pt idx="176">
                  <c:v>45</c:v>
                </c:pt>
                <c:pt idx="177">
                  <c:v>45</c:v>
                </c:pt>
                <c:pt idx="178">
                  <c:v>45</c:v>
                </c:pt>
                <c:pt idx="179">
                  <c:v>45</c:v>
                </c:pt>
                <c:pt idx="180">
                  <c:v>45</c:v>
                </c:pt>
                <c:pt idx="181">
                  <c:v>45</c:v>
                </c:pt>
                <c:pt idx="182">
                  <c:v>45</c:v>
                </c:pt>
                <c:pt idx="183">
                  <c:v>45</c:v>
                </c:pt>
                <c:pt idx="184">
                  <c:v>45</c:v>
                </c:pt>
                <c:pt idx="185">
                  <c:v>45</c:v>
                </c:pt>
                <c:pt idx="186">
                  <c:v>45</c:v>
                </c:pt>
                <c:pt idx="187">
                  <c:v>45</c:v>
                </c:pt>
                <c:pt idx="188">
                  <c:v>50</c:v>
                </c:pt>
                <c:pt idx="189">
                  <c:v>50</c:v>
                </c:pt>
                <c:pt idx="190">
                  <c:v>50</c:v>
                </c:pt>
                <c:pt idx="191">
                  <c:v>37</c:v>
                </c:pt>
                <c:pt idx="192">
                  <c:v>37</c:v>
                </c:pt>
                <c:pt idx="193">
                  <c:v>37</c:v>
                </c:pt>
                <c:pt idx="194">
                  <c:v>37</c:v>
                </c:pt>
                <c:pt idx="195">
                  <c:v>37</c:v>
                </c:pt>
                <c:pt idx="196">
                  <c:v>70</c:v>
                </c:pt>
                <c:pt idx="197">
                  <c:v>70</c:v>
                </c:pt>
                <c:pt idx="198">
                  <c:v>71</c:v>
                </c:pt>
                <c:pt idx="199">
                  <c:v>71</c:v>
                </c:pt>
                <c:pt idx="200">
                  <c:v>66</c:v>
                </c:pt>
                <c:pt idx="201">
                  <c:v>66</c:v>
                </c:pt>
                <c:pt idx="202">
                  <c:v>66</c:v>
                </c:pt>
                <c:pt idx="203">
                  <c:v>66</c:v>
                </c:pt>
                <c:pt idx="204">
                  <c:v>66</c:v>
                </c:pt>
                <c:pt idx="205">
                  <c:v>67</c:v>
                </c:pt>
                <c:pt idx="206">
                  <c:v>67</c:v>
                </c:pt>
                <c:pt idx="207">
                  <c:v>67</c:v>
                </c:pt>
                <c:pt idx="208">
                  <c:v>45</c:v>
                </c:pt>
                <c:pt idx="209">
                  <c:v>45</c:v>
                </c:pt>
                <c:pt idx="210">
                  <c:v>45</c:v>
                </c:pt>
                <c:pt idx="211">
                  <c:v>60.9</c:v>
                </c:pt>
                <c:pt idx="212">
                  <c:v>52</c:v>
                </c:pt>
                <c:pt idx="213">
                  <c:v>87</c:v>
                </c:pt>
                <c:pt idx="214">
                  <c:v>78</c:v>
                </c:pt>
                <c:pt idx="215">
                  <c:v>78</c:v>
                </c:pt>
                <c:pt idx="216">
                  <c:v>78</c:v>
                </c:pt>
                <c:pt idx="217">
                  <c:v>78</c:v>
                </c:pt>
                <c:pt idx="218">
                  <c:v>46</c:v>
                </c:pt>
                <c:pt idx="219">
                  <c:v>78</c:v>
                </c:pt>
                <c:pt idx="220">
                  <c:v>35</c:v>
                </c:pt>
                <c:pt idx="221">
                  <c:v>35</c:v>
                </c:pt>
                <c:pt idx="222">
                  <c:v>35</c:v>
                </c:pt>
                <c:pt idx="223">
                  <c:v>35</c:v>
                </c:pt>
                <c:pt idx="224">
                  <c:v>35</c:v>
                </c:pt>
                <c:pt idx="225">
                  <c:v>35</c:v>
                </c:pt>
                <c:pt idx="226">
                  <c:v>35</c:v>
                </c:pt>
                <c:pt idx="227">
                  <c:v>35</c:v>
                </c:pt>
                <c:pt idx="228">
                  <c:v>27</c:v>
                </c:pt>
                <c:pt idx="229">
                  <c:v>27</c:v>
                </c:pt>
                <c:pt idx="230">
                  <c:v>27</c:v>
                </c:pt>
                <c:pt idx="231">
                  <c:v>27</c:v>
                </c:pt>
                <c:pt idx="232">
                  <c:v>27</c:v>
                </c:pt>
                <c:pt idx="233">
                  <c:v>27</c:v>
                </c:pt>
                <c:pt idx="234">
                  <c:v>27</c:v>
                </c:pt>
                <c:pt idx="235">
                  <c:v>27</c:v>
                </c:pt>
                <c:pt idx="236">
                  <c:v>27</c:v>
                </c:pt>
                <c:pt idx="237">
                  <c:v>27</c:v>
                </c:pt>
                <c:pt idx="238">
                  <c:v>35</c:v>
                </c:pt>
                <c:pt idx="239">
                  <c:v>35</c:v>
                </c:pt>
                <c:pt idx="240">
                  <c:v>35</c:v>
                </c:pt>
                <c:pt idx="241">
                  <c:v>35</c:v>
                </c:pt>
                <c:pt idx="242">
                  <c:v>35</c:v>
                </c:pt>
                <c:pt idx="243">
                  <c:v>35</c:v>
                </c:pt>
                <c:pt idx="244">
                  <c:v>35</c:v>
                </c:pt>
                <c:pt idx="245">
                  <c:v>35</c:v>
                </c:pt>
                <c:pt idx="246">
                  <c:v>35</c:v>
                </c:pt>
                <c:pt idx="247">
                  <c:v>35</c:v>
                </c:pt>
                <c:pt idx="248">
                  <c:v>35</c:v>
                </c:pt>
                <c:pt idx="249">
                  <c:v>43</c:v>
                </c:pt>
                <c:pt idx="250">
                  <c:v>43</c:v>
                </c:pt>
                <c:pt idx="251">
                  <c:v>43</c:v>
                </c:pt>
                <c:pt idx="252">
                  <c:v>43</c:v>
                </c:pt>
                <c:pt idx="253">
                  <c:v>43</c:v>
                </c:pt>
                <c:pt idx="254">
                  <c:v>43</c:v>
                </c:pt>
                <c:pt idx="255">
                  <c:v>35</c:v>
                </c:pt>
                <c:pt idx="256">
                  <c:v>35</c:v>
                </c:pt>
                <c:pt idx="257">
                  <c:v>35</c:v>
                </c:pt>
                <c:pt idx="258">
                  <c:v>35</c:v>
                </c:pt>
                <c:pt idx="259">
                  <c:v>35</c:v>
                </c:pt>
                <c:pt idx="260">
                  <c:v>35</c:v>
                </c:pt>
                <c:pt idx="261">
                  <c:v>35</c:v>
                </c:pt>
                <c:pt idx="262">
                  <c:v>35</c:v>
                </c:pt>
                <c:pt idx="263">
                  <c:v>35</c:v>
                </c:pt>
                <c:pt idx="264">
                  <c:v>35</c:v>
                </c:pt>
                <c:pt idx="265">
                  <c:v>35</c:v>
                </c:pt>
                <c:pt idx="266">
                  <c:v>35</c:v>
                </c:pt>
                <c:pt idx="267">
                  <c:v>35</c:v>
                </c:pt>
                <c:pt idx="268">
                  <c:v>35</c:v>
                </c:pt>
                <c:pt idx="269">
                  <c:v>35</c:v>
                </c:pt>
                <c:pt idx="270">
                  <c:v>35</c:v>
                </c:pt>
                <c:pt idx="271">
                  <c:v>35</c:v>
                </c:pt>
                <c:pt idx="272">
                  <c:v>35</c:v>
                </c:pt>
                <c:pt idx="273">
                  <c:v>35</c:v>
                </c:pt>
                <c:pt idx="274">
                  <c:v>35</c:v>
                </c:pt>
                <c:pt idx="275">
                  <c:v>35</c:v>
                </c:pt>
                <c:pt idx="276">
                  <c:v>35</c:v>
                </c:pt>
                <c:pt idx="277">
                  <c:v>37</c:v>
                </c:pt>
                <c:pt idx="278">
                  <c:v>37</c:v>
                </c:pt>
                <c:pt idx="279">
                  <c:v>37</c:v>
                </c:pt>
                <c:pt idx="280">
                  <c:v>37</c:v>
                </c:pt>
                <c:pt idx="281">
                  <c:v>37</c:v>
                </c:pt>
                <c:pt idx="282">
                  <c:v>37</c:v>
                </c:pt>
                <c:pt idx="283">
                  <c:v>37</c:v>
                </c:pt>
                <c:pt idx="284">
                  <c:v>37</c:v>
                </c:pt>
                <c:pt idx="285">
                  <c:v>37</c:v>
                </c:pt>
                <c:pt idx="286">
                  <c:v>37</c:v>
                </c:pt>
                <c:pt idx="287">
                  <c:v>37</c:v>
                </c:pt>
                <c:pt idx="288">
                  <c:v>37</c:v>
                </c:pt>
                <c:pt idx="289">
                  <c:v>37</c:v>
                </c:pt>
                <c:pt idx="290">
                  <c:v>37</c:v>
                </c:pt>
                <c:pt idx="291">
                  <c:v>37</c:v>
                </c:pt>
                <c:pt idx="292">
                  <c:v>37</c:v>
                </c:pt>
                <c:pt idx="293">
                  <c:v>37</c:v>
                </c:pt>
                <c:pt idx="294">
                  <c:v>37</c:v>
                </c:pt>
                <c:pt idx="295">
                  <c:v>37</c:v>
                </c:pt>
                <c:pt idx="296">
                  <c:v>37</c:v>
                </c:pt>
                <c:pt idx="297">
                  <c:v>37</c:v>
                </c:pt>
                <c:pt idx="298">
                  <c:v>37</c:v>
                </c:pt>
                <c:pt idx="299">
                  <c:v>37</c:v>
                </c:pt>
                <c:pt idx="300">
                  <c:v>37</c:v>
                </c:pt>
                <c:pt idx="301">
                  <c:v>35</c:v>
                </c:pt>
                <c:pt idx="302">
                  <c:v>35</c:v>
                </c:pt>
                <c:pt idx="303">
                  <c:v>35</c:v>
                </c:pt>
                <c:pt idx="304">
                  <c:v>35</c:v>
                </c:pt>
                <c:pt idx="305">
                  <c:v>35</c:v>
                </c:pt>
                <c:pt idx="306">
                  <c:v>35</c:v>
                </c:pt>
                <c:pt idx="307">
                  <c:v>44</c:v>
                </c:pt>
                <c:pt idx="308">
                  <c:v>44</c:v>
                </c:pt>
                <c:pt idx="309">
                  <c:v>44</c:v>
                </c:pt>
                <c:pt idx="310">
                  <c:v>44</c:v>
                </c:pt>
                <c:pt idx="311">
                  <c:v>44</c:v>
                </c:pt>
                <c:pt idx="312">
                  <c:v>44</c:v>
                </c:pt>
                <c:pt idx="313">
                  <c:v>44</c:v>
                </c:pt>
                <c:pt idx="314">
                  <c:v>44</c:v>
                </c:pt>
                <c:pt idx="315">
                  <c:v>44</c:v>
                </c:pt>
                <c:pt idx="316">
                  <c:v>44</c:v>
                </c:pt>
                <c:pt idx="317">
                  <c:v>44</c:v>
                </c:pt>
                <c:pt idx="318">
                  <c:v>40</c:v>
                </c:pt>
                <c:pt idx="319">
                  <c:v>40</c:v>
                </c:pt>
                <c:pt idx="320">
                  <c:v>45</c:v>
                </c:pt>
                <c:pt idx="321">
                  <c:v>45</c:v>
                </c:pt>
                <c:pt idx="322">
                  <c:v>45</c:v>
                </c:pt>
                <c:pt idx="323">
                  <c:v>45</c:v>
                </c:pt>
                <c:pt idx="324">
                  <c:v>45</c:v>
                </c:pt>
                <c:pt idx="325">
                  <c:v>45</c:v>
                </c:pt>
                <c:pt idx="326">
                  <c:v>45</c:v>
                </c:pt>
                <c:pt idx="327">
                  <c:v>45</c:v>
                </c:pt>
                <c:pt idx="328">
                  <c:v>45</c:v>
                </c:pt>
                <c:pt idx="329">
                  <c:v>45</c:v>
                </c:pt>
                <c:pt idx="330">
                  <c:v>45</c:v>
                </c:pt>
                <c:pt idx="331">
                  <c:v>45</c:v>
                </c:pt>
                <c:pt idx="332">
                  <c:v>45</c:v>
                </c:pt>
                <c:pt idx="333">
                  <c:v>44</c:v>
                </c:pt>
                <c:pt idx="334">
                  <c:v>44</c:v>
                </c:pt>
                <c:pt idx="335">
                  <c:v>44</c:v>
                </c:pt>
                <c:pt idx="336">
                  <c:v>44</c:v>
                </c:pt>
                <c:pt idx="337">
                  <c:v>44</c:v>
                </c:pt>
                <c:pt idx="338">
                  <c:v>44</c:v>
                </c:pt>
                <c:pt idx="339">
                  <c:v>44</c:v>
                </c:pt>
                <c:pt idx="340">
                  <c:v>44</c:v>
                </c:pt>
                <c:pt idx="341">
                  <c:v>44</c:v>
                </c:pt>
                <c:pt idx="342">
                  <c:v>44</c:v>
                </c:pt>
                <c:pt idx="343">
                  <c:v>44</c:v>
                </c:pt>
                <c:pt idx="344">
                  <c:v>44</c:v>
                </c:pt>
                <c:pt idx="345">
                  <c:v>44</c:v>
                </c:pt>
                <c:pt idx="346">
                  <c:v>44</c:v>
                </c:pt>
                <c:pt idx="347">
                  <c:v>44</c:v>
                </c:pt>
                <c:pt idx="348">
                  <c:v>44</c:v>
                </c:pt>
                <c:pt idx="349">
                  <c:v>44</c:v>
                </c:pt>
                <c:pt idx="350">
                  <c:v>44</c:v>
                </c:pt>
                <c:pt idx="351">
                  <c:v>44</c:v>
                </c:pt>
                <c:pt idx="352">
                  <c:v>44</c:v>
                </c:pt>
                <c:pt idx="353">
                  <c:v>44</c:v>
                </c:pt>
                <c:pt idx="354">
                  <c:v>44</c:v>
                </c:pt>
                <c:pt idx="355">
                  <c:v>44</c:v>
                </c:pt>
                <c:pt idx="356">
                  <c:v>44</c:v>
                </c:pt>
                <c:pt idx="357">
                  <c:v>60</c:v>
                </c:pt>
                <c:pt idx="358">
                  <c:v>60</c:v>
                </c:pt>
                <c:pt idx="359">
                  <c:v>60</c:v>
                </c:pt>
                <c:pt idx="360">
                  <c:v>60</c:v>
                </c:pt>
                <c:pt idx="361">
                  <c:v>60</c:v>
                </c:pt>
                <c:pt idx="362">
                  <c:v>60</c:v>
                </c:pt>
                <c:pt idx="363">
                  <c:v>48</c:v>
                </c:pt>
                <c:pt idx="364">
                  <c:v>48</c:v>
                </c:pt>
                <c:pt idx="365">
                  <c:v>48</c:v>
                </c:pt>
                <c:pt idx="366">
                  <c:v>48</c:v>
                </c:pt>
                <c:pt idx="367">
                  <c:v>48</c:v>
                </c:pt>
                <c:pt idx="368">
                  <c:v>48</c:v>
                </c:pt>
                <c:pt idx="369">
                  <c:v>48</c:v>
                </c:pt>
                <c:pt idx="370">
                  <c:v>48</c:v>
                </c:pt>
                <c:pt idx="371">
                  <c:v>48</c:v>
                </c:pt>
                <c:pt idx="372">
                  <c:v>40</c:v>
                </c:pt>
                <c:pt idx="373">
                  <c:v>40</c:v>
                </c:pt>
                <c:pt idx="374">
                  <c:v>40</c:v>
                </c:pt>
                <c:pt idx="375">
                  <c:v>40</c:v>
                </c:pt>
                <c:pt idx="376">
                  <c:v>52</c:v>
                </c:pt>
                <c:pt idx="377">
                  <c:v>52</c:v>
                </c:pt>
                <c:pt idx="378">
                  <c:v>52</c:v>
                </c:pt>
                <c:pt idx="379">
                  <c:v>52</c:v>
                </c:pt>
                <c:pt idx="380">
                  <c:v>52</c:v>
                </c:pt>
                <c:pt idx="381">
                  <c:v>52</c:v>
                </c:pt>
                <c:pt idx="382">
                  <c:v>52</c:v>
                </c:pt>
                <c:pt idx="383">
                  <c:v>52</c:v>
                </c:pt>
                <c:pt idx="384">
                  <c:v>52</c:v>
                </c:pt>
                <c:pt idx="385">
                  <c:v>52</c:v>
                </c:pt>
                <c:pt idx="386">
                  <c:v>52</c:v>
                </c:pt>
                <c:pt idx="387">
                  <c:v>52</c:v>
                </c:pt>
                <c:pt idx="388">
                  <c:v>50</c:v>
                </c:pt>
                <c:pt idx="389">
                  <c:v>50</c:v>
                </c:pt>
                <c:pt idx="390">
                  <c:v>50</c:v>
                </c:pt>
                <c:pt idx="391">
                  <c:v>50</c:v>
                </c:pt>
                <c:pt idx="392">
                  <c:v>50</c:v>
                </c:pt>
                <c:pt idx="393">
                  <c:v>50</c:v>
                </c:pt>
                <c:pt idx="394">
                  <c:v>50</c:v>
                </c:pt>
                <c:pt idx="395">
                  <c:v>50</c:v>
                </c:pt>
                <c:pt idx="396">
                  <c:v>50</c:v>
                </c:pt>
                <c:pt idx="397">
                  <c:v>45</c:v>
                </c:pt>
                <c:pt idx="398">
                  <c:v>45</c:v>
                </c:pt>
                <c:pt idx="399">
                  <c:v>45</c:v>
                </c:pt>
                <c:pt idx="400">
                  <c:v>45</c:v>
                </c:pt>
                <c:pt idx="401">
                  <c:v>45</c:v>
                </c:pt>
                <c:pt idx="402">
                  <c:v>45</c:v>
                </c:pt>
                <c:pt idx="403">
                  <c:v>45</c:v>
                </c:pt>
                <c:pt idx="404">
                  <c:v>45</c:v>
                </c:pt>
                <c:pt idx="405">
                  <c:v>45</c:v>
                </c:pt>
                <c:pt idx="406">
                  <c:v>45</c:v>
                </c:pt>
                <c:pt idx="407">
                  <c:v>45</c:v>
                </c:pt>
                <c:pt idx="408">
                  <c:v>45</c:v>
                </c:pt>
                <c:pt idx="409">
                  <c:v>45</c:v>
                </c:pt>
                <c:pt idx="410">
                  <c:v>42</c:v>
                </c:pt>
                <c:pt idx="411">
                  <c:v>42</c:v>
                </c:pt>
                <c:pt idx="412">
                  <c:v>42</c:v>
                </c:pt>
                <c:pt idx="413">
                  <c:v>42</c:v>
                </c:pt>
                <c:pt idx="414">
                  <c:v>42</c:v>
                </c:pt>
                <c:pt idx="415">
                  <c:v>42</c:v>
                </c:pt>
                <c:pt idx="416">
                  <c:v>42</c:v>
                </c:pt>
                <c:pt idx="417">
                  <c:v>42</c:v>
                </c:pt>
                <c:pt idx="418">
                  <c:v>42</c:v>
                </c:pt>
                <c:pt idx="419">
                  <c:v>42</c:v>
                </c:pt>
                <c:pt idx="420">
                  <c:v>42</c:v>
                </c:pt>
                <c:pt idx="421">
                  <c:v>50</c:v>
                </c:pt>
                <c:pt idx="422">
                  <c:v>50</c:v>
                </c:pt>
                <c:pt idx="423">
                  <c:v>50</c:v>
                </c:pt>
                <c:pt idx="424">
                  <c:v>50</c:v>
                </c:pt>
                <c:pt idx="425">
                  <c:v>50</c:v>
                </c:pt>
                <c:pt idx="426">
                  <c:v>50</c:v>
                </c:pt>
                <c:pt idx="427">
                  <c:v>50</c:v>
                </c:pt>
                <c:pt idx="428">
                  <c:v>55</c:v>
                </c:pt>
                <c:pt idx="429">
                  <c:v>55</c:v>
                </c:pt>
                <c:pt idx="430">
                  <c:v>55</c:v>
                </c:pt>
                <c:pt idx="431">
                  <c:v>55</c:v>
                </c:pt>
                <c:pt idx="432">
                  <c:v>55</c:v>
                </c:pt>
                <c:pt idx="433">
                  <c:v>55</c:v>
                </c:pt>
                <c:pt idx="434">
                  <c:v>55</c:v>
                </c:pt>
                <c:pt idx="435">
                  <c:v>55</c:v>
                </c:pt>
                <c:pt idx="436">
                  <c:v>55</c:v>
                </c:pt>
                <c:pt idx="437">
                  <c:v>55</c:v>
                </c:pt>
                <c:pt idx="438">
                  <c:v>45</c:v>
                </c:pt>
                <c:pt idx="439">
                  <c:v>45</c:v>
                </c:pt>
                <c:pt idx="440">
                  <c:v>35</c:v>
                </c:pt>
                <c:pt idx="441">
                  <c:v>35</c:v>
                </c:pt>
                <c:pt idx="442">
                  <c:v>35</c:v>
                </c:pt>
                <c:pt idx="443">
                  <c:v>60</c:v>
                </c:pt>
                <c:pt idx="444">
                  <c:v>60</c:v>
                </c:pt>
                <c:pt idx="445">
                  <c:v>60</c:v>
                </c:pt>
                <c:pt idx="446">
                  <c:v>45</c:v>
                </c:pt>
                <c:pt idx="447">
                  <c:v>45</c:v>
                </c:pt>
                <c:pt idx="448">
                  <c:v>45</c:v>
                </c:pt>
                <c:pt idx="449">
                  <c:v>45</c:v>
                </c:pt>
                <c:pt idx="450">
                  <c:v>60</c:v>
                </c:pt>
                <c:pt idx="451">
                  <c:v>60</c:v>
                </c:pt>
                <c:pt idx="452">
                  <c:v>60</c:v>
                </c:pt>
                <c:pt idx="453">
                  <c:v>45</c:v>
                </c:pt>
                <c:pt idx="454">
                  <c:v>45</c:v>
                </c:pt>
                <c:pt idx="455">
                  <c:v>45</c:v>
                </c:pt>
                <c:pt idx="456">
                  <c:v>45</c:v>
                </c:pt>
                <c:pt idx="457">
                  <c:v>45</c:v>
                </c:pt>
                <c:pt idx="458">
                  <c:v>45</c:v>
                </c:pt>
                <c:pt idx="459">
                  <c:v>45</c:v>
                </c:pt>
                <c:pt idx="460">
                  <c:v>45</c:v>
                </c:pt>
                <c:pt idx="461">
                  <c:v>60</c:v>
                </c:pt>
                <c:pt idx="462">
                  <c:v>80</c:v>
                </c:pt>
                <c:pt idx="463">
                  <c:v>80</c:v>
                </c:pt>
                <c:pt idx="464">
                  <c:v>60</c:v>
                </c:pt>
                <c:pt idx="465">
                  <c:v>60</c:v>
                </c:pt>
                <c:pt idx="466">
                  <c:v>60</c:v>
                </c:pt>
                <c:pt idx="467">
                  <c:v>60</c:v>
                </c:pt>
                <c:pt idx="468">
                  <c:v>60</c:v>
                </c:pt>
                <c:pt idx="469">
                  <c:v>60</c:v>
                </c:pt>
                <c:pt idx="470">
                  <c:v>55</c:v>
                </c:pt>
                <c:pt idx="471">
                  <c:v>55</c:v>
                </c:pt>
                <c:pt idx="472">
                  <c:v>55</c:v>
                </c:pt>
                <c:pt idx="473">
                  <c:v>55</c:v>
                </c:pt>
                <c:pt idx="474">
                  <c:v>70</c:v>
                </c:pt>
                <c:pt idx="475">
                  <c:v>70</c:v>
                </c:pt>
                <c:pt idx="476">
                  <c:v>70</c:v>
                </c:pt>
                <c:pt idx="477">
                  <c:v>70</c:v>
                </c:pt>
                <c:pt idx="478">
                  <c:v>70</c:v>
                </c:pt>
                <c:pt idx="479">
                  <c:v>70</c:v>
                </c:pt>
                <c:pt idx="480">
                  <c:v>70</c:v>
                </c:pt>
                <c:pt idx="481">
                  <c:v>70</c:v>
                </c:pt>
                <c:pt idx="482">
                  <c:v>70</c:v>
                </c:pt>
                <c:pt idx="483">
                  <c:v>70</c:v>
                </c:pt>
                <c:pt idx="484">
                  <c:v>70</c:v>
                </c:pt>
                <c:pt idx="485">
                  <c:v>70</c:v>
                </c:pt>
                <c:pt idx="486">
                  <c:v>70</c:v>
                </c:pt>
                <c:pt idx="487">
                  <c:v>70</c:v>
                </c:pt>
                <c:pt idx="488">
                  <c:v>70</c:v>
                </c:pt>
                <c:pt idx="489">
                  <c:v>70</c:v>
                </c:pt>
                <c:pt idx="490">
                  <c:v>70</c:v>
                </c:pt>
                <c:pt idx="491">
                  <c:v>70</c:v>
                </c:pt>
                <c:pt idx="492">
                  <c:v>70</c:v>
                </c:pt>
                <c:pt idx="493">
                  <c:v>70</c:v>
                </c:pt>
                <c:pt idx="494">
                  <c:v>70</c:v>
                </c:pt>
                <c:pt idx="495">
                  <c:v>45</c:v>
                </c:pt>
                <c:pt idx="496">
                  <c:v>45</c:v>
                </c:pt>
                <c:pt idx="497">
                  <c:v>45</c:v>
                </c:pt>
                <c:pt idx="498">
                  <c:v>60</c:v>
                </c:pt>
                <c:pt idx="499">
                  <c:v>60</c:v>
                </c:pt>
                <c:pt idx="500">
                  <c:v>60</c:v>
                </c:pt>
                <c:pt idx="501">
                  <c:v>45</c:v>
                </c:pt>
                <c:pt idx="502">
                  <c:v>60</c:v>
                </c:pt>
                <c:pt idx="503">
                  <c:v>60</c:v>
                </c:pt>
                <c:pt idx="504">
                  <c:v>45</c:v>
                </c:pt>
                <c:pt idx="505">
                  <c:v>55</c:v>
                </c:pt>
                <c:pt idx="506">
                  <c:v>55</c:v>
                </c:pt>
                <c:pt idx="507">
                  <c:v>55</c:v>
                </c:pt>
                <c:pt idx="508">
                  <c:v>55</c:v>
                </c:pt>
                <c:pt idx="509">
                  <c:v>55</c:v>
                </c:pt>
                <c:pt idx="510">
                  <c:v>55</c:v>
                </c:pt>
                <c:pt idx="511">
                  <c:v>55</c:v>
                </c:pt>
                <c:pt idx="512">
                  <c:v>55</c:v>
                </c:pt>
                <c:pt idx="513">
                  <c:v>55</c:v>
                </c:pt>
                <c:pt idx="514">
                  <c:v>55</c:v>
                </c:pt>
                <c:pt idx="515">
                  <c:v>55</c:v>
                </c:pt>
                <c:pt idx="516">
                  <c:v>55</c:v>
                </c:pt>
                <c:pt idx="517">
                  <c:v>55</c:v>
                </c:pt>
                <c:pt idx="518">
                  <c:v>55</c:v>
                </c:pt>
                <c:pt idx="519">
                  <c:v>55</c:v>
                </c:pt>
                <c:pt idx="520">
                  <c:v>55</c:v>
                </c:pt>
                <c:pt idx="521">
                  <c:v>55</c:v>
                </c:pt>
                <c:pt idx="522">
                  <c:v>55</c:v>
                </c:pt>
                <c:pt idx="523">
                  <c:v>55</c:v>
                </c:pt>
                <c:pt idx="524">
                  <c:v>43</c:v>
                </c:pt>
                <c:pt idx="525">
                  <c:v>43</c:v>
                </c:pt>
                <c:pt idx="526">
                  <c:v>55</c:v>
                </c:pt>
                <c:pt idx="527">
                  <c:v>66</c:v>
                </c:pt>
                <c:pt idx="528">
                  <c:v>66</c:v>
                </c:pt>
                <c:pt idx="529">
                  <c:v>66</c:v>
                </c:pt>
                <c:pt idx="530">
                  <c:v>66</c:v>
                </c:pt>
                <c:pt idx="531">
                  <c:v>66</c:v>
                </c:pt>
                <c:pt idx="532">
                  <c:v>66</c:v>
                </c:pt>
                <c:pt idx="533">
                  <c:v>66</c:v>
                </c:pt>
                <c:pt idx="534">
                  <c:v>80</c:v>
                </c:pt>
                <c:pt idx="535">
                  <c:v>80</c:v>
                </c:pt>
                <c:pt idx="536">
                  <c:v>80</c:v>
                </c:pt>
                <c:pt idx="537">
                  <c:v>80</c:v>
                </c:pt>
                <c:pt idx="538">
                  <c:v>80</c:v>
                </c:pt>
                <c:pt idx="539">
                  <c:v>80</c:v>
                </c:pt>
                <c:pt idx="540">
                  <c:v>80</c:v>
                </c:pt>
                <c:pt idx="541">
                  <c:v>80</c:v>
                </c:pt>
                <c:pt idx="542">
                  <c:v>80</c:v>
                </c:pt>
                <c:pt idx="543">
                  <c:v>80</c:v>
                </c:pt>
                <c:pt idx="544">
                  <c:v>63</c:v>
                </c:pt>
                <c:pt idx="545">
                  <c:v>51</c:v>
                </c:pt>
                <c:pt idx="546">
                  <c:v>51</c:v>
                </c:pt>
                <c:pt idx="547">
                  <c:v>51</c:v>
                </c:pt>
                <c:pt idx="548">
                  <c:v>61</c:v>
                </c:pt>
                <c:pt idx="549">
                  <c:v>51</c:v>
                </c:pt>
                <c:pt idx="550">
                  <c:v>40</c:v>
                </c:pt>
                <c:pt idx="551">
                  <c:v>40</c:v>
                </c:pt>
                <c:pt idx="552">
                  <c:v>59</c:v>
                </c:pt>
                <c:pt idx="553">
                  <c:v>60</c:v>
                </c:pt>
                <c:pt idx="554">
                  <c:v>68</c:v>
                </c:pt>
                <c:pt idx="555">
                  <c:v>68</c:v>
                </c:pt>
                <c:pt idx="556">
                  <c:v>52</c:v>
                </c:pt>
                <c:pt idx="557">
                  <c:v>52</c:v>
                </c:pt>
                <c:pt idx="558">
                  <c:v>93</c:v>
                </c:pt>
                <c:pt idx="559">
                  <c:v>35</c:v>
                </c:pt>
                <c:pt idx="560">
                  <c:v>36</c:v>
                </c:pt>
                <c:pt idx="561">
                  <c:v>42</c:v>
                </c:pt>
                <c:pt idx="562">
                  <c:v>40</c:v>
                </c:pt>
                <c:pt idx="563">
                  <c:v>42</c:v>
                </c:pt>
                <c:pt idx="564">
                  <c:v>40</c:v>
                </c:pt>
                <c:pt idx="565">
                  <c:v>42</c:v>
                </c:pt>
                <c:pt idx="566">
                  <c:v>40</c:v>
                </c:pt>
                <c:pt idx="567">
                  <c:v>37</c:v>
                </c:pt>
                <c:pt idx="568">
                  <c:v>37</c:v>
                </c:pt>
                <c:pt idx="569">
                  <c:v>37</c:v>
                </c:pt>
                <c:pt idx="570">
                  <c:v>37</c:v>
                </c:pt>
                <c:pt idx="571">
                  <c:v>37</c:v>
                </c:pt>
                <c:pt idx="572">
                  <c:v>37</c:v>
                </c:pt>
                <c:pt idx="573">
                  <c:v>37</c:v>
                </c:pt>
                <c:pt idx="574">
                  <c:v>37</c:v>
                </c:pt>
                <c:pt idx="575">
                  <c:v>37</c:v>
                </c:pt>
                <c:pt idx="576">
                  <c:v>37</c:v>
                </c:pt>
                <c:pt idx="577">
                  <c:v>37</c:v>
                </c:pt>
                <c:pt idx="578">
                  <c:v>37</c:v>
                </c:pt>
                <c:pt idx="579">
                  <c:v>37</c:v>
                </c:pt>
                <c:pt idx="580">
                  <c:v>43</c:v>
                </c:pt>
                <c:pt idx="581">
                  <c:v>43</c:v>
                </c:pt>
                <c:pt idx="582">
                  <c:v>43</c:v>
                </c:pt>
                <c:pt idx="583">
                  <c:v>43</c:v>
                </c:pt>
                <c:pt idx="584">
                  <c:v>43</c:v>
                </c:pt>
                <c:pt idx="585">
                  <c:v>43</c:v>
                </c:pt>
                <c:pt idx="586">
                  <c:v>45</c:v>
                </c:pt>
                <c:pt idx="587">
                  <c:v>45</c:v>
                </c:pt>
                <c:pt idx="588">
                  <c:v>45</c:v>
                </c:pt>
                <c:pt idx="589">
                  <c:v>45</c:v>
                </c:pt>
                <c:pt idx="590">
                  <c:v>45</c:v>
                </c:pt>
                <c:pt idx="591">
                  <c:v>45</c:v>
                </c:pt>
                <c:pt idx="592">
                  <c:v>45</c:v>
                </c:pt>
                <c:pt idx="593">
                  <c:v>45</c:v>
                </c:pt>
                <c:pt idx="594">
                  <c:v>45</c:v>
                </c:pt>
                <c:pt idx="595">
                  <c:v>45</c:v>
                </c:pt>
                <c:pt idx="596">
                  <c:v>37</c:v>
                </c:pt>
                <c:pt idx="597">
                  <c:v>60</c:v>
                </c:pt>
                <c:pt idx="598">
                  <c:v>60</c:v>
                </c:pt>
                <c:pt idx="599">
                  <c:v>60</c:v>
                </c:pt>
                <c:pt idx="600">
                  <c:v>60</c:v>
                </c:pt>
                <c:pt idx="601">
                  <c:v>60</c:v>
                </c:pt>
                <c:pt idx="602">
                  <c:v>60</c:v>
                </c:pt>
                <c:pt idx="603">
                  <c:v>60</c:v>
                </c:pt>
                <c:pt idx="604">
                  <c:v>48</c:v>
                </c:pt>
                <c:pt idx="605">
                  <c:v>48</c:v>
                </c:pt>
                <c:pt idx="606">
                  <c:v>48</c:v>
                </c:pt>
                <c:pt idx="607">
                  <c:v>48</c:v>
                </c:pt>
                <c:pt idx="608">
                  <c:v>50</c:v>
                </c:pt>
                <c:pt idx="609">
                  <c:v>50</c:v>
                </c:pt>
                <c:pt idx="610">
                  <c:v>50</c:v>
                </c:pt>
                <c:pt idx="611">
                  <c:v>50</c:v>
                </c:pt>
                <c:pt idx="612">
                  <c:v>55</c:v>
                </c:pt>
                <c:pt idx="613">
                  <c:v>55</c:v>
                </c:pt>
                <c:pt idx="614">
                  <c:v>55</c:v>
                </c:pt>
                <c:pt idx="615">
                  <c:v>55</c:v>
                </c:pt>
                <c:pt idx="616">
                  <c:v>55</c:v>
                </c:pt>
                <c:pt idx="617">
                  <c:v>63</c:v>
                </c:pt>
                <c:pt idx="618">
                  <c:v>63</c:v>
                </c:pt>
                <c:pt idx="619">
                  <c:v>63</c:v>
                </c:pt>
                <c:pt idx="620">
                  <c:v>63</c:v>
                </c:pt>
                <c:pt idx="621">
                  <c:v>45</c:v>
                </c:pt>
                <c:pt idx="622">
                  <c:v>45</c:v>
                </c:pt>
                <c:pt idx="623">
                  <c:v>45</c:v>
                </c:pt>
                <c:pt idx="624">
                  <c:v>50</c:v>
                </c:pt>
                <c:pt idx="625">
                  <c:v>50</c:v>
                </c:pt>
                <c:pt idx="626">
                  <c:v>50</c:v>
                </c:pt>
                <c:pt idx="627">
                  <c:v>50</c:v>
                </c:pt>
                <c:pt idx="628">
                  <c:v>62</c:v>
                </c:pt>
                <c:pt idx="629">
                  <c:v>62</c:v>
                </c:pt>
                <c:pt idx="630">
                  <c:v>62</c:v>
                </c:pt>
                <c:pt idx="631">
                  <c:v>62</c:v>
                </c:pt>
                <c:pt idx="632">
                  <c:v>62</c:v>
                </c:pt>
                <c:pt idx="633">
                  <c:v>62</c:v>
                </c:pt>
                <c:pt idx="634">
                  <c:v>62</c:v>
                </c:pt>
                <c:pt idx="635">
                  <c:v>62</c:v>
                </c:pt>
                <c:pt idx="636">
                  <c:v>55</c:v>
                </c:pt>
                <c:pt idx="637">
                  <c:v>66</c:v>
                </c:pt>
                <c:pt idx="638">
                  <c:v>55</c:v>
                </c:pt>
                <c:pt idx="639">
                  <c:v>66</c:v>
                </c:pt>
                <c:pt idx="640">
                  <c:v>43</c:v>
                </c:pt>
                <c:pt idx="641">
                  <c:v>80</c:v>
                </c:pt>
                <c:pt idx="642">
                  <c:v>80</c:v>
                </c:pt>
                <c:pt idx="643">
                  <c:v>60</c:v>
                </c:pt>
                <c:pt idx="644">
                  <c:v>35</c:v>
                </c:pt>
                <c:pt idx="645">
                  <c:v>35</c:v>
                </c:pt>
                <c:pt idx="646">
                  <c:v>37</c:v>
                </c:pt>
                <c:pt idx="647">
                  <c:v>37</c:v>
                </c:pt>
                <c:pt idx="648">
                  <c:v>37</c:v>
                </c:pt>
                <c:pt idx="649">
                  <c:v>37</c:v>
                </c:pt>
                <c:pt idx="650">
                  <c:v>37</c:v>
                </c:pt>
                <c:pt idx="651">
                  <c:v>37</c:v>
                </c:pt>
                <c:pt idx="652">
                  <c:v>37</c:v>
                </c:pt>
                <c:pt idx="653">
                  <c:v>37</c:v>
                </c:pt>
                <c:pt idx="654">
                  <c:v>37</c:v>
                </c:pt>
                <c:pt idx="655">
                  <c:v>37</c:v>
                </c:pt>
                <c:pt idx="656">
                  <c:v>43</c:v>
                </c:pt>
                <c:pt idx="657">
                  <c:v>43</c:v>
                </c:pt>
                <c:pt idx="658">
                  <c:v>43</c:v>
                </c:pt>
                <c:pt idx="659">
                  <c:v>43</c:v>
                </c:pt>
                <c:pt idx="660">
                  <c:v>43</c:v>
                </c:pt>
                <c:pt idx="661">
                  <c:v>43</c:v>
                </c:pt>
                <c:pt idx="662">
                  <c:v>43</c:v>
                </c:pt>
                <c:pt idx="663">
                  <c:v>43</c:v>
                </c:pt>
                <c:pt idx="664">
                  <c:v>43</c:v>
                </c:pt>
                <c:pt idx="665">
                  <c:v>60</c:v>
                </c:pt>
                <c:pt idx="666">
                  <c:v>60</c:v>
                </c:pt>
                <c:pt idx="667">
                  <c:v>60</c:v>
                </c:pt>
                <c:pt idx="668">
                  <c:v>60</c:v>
                </c:pt>
                <c:pt idx="669">
                  <c:v>60</c:v>
                </c:pt>
                <c:pt idx="670">
                  <c:v>43</c:v>
                </c:pt>
                <c:pt idx="671">
                  <c:v>43</c:v>
                </c:pt>
                <c:pt idx="672">
                  <c:v>43</c:v>
                </c:pt>
                <c:pt idx="673">
                  <c:v>43</c:v>
                </c:pt>
                <c:pt idx="674">
                  <c:v>43</c:v>
                </c:pt>
                <c:pt idx="675">
                  <c:v>43</c:v>
                </c:pt>
                <c:pt idx="676">
                  <c:v>43</c:v>
                </c:pt>
                <c:pt idx="677">
                  <c:v>43</c:v>
                </c:pt>
                <c:pt idx="678">
                  <c:v>43</c:v>
                </c:pt>
                <c:pt idx="679">
                  <c:v>43</c:v>
                </c:pt>
                <c:pt idx="680">
                  <c:v>43</c:v>
                </c:pt>
                <c:pt idx="681">
                  <c:v>43</c:v>
                </c:pt>
                <c:pt idx="682">
                  <c:v>43</c:v>
                </c:pt>
                <c:pt idx="683">
                  <c:v>43</c:v>
                </c:pt>
                <c:pt idx="684">
                  <c:v>55</c:v>
                </c:pt>
                <c:pt idx="685">
                  <c:v>55</c:v>
                </c:pt>
                <c:pt idx="686">
                  <c:v>55</c:v>
                </c:pt>
                <c:pt idx="687">
                  <c:v>55</c:v>
                </c:pt>
                <c:pt idx="688">
                  <c:v>55</c:v>
                </c:pt>
                <c:pt idx="689">
                  <c:v>55</c:v>
                </c:pt>
                <c:pt idx="690">
                  <c:v>55</c:v>
                </c:pt>
                <c:pt idx="691">
                  <c:v>55</c:v>
                </c:pt>
                <c:pt idx="692">
                  <c:v>55</c:v>
                </c:pt>
                <c:pt idx="693">
                  <c:v>55</c:v>
                </c:pt>
                <c:pt idx="694">
                  <c:v>55</c:v>
                </c:pt>
                <c:pt idx="695">
                  <c:v>55</c:v>
                </c:pt>
                <c:pt idx="696">
                  <c:v>55</c:v>
                </c:pt>
                <c:pt idx="697">
                  <c:v>55</c:v>
                </c:pt>
                <c:pt idx="698">
                  <c:v>55</c:v>
                </c:pt>
                <c:pt idx="699">
                  <c:v>55</c:v>
                </c:pt>
                <c:pt idx="700">
                  <c:v>55</c:v>
                </c:pt>
                <c:pt idx="701">
                  <c:v>55</c:v>
                </c:pt>
                <c:pt idx="702">
                  <c:v>55</c:v>
                </c:pt>
                <c:pt idx="703">
                  <c:v>55</c:v>
                </c:pt>
                <c:pt idx="704">
                  <c:v>55</c:v>
                </c:pt>
                <c:pt idx="705">
                  <c:v>55</c:v>
                </c:pt>
                <c:pt idx="706">
                  <c:v>55</c:v>
                </c:pt>
                <c:pt idx="707">
                  <c:v>55</c:v>
                </c:pt>
                <c:pt idx="708">
                  <c:v>55</c:v>
                </c:pt>
                <c:pt idx="709">
                  <c:v>55</c:v>
                </c:pt>
                <c:pt idx="710">
                  <c:v>55</c:v>
                </c:pt>
                <c:pt idx="711">
                  <c:v>55</c:v>
                </c:pt>
                <c:pt idx="712">
                  <c:v>55</c:v>
                </c:pt>
                <c:pt idx="713">
                  <c:v>55</c:v>
                </c:pt>
                <c:pt idx="714">
                  <c:v>55</c:v>
                </c:pt>
                <c:pt idx="715">
                  <c:v>55</c:v>
                </c:pt>
                <c:pt idx="716">
                  <c:v>50</c:v>
                </c:pt>
                <c:pt idx="717">
                  <c:v>50</c:v>
                </c:pt>
                <c:pt idx="718">
                  <c:v>50</c:v>
                </c:pt>
                <c:pt idx="719">
                  <c:v>50</c:v>
                </c:pt>
                <c:pt idx="720">
                  <c:v>50</c:v>
                </c:pt>
                <c:pt idx="721">
                  <c:v>50</c:v>
                </c:pt>
                <c:pt idx="722">
                  <c:v>70</c:v>
                </c:pt>
                <c:pt idx="723">
                  <c:v>70</c:v>
                </c:pt>
                <c:pt idx="724">
                  <c:v>70</c:v>
                </c:pt>
                <c:pt idx="725">
                  <c:v>88</c:v>
                </c:pt>
                <c:pt idx="726">
                  <c:v>88</c:v>
                </c:pt>
                <c:pt idx="727">
                  <c:v>70</c:v>
                </c:pt>
                <c:pt idx="728">
                  <c:v>66</c:v>
                </c:pt>
                <c:pt idx="729">
                  <c:v>68</c:v>
                </c:pt>
                <c:pt idx="730">
                  <c:v>32</c:v>
                </c:pt>
                <c:pt idx="731">
                  <c:v>32</c:v>
                </c:pt>
                <c:pt idx="732">
                  <c:v>32</c:v>
                </c:pt>
                <c:pt idx="733">
                  <c:v>32</c:v>
                </c:pt>
                <c:pt idx="734">
                  <c:v>32</c:v>
                </c:pt>
                <c:pt idx="735">
                  <c:v>32</c:v>
                </c:pt>
                <c:pt idx="736">
                  <c:v>32</c:v>
                </c:pt>
                <c:pt idx="737">
                  <c:v>32</c:v>
                </c:pt>
                <c:pt idx="738">
                  <c:v>32</c:v>
                </c:pt>
                <c:pt idx="739">
                  <c:v>32</c:v>
                </c:pt>
                <c:pt idx="740">
                  <c:v>32</c:v>
                </c:pt>
                <c:pt idx="741">
                  <c:v>32</c:v>
                </c:pt>
                <c:pt idx="742">
                  <c:v>32</c:v>
                </c:pt>
                <c:pt idx="743">
                  <c:v>32</c:v>
                </c:pt>
                <c:pt idx="744">
                  <c:v>35</c:v>
                </c:pt>
                <c:pt idx="745">
                  <c:v>35</c:v>
                </c:pt>
                <c:pt idx="746">
                  <c:v>35</c:v>
                </c:pt>
                <c:pt idx="747">
                  <c:v>60</c:v>
                </c:pt>
                <c:pt idx="748">
                  <c:v>60</c:v>
                </c:pt>
                <c:pt idx="749">
                  <c:v>60</c:v>
                </c:pt>
                <c:pt idx="750">
                  <c:v>45</c:v>
                </c:pt>
                <c:pt idx="751">
                  <c:v>60</c:v>
                </c:pt>
                <c:pt idx="752">
                  <c:v>60</c:v>
                </c:pt>
                <c:pt idx="753">
                  <c:v>60</c:v>
                </c:pt>
                <c:pt idx="754">
                  <c:v>45</c:v>
                </c:pt>
                <c:pt idx="755">
                  <c:v>50</c:v>
                </c:pt>
                <c:pt idx="756">
                  <c:v>42</c:v>
                </c:pt>
                <c:pt idx="757">
                  <c:v>42</c:v>
                </c:pt>
                <c:pt idx="758">
                  <c:v>42</c:v>
                </c:pt>
                <c:pt idx="759">
                  <c:v>42</c:v>
                </c:pt>
                <c:pt idx="760">
                  <c:v>42</c:v>
                </c:pt>
                <c:pt idx="761">
                  <c:v>42</c:v>
                </c:pt>
                <c:pt idx="762">
                  <c:v>42</c:v>
                </c:pt>
                <c:pt idx="763">
                  <c:v>42</c:v>
                </c:pt>
                <c:pt idx="764">
                  <c:v>42</c:v>
                </c:pt>
                <c:pt idx="765">
                  <c:v>42</c:v>
                </c:pt>
                <c:pt idx="766">
                  <c:v>42</c:v>
                </c:pt>
                <c:pt idx="767">
                  <c:v>42</c:v>
                </c:pt>
                <c:pt idx="768">
                  <c:v>42</c:v>
                </c:pt>
                <c:pt idx="769">
                  <c:v>42</c:v>
                </c:pt>
                <c:pt idx="770">
                  <c:v>50</c:v>
                </c:pt>
                <c:pt idx="771">
                  <c:v>50</c:v>
                </c:pt>
                <c:pt idx="772">
                  <c:v>50</c:v>
                </c:pt>
                <c:pt idx="773">
                  <c:v>50</c:v>
                </c:pt>
                <c:pt idx="774">
                  <c:v>50</c:v>
                </c:pt>
                <c:pt idx="775">
                  <c:v>50</c:v>
                </c:pt>
                <c:pt idx="776">
                  <c:v>50</c:v>
                </c:pt>
                <c:pt idx="777">
                  <c:v>50</c:v>
                </c:pt>
                <c:pt idx="778">
                  <c:v>50</c:v>
                </c:pt>
                <c:pt idx="779">
                  <c:v>50</c:v>
                </c:pt>
                <c:pt idx="780">
                  <c:v>50</c:v>
                </c:pt>
                <c:pt idx="781">
                  <c:v>50</c:v>
                </c:pt>
                <c:pt idx="782">
                  <c:v>50</c:v>
                </c:pt>
                <c:pt idx="783">
                  <c:v>50</c:v>
                </c:pt>
                <c:pt idx="784">
                  <c:v>50</c:v>
                </c:pt>
              </c:numCache>
            </c:numRef>
          </c:xVal>
          <c:yVal>
            <c:numRef>
              <c:f>'3a and 3b'!$F$2:$F$786</c:f>
              <c:numCache>
                <c:formatCode>General</c:formatCode>
                <c:ptCount val="785"/>
                <c:pt idx="0">
                  <c:v>23.6</c:v>
                </c:pt>
                <c:pt idx="1">
                  <c:v>23.6</c:v>
                </c:pt>
                <c:pt idx="2">
                  <c:v>16</c:v>
                </c:pt>
                <c:pt idx="3">
                  <c:v>23.6</c:v>
                </c:pt>
                <c:pt idx="4">
                  <c:v>23.6</c:v>
                </c:pt>
                <c:pt idx="5">
                  <c:v>23.6</c:v>
                </c:pt>
                <c:pt idx="6">
                  <c:v>25.17</c:v>
                </c:pt>
                <c:pt idx="7">
                  <c:v>25.17</c:v>
                </c:pt>
                <c:pt idx="8">
                  <c:v>25.17</c:v>
                </c:pt>
                <c:pt idx="9">
                  <c:v>25.17</c:v>
                </c:pt>
                <c:pt idx="10">
                  <c:v>25.17</c:v>
                </c:pt>
                <c:pt idx="11">
                  <c:v>25.17</c:v>
                </c:pt>
                <c:pt idx="12">
                  <c:v>25.17</c:v>
                </c:pt>
                <c:pt idx="13">
                  <c:v>25.17</c:v>
                </c:pt>
                <c:pt idx="14">
                  <c:v>25.17</c:v>
                </c:pt>
                <c:pt idx="15">
                  <c:v>25.17</c:v>
                </c:pt>
                <c:pt idx="16">
                  <c:v>25.17</c:v>
                </c:pt>
                <c:pt idx="17">
                  <c:v>25.17</c:v>
                </c:pt>
                <c:pt idx="18">
                  <c:v>12</c:v>
                </c:pt>
                <c:pt idx="19">
                  <c:v>12</c:v>
                </c:pt>
                <c:pt idx="20">
                  <c:v>11</c:v>
                </c:pt>
                <c:pt idx="21">
                  <c:v>16</c:v>
                </c:pt>
                <c:pt idx="22">
                  <c:v>16</c:v>
                </c:pt>
                <c:pt idx="23">
                  <c:v>14</c:v>
                </c:pt>
                <c:pt idx="24">
                  <c:v>14</c:v>
                </c:pt>
                <c:pt idx="25">
                  <c:v>19</c:v>
                </c:pt>
                <c:pt idx="26">
                  <c:v>14</c:v>
                </c:pt>
                <c:pt idx="27">
                  <c:v>16</c:v>
                </c:pt>
                <c:pt idx="28">
                  <c:v>14</c:v>
                </c:pt>
                <c:pt idx="29">
                  <c:v>23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</c:v>
                </c:pt>
                <c:pt idx="37">
                  <c:v>16</c:v>
                </c:pt>
                <c:pt idx="38">
                  <c:v>16</c:v>
                </c:pt>
                <c:pt idx="39">
                  <c:v>16</c:v>
                </c:pt>
                <c:pt idx="40">
                  <c:v>23.84</c:v>
                </c:pt>
                <c:pt idx="41">
                  <c:v>23.84</c:v>
                </c:pt>
                <c:pt idx="42">
                  <c:v>23.84</c:v>
                </c:pt>
                <c:pt idx="43">
                  <c:v>23.84</c:v>
                </c:pt>
                <c:pt idx="44">
                  <c:v>23.84</c:v>
                </c:pt>
                <c:pt idx="45">
                  <c:v>23.84</c:v>
                </c:pt>
                <c:pt idx="46">
                  <c:v>23.84</c:v>
                </c:pt>
                <c:pt idx="47">
                  <c:v>23</c:v>
                </c:pt>
                <c:pt idx="48">
                  <c:v>23</c:v>
                </c:pt>
                <c:pt idx="49">
                  <c:v>23</c:v>
                </c:pt>
                <c:pt idx="50">
                  <c:v>23</c:v>
                </c:pt>
                <c:pt idx="51">
                  <c:v>23</c:v>
                </c:pt>
                <c:pt idx="52">
                  <c:v>23</c:v>
                </c:pt>
                <c:pt idx="53">
                  <c:v>23</c:v>
                </c:pt>
                <c:pt idx="54">
                  <c:v>23</c:v>
                </c:pt>
                <c:pt idx="55">
                  <c:v>20.89</c:v>
                </c:pt>
                <c:pt idx="56">
                  <c:v>20.89</c:v>
                </c:pt>
                <c:pt idx="57">
                  <c:v>20.89</c:v>
                </c:pt>
                <c:pt idx="58">
                  <c:v>20.89</c:v>
                </c:pt>
                <c:pt idx="59">
                  <c:v>20.89</c:v>
                </c:pt>
                <c:pt idx="60">
                  <c:v>15.1</c:v>
                </c:pt>
                <c:pt idx="61">
                  <c:v>20.89</c:v>
                </c:pt>
                <c:pt idx="62">
                  <c:v>16</c:v>
                </c:pt>
                <c:pt idx="63">
                  <c:v>16</c:v>
                </c:pt>
                <c:pt idx="64">
                  <c:v>16</c:v>
                </c:pt>
                <c:pt idx="65">
                  <c:v>16</c:v>
                </c:pt>
                <c:pt idx="66">
                  <c:v>15.1</c:v>
                </c:pt>
                <c:pt idx="67">
                  <c:v>15.1</c:v>
                </c:pt>
                <c:pt idx="68">
                  <c:v>20.3</c:v>
                </c:pt>
                <c:pt idx="69">
                  <c:v>15.1</c:v>
                </c:pt>
                <c:pt idx="70">
                  <c:v>20.3</c:v>
                </c:pt>
                <c:pt idx="71">
                  <c:v>20.3</c:v>
                </c:pt>
                <c:pt idx="72">
                  <c:v>15.1</c:v>
                </c:pt>
                <c:pt idx="73">
                  <c:v>20.3</c:v>
                </c:pt>
                <c:pt idx="74">
                  <c:v>15.1</c:v>
                </c:pt>
                <c:pt idx="75">
                  <c:v>20.3</c:v>
                </c:pt>
                <c:pt idx="76">
                  <c:v>15.1</c:v>
                </c:pt>
                <c:pt idx="77">
                  <c:v>20.3</c:v>
                </c:pt>
                <c:pt idx="78">
                  <c:v>15.1</c:v>
                </c:pt>
                <c:pt idx="79">
                  <c:v>20.3</c:v>
                </c:pt>
                <c:pt idx="80">
                  <c:v>22.95</c:v>
                </c:pt>
                <c:pt idx="81">
                  <c:v>22.95</c:v>
                </c:pt>
                <c:pt idx="82">
                  <c:v>22.95</c:v>
                </c:pt>
                <c:pt idx="83">
                  <c:v>22.95</c:v>
                </c:pt>
                <c:pt idx="84">
                  <c:v>17.57</c:v>
                </c:pt>
                <c:pt idx="85">
                  <c:v>17.57</c:v>
                </c:pt>
                <c:pt idx="86">
                  <c:v>17.57</c:v>
                </c:pt>
                <c:pt idx="87">
                  <c:v>17.57</c:v>
                </c:pt>
                <c:pt idx="88">
                  <c:v>16</c:v>
                </c:pt>
                <c:pt idx="89">
                  <c:v>16</c:v>
                </c:pt>
                <c:pt idx="90">
                  <c:v>16</c:v>
                </c:pt>
                <c:pt idx="91">
                  <c:v>16</c:v>
                </c:pt>
                <c:pt idx="92">
                  <c:v>16</c:v>
                </c:pt>
                <c:pt idx="93">
                  <c:v>16</c:v>
                </c:pt>
                <c:pt idx="94">
                  <c:v>14.6</c:v>
                </c:pt>
                <c:pt idx="95">
                  <c:v>16.3</c:v>
                </c:pt>
                <c:pt idx="96">
                  <c:v>16</c:v>
                </c:pt>
                <c:pt idx="97">
                  <c:v>13.3</c:v>
                </c:pt>
                <c:pt idx="98">
                  <c:v>18.399999999999999</c:v>
                </c:pt>
                <c:pt idx="99">
                  <c:v>13.3</c:v>
                </c:pt>
                <c:pt idx="100">
                  <c:v>18.399999999999999</c:v>
                </c:pt>
                <c:pt idx="101">
                  <c:v>13.3</c:v>
                </c:pt>
                <c:pt idx="102">
                  <c:v>18.399999999999999</c:v>
                </c:pt>
                <c:pt idx="103">
                  <c:v>13.3</c:v>
                </c:pt>
                <c:pt idx="104">
                  <c:v>18.399999999999999</c:v>
                </c:pt>
                <c:pt idx="105">
                  <c:v>13.3</c:v>
                </c:pt>
                <c:pt idx="106">
                  <c:v>13.3</c:v>
                </c:pt>
                <c:pt idx="107">
                  <c:v>13.3</c:v>
                </c:pt>
                <c:pt idx="108">
                  <c:v>18.399999999999999</c:v>
                </c:pt>
                <c:pt idx="109">
                  <c:v>16</c:v>
                </c:pt>
                <c:pt idx="110">
                  <c:v>16</c:v>
                </c:pt>
                <c:pt idx="111">
                  <c:v>16</c:v>
                </c:pt>
                <c:pt idx="112">
                  <c:v>16</c:v>
                </c:pt>
                <c:pt idx="113">
                  <c:v>16</c:v>
                </c:pt>
                <c:pt idx="114">
                  <c:v>16</c:v>
                </c:pt>
                <c:pt idx="115">
                  <c:v>16</c:v>
                </c:pt>
                <c:pt idx="116">
                  <c:v>16</c:v>
                </c:pt>
                <c:pt idx="117">
                  <c:v>16</c:v>
                </c:pt>
                <c:pt idx="118">
                  <c:v>16</c:v>
                </c:pt>
                <c:pt idx="119">
                  <c:v>16</c:v>
                </c:pt>
                <c:pt idx="120">
                  <c:v>16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19</c:v>
                </c:pt>
                <c:pt idx="125">
                  <c:v>19</c:v>
                </c:pt>
                <c:pt idx="126">
                  <c:v>19</c:v>
                </c:pt>
                <c:pt idx="127">
                  <c:v>17</c:v>
                </c:pt>
                <c:pt idx="128">
                  <c:v>19</c:v>
                </c:pt>
                <c:pt idx="129">
                  <c:v>16.3</c:v>
                </c:pt>
                <c:pt idx="130">
                  <c:v>16.3</c:v>
                </c:pt>
                <c:pt idx="131">
                  <c:v>28.4</c:v>
                </c:pt>
                <c:pt idx="132">
                  <c:v>16.3</c:v>
                </c:pt>
                <c:pt idx="133">
                  <c:v>28.4</c:v>
                </c:pt>
                <c:pt idx="134">
                  <c:v>16.3</c:v>
                </c:pt>
                <c:pt idx="135">
                  <c:v>28.4</c:v>
                </c:pt>
                <c:pt idx="136">
                  <c:v>28.4</c:v>
                </c:pt>
                <c:pt idx="137">
                  <c:v>16.3</c:v>
                </c:pt>
                <c:pt idx="138">
                  <c:v>16.3</c:v>
                </c:pt>
                <c:pt idx="139">
                  <c:v>16.3</c:v>
                </c:pt>
                <c:pt idx="140">
                  <c:v>28.4</c:v>
                </c:pt>
                <c:pt idx="141">
                  <c:v>28.4</c:v>
                </c:pt>
                <c:pt idx="142">
                  <c:v>28.4</c:v>
                </c:pt>
                <c:pt idx="143">
                  <c:v>16</c:v>
                </c:pt>
                <c:pt idx="144">
                  <c:v>16</c:v>
                </c:pt>
                <c:pt idx="145">
                  <c:v>16</c:v>
                </c:pt>
                <c:pt idx="146">
                  <c:v>16</c:v>
                </c:pt>
                <c:pt idx="147">
                  <c:v>16</c:v>
                </c:pt>
                <c:pt idx="148">
                  <c:v>16</c:v>
                </c:pt>
                <c:pt idx="149">
                  <c:v>16</c:v>
                </c:pt>
                <c:pt idx="150">
                  <c:v>16</c:v>
                </c:pt>
                <c:pt idx="151">
                  <c:v>15.3</c:v>
                </c:pt>
                <c:pt idx="152">
                  <c:v>15.3</c:v>
                </c:pt>
                <c:pt idx="153">
                  <c:v>15.3</c:v>
                </c:pt>
                <c:pt idx="154">
                  <c:v>15.3</c:v>
                </c:pt>
                <c:pt idx="155">
                  <c:v>16</c:v>
                </c:pt>
                <c:pt idx="156">
                  <c:v>16</c:v>
                </c:pt>
                <c:pt idx="157">
                  <c:v>16</c:v>
                </c:pt>
                <c:pt idx="158">
                  <c:v>15.3</c:v>
                </c:pt>
                <c:pt idx="159">
                  <c:v>16</c:v>
                </c:pt>
                <c:pt idx="160">
                  <c:v>16</c:v>
                </c:pt>
                <c:pt idx="161">
                  <c:v>16</c:v>
                </c:pt>
                <c:pt idx="162">
                  <c:v>16</c:v>
                </c:pt>
                <c:pt idx="163">
                  <c:v>16</c:v>
                </c:pt>
                <c:pt idx="164">
                  <c:v>16</c:v>
                </c:pt>
                <c:pt idx="165">
                  <c:v>16</c:v>
                </c:pt>
                <c:pt idx="166">
                  <c:v>16</c:v>
                </c:pt>
                <c:pt idx="167">
                  <c:v>16</c:v>
                </c:pt>
                <c:pt idx="168">
                  <c:v>16</c:v>
                </c:pt>
                <c:pt idx="169">
                  <c:v>16</c:v>
                </c:pt>
                <c:pt idx="170">
                  <c:v>16</c:v>
                </c:pt>
                <c:pt idx="171">
                  <c:v>16</c:v>
                </c:pt>
                <c:pt idx="172">
                  <c:v>13.6</c:v>
                </c:pt>
                <c:pt idx="173">
                  <c:v>13.6</c:v>
                </c:pt>
                <c:pt idx="174">
                  <c:v>20.32</c:v>
                </c:pt>
                <c:pt idx="175">
                  <c:v>20.3</c:v>
                </c:pt>
                <c:pt idx="176">
                  <c:v>20.32</c:v>
                </c:pt>
                <c:pt idx="177">
                  <c:v>13.6</c:v>
                </c:pt>
                <c:pt idx="178">
                  <c:v>13.6</c:v>
                </c:pt>
                <c:pt idx="179">
                  <c:v>20.3</c:v>
                </c:pt>
                <c:pt idx="180">
                  <c:v>20.32</c:v>
                </c:pt>
                <c:pt idx="181">
                  <c:v>13.6</c:v>
                </c:pt>
                <c:pt idx="182">
                  <c:v>15</c:v>
                </c:pt>
                <c:pt idx="183">
                  <c:v>16.78</c:v>
                </c:pt>
                <c:pt idx="184">
                  <c:v>18.100000000000001</c:v>
                </c:pt>
                <c:pt idx="185">
                  <c:v>18.100000000000001</c:v>
                </c:pt>
                <c:pt idx="186">
                  <c:v>16.78</c:v>
                </c:pt>
                <c:pt idx="187">
                  <c:v>18.100000000000001</c:v>
                </c:pt>
                <c:pt idx="188">
                  <c:v>18</c:v>
                </c:pt>
                <c:pt idx="189">
                  <c:v>18</c:v>
                </c:pt>
                <c:pt idx="190">
                  <c:v>18</c:v>
                </c:pt>
                <c:pt idx="191">
                  <c:v>16</c:v>
                </c:pt>
                <c:pt idx="192">
                  <c:v>16</c:v>
                </c:pt>
                <c:pt idx="193">
                  <c:v>16</c:v>
                </c:pt>
                <c:pt idx="194">
                  <c:v>16</c:v>
                </c:pt>
                <c:pt idx="195">
                  <c:v>16</c:v>
                </c:pt>
                <c:pt idx="196">
                  <c:v>16</c:v>
                </c:pt>
                <c:pt idx="197">
                  <c:v>16</c:v>
                </c:pt>
                <c:pt idx="198">
                  <c:v>16</c:v>
                </c:pt>
                <c:pt idx="199">
                  <c:v>16</c:v>
                </c:pt>
                <c:pt idx="200">
                  <c:v>11.3</c:v>
                </c:pt>
                <c:pt idx="201">
                  <c:v>15.1</c:v>
                </c:pt>
                <c:pt idx="202">
                  <c:v>15.1</c:v>
                </c:pt>
                <c:pt idx="203">
                  <c:v>15.1</c:v>
                </c:pt>
                <c:pt idx="204">
                  <c:v>15.1</c:v>
                </c:pt>
                <c:pt idx="205">
                  <c:v>16</c:v>
                </c:pt>
                <c:pt idx="206">
                  <c:v>16</c:v>
                </c:pt>
                <c:pt idx="207">
                  <c:v>16</c:v>
                </c:pt>
                <c:pt idx="208">
                  <c:v>16</c:v>
                </c:pt>
                <c:pt idx="209">
                  <c:v>16</c:v>
                </c:pt>
                <c:pt idx="210">
                  <c:v>16</c:v>
                </c:pt>
                <c:pt idx="211">
                  <c:v>10</c:v>
                </c:pt>
                <c:pt idx="212">
                  <c:v>12.5</c:v>
                </c:pt>
                <c:pt idx="213">
                  <c:v>7</c:v>
                </c:pt>
                <c:pt idx="214">
                  <c:v>13.5</c:v>
                </c:pt>
                <c:pt idx="215">
                  <c:v>13.5</c:v>
                </c:pt>
                <c:pt idx="216">
                  <c:v>13.5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16</c:v>
                </c:pt>
                <c:pt idx="226">
                  <c:v>16</c:v>
                </c:pt>
                <c:pt idx="227">
                  <c:v>16</c:v>
                </c:pt>
                <c:pt idx="228">
                  <c:v>16</c:v>
                </c:pt>
                <c:pt idx="229">
                  <c:v>16</c:v>
                </c:pt>
                <c:pt idx="230">
                  <c:v>16</c:v>
                </c:pt>
                <c:pt idx="231">
                  <c:v>16</c:v>
                </c:pt>
                <c:pt idx="232">
                  <c:v>16</c:v>
                </c:pt>
                <c:pt idx="233">
                  <c:v>16</c:v>
                </c:pt>
                <c:pt idx="234">
                  <c:v>16</c:v>
                </c:pt>
                <c:pt idx="235">
                  <c:v>16</c:v>
                </c:pt>
                <c:pt idx="236">
                  <c:v>16</c:v>
                </c:pt>
                <c:pt idx="237">
                  <c:v>16</c:v>
                </c:pt>
                <c:pt idx="238">
                  <c:v>23</c:v>
                </c:pt>
                <c:pt idx="239">
                  <c:v>23</c:v>
                </c:pt>
                <c:pt idx="240">
                  <c:v>23</c:v>
                </c:pt>
                <c:pt idx="241">
                  <c:v>23</c:v>
                </c:pt>
                <c:pt idx="242">
                  <c:v>23</c:v>
                </c:pt>
                <c:pt idx="243">
                  <c:v>16</c:v>
                </c:pt>
                <c:pt idx="244">
                  <c:v>23</c:v>
                </c:pt>
                <c:pt idx="245">
                  <c:v>23</c:v>
                </c:pt>
                <c:pt idx="246">
                  <c:v>23</c:v>
                </c:pt>
                <c:pt idx="247">
                  <c:v>23</c:v>
                </c:pt>
                <c:pt idx="248">
                  <c:v>23</c:v>
                </c:pt>
                <c:pt idx="249">
                  <c:v>24</c:v>
                </c:pt>
                <c:pt idx="250">
                  <c:v>24</c:v>
                </c:pt>
                <c:pt idx="251">
                  <c:v>18.899999999999999</c:v>
                </c:pt>
                <c:pt idx="252">
                  <c:v>18.899999999999999</c:v>
                </c:pt>
                <c:pt idx="253">
                  <c:v>16</c:v>
                </c:pt>
                <c:pt idx="254">
                  <c:v>16</c:v>
                </c:pt>
                <c:pt idx="255">
                  <c:v>15.5</c:v>
                </c:pt>
                <c:pt idx="256">
                  <c:v>15.5</c:v>
                </c:pt>
                <c:pt idx="257">
                  <c:v>22.25</c:v>
                </c:pt>
                <c:pt idx="258">
                  <c:v>22.25</c:v>
                </c:pt>
                <c:pt idx="259">
                  <c:v>22.25</c:v>
                </c:pt>
                <c:pt idx="260">
                  <c:v>15.5</c:v>
                </c:pt>
                <c:pt idx="261">
                  <c:v>15.5</c:v>
                </c:pt>
                <c:pt idx="262">
                  <c:v>22.25</c:v>
                </c:pt>
                <c:pt idx="263">
                  <c:v>15.5</c:v>
                </c:pt>
                <c:pt idx="264">
                  <c:v>22.25</c:v>
                </c:pt>
                <c:pt idx="265">
                  <c:v>15.5</c:v>
                </c:pt>
                <c:pt idx="266">
                  <c:v>22.25</c:v>
                </c:pt>
                <c:pt idx="267">
                  <c:v>15.5</c:v>
                </c:pt>
                <c:pt idx="268">
                  <c:v>15.5</c:v>
                </c:pt>
                <c:pt idx="269">
                  <c:v>15.5</c:v>
                </c:pt>
                <c:pt idx="270">
                  <c:v>22.25</c:v>
                </c:pt>
                <c:pt idx="271">
                  <c:v>22.25</c:v>
                </c:pt>
                <c:pt idx="272">
                  <c:v>22.25</c:v>
                </c:pt>
                <c:pt idx="273">
                  <c:v>22.25</c:v>
                </c:pt>
                <c:pt idx="274">
                  <c:v>22.25</c:v>
                </c:pt>
                <c:pt idx="275">
                  <c:v>15.5</c:v>
                </c:pt>
                <c:pt idx="276">
                  <c:v>15.5</c:v>
                </c:pt>
                <c:pt idx="277">
                  <c:v>12.6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16</c:v>
                </c:pt>
                <c:pt idx="292">
                  <c:v>16</c:v>
                </c:pt>
                <c:pt idx="293">
                  <c:v>16</c:v>
                </c:pt>
                <c:pt idx="294">
                  <c:v>16</c:v>
                </c:pt>
                <c:pt idx="295">
                  <c:v>16</c:v>
                </c:pt>
                <c:pt idx="296">
                  <c:v>16</c:v>
                </c:pt>
                <c:pt idx="297">
                  <c:v>16</c:v>
                </c:pt>
                <c:pt idx="298">
                  <c:v>16</c:v>
                </c:pt>
                <c:pt idx="299">
                  <c:v>16</c:v>
                </c:pt>
                <c:pt idx="300">
                  <c:v>16</c:v>
                </c:pt>
                <c:pt idx="301">
                  <c:v>24.12</c:v>
                </c:pt>
                <c:pt idx="302">
                  <c:v>24.12</c:v>
                </c:pt>
                <c:pt idx="303">
                  <c:v>24.12</c:v>
                </c:pt>
                <c:pt idx="304">
                  <c:v>24.12</c:v>
                </c:pt>
                <c:pt idx="305">
                  <c:v>24.12</c:v>
                </c:pt>
                <c:pt idx="306">
                  <c:v>24.12</c:v>
                </c:pt>
                <c:pt idx="307">
                  <c:v>13.2</c:v>
                </c:pt>
                <c:pt idx="308">
                  <c:v>19.2</c:v>
                </c:pt>
                <c:pt idx="309">
                  <c:v>13.2</c:v>
                </c:pt>
                <c:pt idx="310">
                  <c:v>13.2</c:v>
                </c:pt>
                <c:pt idx="311">
                  <c:v>13.2</c:v>
                </c:pt>
                <c:pt idx="312">
                  <c:v>19.2</c:v>
                </c:pt>
                <c:pt idx="313">
                  <c:v>19.2</c:v>
                </c:pt>
                <c:pt idx="314">
                  <c:v>19.2</c:v>
                </c:pt>
                <c:pt idx="315">
                  <c:v>19.2</c:v>
                </c:pt>
                <c:pt idx="316">
                  <c:v>19.2</c:v>
                </c:pt>
                <c:pt idx="317">
                  <c:v>19.2</c:v>
                </c:pt>
                <c:pt idx="318">
                  <c:v>10.199999999999999</c:v>
                </c:pt>
                <c:pt idx="319">
                  <c:v>10.199999999999999</c:v>
                </c:pt>
                <c:pt idx="320">
                  <c:v>16</c:v>
                </c:pt>
                <c:pt idx="321">
                  <c:v>16</c:v>
                </c:pt>
                <c:pt idx="322">
                  <c:v>16</c:v>
                </c:pt>
                <c:pt idx="323">
                  <c:v>16</c:v>
                </c:pt>
                <c:pt idx="324">
                  <c:v>16</c:v>
                </c:pt>
                <c:pt idx="325">
                  <c:v>16</c:v>
                </c:pt>
                <c:pt idx="326">
                  <c:v>16</c:v>
                </c:pt>
                <c:pt idx="327">
                  <c:v>16</c:v>
                </c:pt>
                <c:pt idx="328">
                  <c:v>16</c:v>
                </c:pt>
                <c:pt idx="329">
                  <c:v>16</c:v>
                </c:pt>
                <c:pt idx="330">
                  <c:v>16</c:v>
                </c:pt>
                <c:pt idx="331">
                  <c:v>16</c:v>
                </c:pt>
                <c:pt idx="332">
                  <c:v>16</c:v>
                </c:pt>
                <c:pt idx="333">
                  <c:v>16</c:v>
                </c:pt>
                <c:pt idx="334">
                  <c:v>16</c:v>
                </c:pt>
                <c:pt idx="335">
                  <c:v>16</c:v>
                </c:pt>
                <c:pt idx="336">
                  <c:v>16</c:v>
                </c:pt>
                <c:pt idx="337">
                  <c:v>16</c:v>
                </c:pt>
                <c:pt idx="338">
                  <c:v>16</c:v>
                </c:pt>
                <c:pt idx="339">
                  <c:v>16</c:v>
                </c:pt>
                <c:pt idx="340">
                  <c:v>16</c:v>
                </c:pt>
                <c:pt idx="341">
                  <c:v>16</c:v>
                </c:pt>
                <c:pt idx="342">
                  <c:v>16</c:v>
                </c:pt>
                <c:pt idx="343">
                  <c:v>16</c:v>
                </c:pt>
                <c:pt idx="344">
                  <c:v>16</c:v>
                </c:pt>
                <c:pt idx="345">
                  <c:v>16</c:v>
                </c:pt>
                <c:pt idx="346">
                  <c:v>16</c:v>
                </c:pt>
                <c:pt idx="347">
                  <c:v>16</c:v>
                </c:pt>
                <c:pt idx="348">
                  <c:v>16</c:v>
                </c:pt>
                <c:pt idx="349">
                  <c:v>16</c:v>
                </c:pt>
                <c:pt idx="350">
                  <c:v>16</c:v>
                </c:pt>
                <c:pt idx="351">
                  <c:v>16</c:v>
                </c:pt>
                <c:pt idx="352">
                  <c:v>16</c:v>
                </c:pt>
                <c:pt idx="353">
                  <c:v>16</c:v>
                </c:pt>
                <c:pt idx="354">
                  <c:v>16</c:v>
                </c:pt>
                <c:pt idx="355">
                  <c:v>16</c:v>
                </c:pt>
                <c:pt idx="356">
                  <c:v>16</c:v>
                </c:pt>
                <c:pt idx="357">
                  <c:v>12.4</c:v>
                </c:pt>
                <c:pt idx="358">
                  <c:v>12.4</c:v>
                </c:pt>
                <c:pt idx="359">
                  <c:v>12.4</c:v>
                </c:pt>
                <c:pt idx="360">
                  <c:v>12.4</c:v>
                </c:pt>
                <c:pt idx="361">
                  <c:v>9.4</c:v>
                </c:pt>
                <c:pt idx="362">
                  <c:v>12.4</c:v>
                </c:pt>
                <c:pt idx="363">
                  <c:v>20</c:v>
                </c:pt>
                <c:pt idx="364">
                  <c:v>20</c:v>
                </c:pt>
                <c:pt idx="365">
                  <c:v>20</c:v>
                </c:pt>
                <c:pt idx="366">
                  <c:v>20</c:v>
                </c:pt>
                <c:pt idx="367">
                  <c:v>20</c:v>
                </c:pt>
                <c:pt idx="368">
                  <c:v>20</c:v>
                </c:pt>
                <c:pt idx="369">
                  <c:v>20</c:v>
                </c:pt>
                <c:pt idx="370">
                  <c:v>20</c:v>
                </c:pt>
                <c:pt idx="371">
                  <c:v>20</c:v>
                </c:pt>
                <c:pt idx="372">
                  <c:v>15</c:v>
                </c:pt>
                <c:pt idx="373">
                  <c:v>15</c:v>
                </c:pt>
                <c:pt idx="374">
                  <c:v>15</c:v>
                </c:pt>
                <c:pt idx="375">
                  <c:v>21.19</c:v>
                </c:pt>
                <c:pt idx="376">
                  <c:v>16</c:v>
                </c:pt>
                <c:pt idx="377">
                  <c:v>16</c:v>
                </c:pt>
                <c:pt idx="378">
                  <c:v>16</c:v>
                </c:pt>
                <c:pt idx="379">
                  <c:v>16</c:v>
                </c:pt>
                <c:pt idx="380">
                  <c:v>16</c:v>
                </c:pt>
                <c:pt idx="381">
                  <c:v>16</c:v>
                </c:pt>
                <c:pt idx="382">
                  <c:v>16</c:v>
                </c:pt>
                <c:pt idx="383">
                  <c:v>16</c:v>
                </c:pt>
                <c:pt idx="384">
                  <c:v>16</c:v>
                </c:pt>
                <c:pt idx="385">
                  <c:v>16</c:v>
                </c:pt>
                <c:pt idx="386">
                  <c:v>16</c:v>
                </c:pt>
                <c:pt idx="387">
                  <c:v>16</c:v>
                </c:pt>
                <c:pt idx="388">
                  <c:v>10.199999999999999</c:v>
                </c:pt>
                <c:pt idx="389">
                  <c:v>10</c:v>
                </c:pt>
                <c:pt idx="390">
                  <c:v>10</c:v>
                </c:pt>
                <c:pt idx="391">
                  <c:v>16</c:v>
                </c:pt>
                <c:pt idx="392">
                  <c:v>16</c:v>
                </c:pt>
                <c:pt idx="393">
                  <c:v>16</c:v>
                </c:pt>
                <c:pt idx="394">
                  <c:v>16</c:v>
                </c:pt>
                <c:pt idx="395">
                  <c:v>16</c:v>
                </c:pt>
                <c:pt idx="396">
                  <c:v>16</c:v>
                </c:pt>
                <c:pt idx="397">
                  <c:v>16</c:v>
                </c:pt>
                <c:pt idx="398">
                  <c:v>19.899999999999999</c:v>
                </c:pt>
                <c:pt idx="399">
                  <c:v>19.899999999999999</c:v>
                </c:pt>
                <c:pt idx="400">
                  <c:v>16</c:v>
                </c:pt>
                <c:pt idx="401">
                  <c:v>14</c:v>
                </c:pt>
                <c:pt idx="402">
                  <c:v>16</c:v>
                </c:pt>
                <c:pt idx="403">
                  <c:v>16</c:v>
                </c:pt>
                <c:pt idx="404">
                  <c:v>16</c:v>
                </c:pt>
                <c:pt idx="405">
                  <c:v>16</c:v>
                </c:pt>
                <c:pt idx="406">
                  <c:v>16</c:v>
                </c:pt>
                <c:pt idx="407">
                  <c:v>14</c:v>
                </c:pt>
                <c:pt idx="408">
                  <c:v>16</c:v>
                </c:pt>
                <c:pt idx="409">
                  <c:v>16</c:v>
                </c:pt>
                <c:pt idx="410">
                  <c:v>16</c:v>
                </c:pt>
                <c:pt idx="411">
                  <c:v>16</c:v>
                </c:pt>
                <c:pt idx="412">
                  <c:v>16</c:v>
                </c:pt>
                <c:pt idx="413">
                  <c:v>16</c:v>
                </c:pt>
                <c:pt idx="414">
                  <c:v>16</c:v>
                </c:pt>
                <c:pt idx="415">
                  <c:v>16</c:v>
                </c:pt>
                <c:pt idx="416">
                  <c:v>16</c:v>
                </c:pt>
                <c:pt idx="417">
                  <c:v>16</c:v>
                </c:pt>
                <c:pt idx="418">
                  <c:v>16</c:v>
                </c:pt>
                <c:pt idx="419">
                  <c:v>16</c:v>
                </c:pt>
                <c:pt idx="420">
                  <c:v>16</c:v>
                </c:pt>
                <c:pt idx="421">
                  <c:v>21.04</c:v>
                </c:pt>
                <c:pt idx="422">
                  <c:v>21.04</c:v>
                </c:pt>
                <c:pt idx="423">
                  <c:v>21.04</c:v>
                </c:pt>
                <c:pt idx="424">
                  <c:v>21.04</c:v>
                </c:pt>
                <c:pt idx="425">
                  <c:v>21.04</c:v>
                </c:pt>
                <c:pt idx="426">
                  <c:v>21.04</c:v>
                </c:pt>
                <c:pt idx="427">
                  <c:v>21.04</c:v>
                </c:pt>
                <c:pt idx="428">
                  <c:v>12.1</c:v>
                </c:pt>
                <c:pt idx="429">
                  <c:v>16</c:v>
                </c:pt>
                <c:pt idx="430">
                  <c:v>16</c:v>
                </c:pt>
                <c:pt idx="431">
                  <c:v>16</c:v>
                </c:pt>
                <c:pt idx="432">
                  <c:v>16</c:v>
                </c:pt>
                <c:pt idx="433">
                  <c:v>16</c:v>
                </c:pt>
                <c:pt idx="434">
                  <c:v>16</c:v>
                </c:pt>
                <c:pt idx="435">
                  <c:v>16</c:v>
                </c:pt>
                <c:pt idx="436">
                  <c:v>16</c:v>
                </c:pt>
                <c:pt idx="437">
                  <c:v>16</c:v>
                </c:pt>
                <c:pt idx="438">
                  <c:v>19</c:v>
                </c:pt>
                <c:pt idx="439">
                  <c:v>17</c:v>
                </c:pt>
                <c:pt idx="440">
                  <c:v>16</c:v>
                </c:pt>
                <c:pt idx="441">
                  <c:v>16</c:v>
                </c:pt>
                <c:pt idx="442">
                  <c:v>16</c:v>
                </c:pt>
                <c:pt idx="443">
                  <c:v>16</c:v>
                </c:pt>
                <c:pt idx="444">
                  <c:v>16</c:v>
                </c:pt>
                <c:pt idx="445">
                  <c:v>16</c:v>
                </c:pt>
                <c:pt idx="446">
                  <c:v>16</c:v>
                </c:pt>
                <c:pt idx="447">
                  <c:v>16</c:v>
                </c:pt>
                <c:pt idx="448">
                  <c:v>16</c:v>
                </c:pt>
                <c:pt idx="449">
                  <c:v>16</c:v>
                </c:pt>
                <c:pt idx="450">
                  <c:v>18.489999999999998</c:v>
                </c:pt>
                <c:pt idx="451">
                  <c:v>18.489999999999998</c:v>
                </c:pt>
                <c:pt idx="452">
                  <c:v>18.489999999999998</c:v>
                </c:pt>
                <c:pt idx="453">
                  <c:v>16</c:v>
                </c:pt>
                <c:pt idx="454">
                  <c:v>16</c:v>
                </c:pt>
                <c:pt idx="455">
                  <c:v>16</c:v>
                </c:pt>
                <c:pt idx="456">
                  <c:v>16</c:v>
                </c:pt>
                <c:pt idx="457">
                  <c:v>16</c:v>
                </c:pt>
                <c:pt idx="458">
                  <c:v>16</c:v>
                </c:pt>
                <c:pt idx="459">
                  <c:v>16</c:v>
                </c:pt>
                <c:pt idx="460">
                  <c:v>16</c:v>
                </c:pt>
                <c:pt idx="461">
                  <c:v>11.5</c:v>
                </c:pt>
                <c:pt idx="462">
                  <c:v>8.1</c:v>
                </c:pt>
                <c:pt idx="463">
                  <c:v>9.4</c:v>
                </c:pt>
                <c:pt idx="464">
                  <c:v>11.5</c:v>
                </c:pt>
                <c:pt idx="465">
                  <c:v>11.5</c:v>
                </c:pt>
                <c:pt idx="466">
                  <c:v>11.5</c:v>
                </c:pt>
                <c:pt idx="467">
                  <c:v>11.5</c:v>
                </c:pt>
                <c:pt idx="468">
                  <c:v>11.5</c:v>
                </c:pt>
                <c:pt idx="469">
                  <c:v>11.5</c:v>
                </c:pt>
                <c:pt idx="470">
                  <c:v>18</c:v>
                </c:pt>
                <c:pt idx="471">
                  <c:v>12</c:v>
                </c:pt>
                <c:pt idx="472">
                  <c:v>18</c:v>
                </c:pt>
                <c:pt idx="473">
                  <c:v>12</c:v>
                </c:pt>
                <c:pt idx="474">
                  <c:v>16</c:v>
                </c:pt>
                <c:pt idx="475">
                  <c:v>16</c:v>
                </c:pt>
                <c:pt idx="476">
                  <c:v>16</c:v>
                </c:pt>
                <c:pt idx="477">
                  <c:v>16</c:v>
                </c:pt>
                <c:pt idx="478">
                  <c:v>16</c:v>
                </c:pt>
                <c:pt idx="479">
                  <c:v>16</c:v>
                </c:pt>
                <c:pt idx="480">
                  <c:v>16</c:v>
                </c:pt>
                <c:pt idx="481">
                  <c:v>16</c:v>
                </c:pt>
                <c:pt idx="482">
                  <c:v>16</c:v>
                </c:pt>
                <c:pt idx="483">
                  <c:v>16</c:v>
                </c:pt>
                <c:pt idx="484">
                  <c:v>16</c:v>
                </c:pt>
                <c:pt idx="485">
                  <c:v>16</c:v>
                </c:pt>
                <c:pt idx="486">
                  <c:v>16</c:v>
                </c:pt>
                <c:pt idx="487">
                  <c:v>16</c:v>
                </c:pt>
                <c:pt idx="488">
                  <c:v>16</c:v>
                </c:pt>
                <c:pt idx="489">
                  <c:v>16</c:v>
                </c:pt>
                <c:pt idx="490">
                  <c:v>16</c:v>
                </c:pt>
                <c:pt idx="491">
                  <c:v>16</c:v>
                </c:pt>
                <c:pt idx="492">
                  <c:v>16</c:v>
                </c:pt>
                <c:pt idx="493">
                  <c:v>16</c:v>
                </c:pt>
                <c:pt idx="494">
                  <c:v>16</c:v>
                </c:pt>
                <c:pt idx="495">
                  <c:v>11</c:v>
                </c:pt>
                <c:pt idx="496">
                  <c:v>11</c:v>
                </c:pt>
                <c:pt idx="497">
                  <c:v>11</c:v>
                </c:pt>
                <c:pt idx="498">
                  <c:v>14</c:v>
                </c:pt>
                <c:pt idx="499">
                  <c:v>14</c:v>
                </c:pt>
                <c:pt idx="500">
                  <c:v>14</c:v>
                </c:pt>
                <c:pt idx="501">
                  <c:v>14</c:v>
                </c:pt>
                <c:pt idx="502">
                  <c:v>14</c:v>
                </c:pt>
                <c:pt idx="503">
                  <c:v>14</c:v>
                </c:pt>
                <c:pt idx="504">
                  <c:v>14</c:v>
                </c:pt>
                <c:pt idx="505">
                  <c:v>12</c:v>
                </c:pt>
                <c:pt idx="506">
                  <c:v>12</c:v>
                </c:pt>
                <c:pt idx="507">
                  <c:v>12</c:v>
                </c:pt>
                <c:pt idx="508">
                  <c:v>12</c:v>
                </c:pt>
                <c:pt idx="509">
                  <c:v>12</c:v>
                </c:pt>
                <c:pt idx="510">
                  <c:v>11.2</c:v>
                </c:pt>
                <c:pt idx="511">
                  <c:v>11.2</c:v>
                </c:pt>
                <c:pt idx="512">
                  <c:v>11.2</c:v>
                </c:pt>
                <c:pt idx="513">
                  <c:v>11.2</c:v>
                </c:pt>
                <c:pt idx="514">
                  <c:v>11.2</c:v>
                </c:pt>
                <c:pt idx="515">
                  <c:v>11.2</c:v>
                </c:pt>
                <c:pt idx="516">
                  <c:v>12</c:v>
                </c:pt>
                <c:pt idx="517">
                  <c:v>11.2</c:v>
                </c:pt>
                <c:pt idx="518">
                  <c:v>11.2</c:v>
                </c:pt>
                <c:pt idx="519">
                  <c:v>12</c:v>
                </c:pt>
                <c:pt idx="520">
                  <c:v>12</c:v>
                </c:pt>
                <c:pt idx="521">
                  <c:v>9.5</c:v>
                </c:pt>
                <c:pt idx="522">
                  <c:v>9.5</c:v>
                </c:pt>
                <c:pt idx="523">
                  <c:v>9.5</c:v>
                </c:pt>
                <c:pt idx="524">
                  <c:v>18.2</c:v>
                </c:pt>
                <c:pt idx="525">
                  <c:v>18.399999999999999</c:v>
                </c:pt>
                <c:pt idx="526">
                  <c:v>9.5</c:v>
                </c:pt>
                <c:pt idx="527">
                  <c:v>10.6</c:v>
                </c:pt>
                <c:pt idx="528">
                  <c:v>10.1</c:v>
                </c:pt>
                <c:pt idx="529">
                  <c:v>11.3</c:v>
                </c:pt>
                <c:pt idx="530">
                  <c:v>15.1</c:v>
                </c:pt>
                <c:pt idx="531">
                  <c:v>15.1</c:v>
                </c:pt>
                <c:pt idx="532">
                  <c:v>10.1</c:v>
                </c:pt>
                <c:pt idx="533">
                  <c:v>15.1</c:v>
                </c:pt>
                <c:pt idx="534">
                  <c:v>12.55</c:v>
                </c:pt>
                <c:pt idx="535">
                  <c:v>12.55</c:v>
                </c:pt>
                <c:pt idx="536">
                  <c:v>12.55</c:v>
                </c:pt>
                <c:pt idx="537">
                  <c:v>12.55</c:v>
                </c:pt>
                <c:pt idx="538">
                  <c:v>7.8</c:v>
                </c:pt>
                <c:pt idx="539">
                  <c:v>7.8</c:v>
                </c:pt>
                <c:pt idx="540">
                  <c:v>12.55</c:v>
                </c:pt>
                <c:pt idx="541">
                  <c:v>7.7</c:v>
                </c:pt>
                <c:pt idx="542">
                  <c:v>9.3000000000000007</c:v>
                </c:pt>
                <c:pt idx="543">
                  <c:v>9.3000000000000007</c:v>
                </c:pt>
                <c:pt idx="544">
                  <c:v>16</c:v>
                </c:pt>
                <c:pt idx="545">
                  <c:v>18</c:v>
                </c:pt>
                <c:pt idx="546">
                  <c:v>18</c:v>
                </c:pt>
                <c:pt idx="547">
                  <c:v>18</c:v>
                </c:pt>
                <c:pt idx="548">
                  <c:v>16</c:v>
                </c:pt>
                <c:pt idx="549">
                  <c:v>15.71</c:v>
                </c:pt>
                <c:pt idx="550">
                  <c:v>16</c:v>
                </c:pt>
                <c:pt idx="551">
                  <c:v>16</c:v>
                </c:pt>
                <c:pt idx="552">
                  <c:v>16</c:v>
                </c:pt>
                <c:pt idx="553">
                  <c:v>16</c:v>
                </c:pt>
                <c:pt idx="554">
                  <c:v>16</c:v>
                </c:pt>
                <c:pt idx="555">
                  <c:v>16</c:v>
                </c:pt>
                <c:pt idx="556">
                  <c:v>16</c:v>
                </c:pt>
                <c:pt idx="557">
                  <c:v>16</c:v>
                </c:pt>
                <c:pt idx="558">
                  <c:v>5.3</c:v>
                </c:pt>
                <c:pt idx="559">
                  <c:v>13</c:v>
                </c:pt>
                <c:pt idx="560">
                  <c:v>13</c:v>
                </c:pt>
                <c:pt idx="561">
                  <c:v>16</c:v>
                </c:pt>
                <c:pt idx="562">
                  <c:v>17</c:v>
                </c:pt>
                <c:pt idx="563">
                  <c:v>16</c:v>
                </c:pt>
                <c:pt idx="564">
                  <c:v>16</c:v>
                </c:pt>
                <c:pt idx="565">
                  <c:v>16</c:v>
                </c:pt>
                <c:pt idx="566">
                  <c:v>16</c:v>
                </c:pt>
                <c:pt idx="567">
                  <c:v>27.39</c:v>
                </c:pt>
                <c:pt idx="568">
                  <c:v>27.39</c:v>
                </c:pt>
                <c:pt idx="569">
                  <c:v>27.39</c:v>
                </c:pt>
                <c:pt idx="570">
                  <c:v>27.39</c:v>
                </c:pt>
                <c:pt idx="571">
                  <c:v>21.4</c:v>
                </c:pt>
                <c:pt idx="572">
                  <c:v>21.4</c:v>
                </c:pt>
                <c:pt idx="573">
                  <c:v>21.4</c:v>
                </c:pt>
                <c:pt idx="574">
                  <c:v>21.4</c:v>
                </c:pt>
                <c:pt idx="575">
                  <c:v>21.4</c:v>
                </c:pt>
                <c:pt idx="576">
                  <c:v>21.4</c:v>
                </c:pt>
                <c:pt idx="577">
                  <c:v>21.4</c:v>
                </c:pt>
                <c:pt idx="578">
                  <c:v>21.4</c:v>
                </c:pt>
                <c:pt idx="579">
                  <c:v>21.4</c:v>
                </c:pt>
                <c:pt idx="580">
                  <c:v>18.899999999999999</c:v>
                </c:pt>
                <c:pt idx="581">
                  <c:v>18.899999999999999</c:v>
                </c:pt>
                <c:pt idx="582">
                  <c:v>18.899999999999999</c:v>
                </c:pt>
                <c:pt idx="583">
                  <c:v>18.899999999999999</c:v>
                </c:pt>
                <c:pt idx="584">
                  <c:v>18.899999999999999</c:v>
                </c:pt>
                <c:pt idx="585">
                  <c:v>16</c:v>
                </c:pt>
                <c:pt idx="586">
                  <c:v>16</c:v>
                </c:pt>
                <c:pt idx="587">
                  <c:v>16</c:v>
                </c:pt>
                <c:pt idx="588">
                  <c:v>16</c:v>
                </c:pt>
                <c:pt idx="589">
                  <c:v>16</c:v>
                </c:pt>
                <c:pt idx="590">
                  <c:v>16</c:v>
                </c:pt>
                <c:pt idx="591">
                  <c:v>16</c:v>
                </c:pt>
                <c:pt idx="592">
                  <c:v>16</c:v>
                </c:pt>
                <c:pt idx="593">
                  <c:v>16</c:v>
                </c:pt>
                <c:pt idx="594">
                  <c:v>16</c:v>
                </c:pt>
                <c:pt idx="595">
                  <c:v>16</c:v>
                </c:pt>
                <c:pt idx="596">
                  <c:v>21.4</c:v>
                </c:pt>
                <c:pt idx="597">
                  <c:v>18.489999999999998</c:v>
                </c:pt>
                <c:pt idx="598">
                  <c:v>18.489999999999998</c:v>
                </c:pt>
                <c:pt idx="599">
                  <c:v>18.489999999999998</c:v>
                </c:pt>
                <c:pt idx="600">
                  <c:v>18.489999999999998</c:v>
                </c:pt>
                <c:pt idx="601">
                  <c:v>18.489999999999998</c:v>
                </c:pt>
                <c:pt idx="602">
                  <c:v>18.489999999999998</c:v>
                </c:pt>
                <c:pt idx="603">
                  <c:v>18.489999999999998</c:v>
                </c:pt>
                <c:pt idx="604">
                  <c:v>23.65</c:v>
                </c:pt>
                <c:pt idx="605">
                  <c:v>23.65</c:v>
                </c:pt>
                <c:pt idx="606">
                  <c:v>23.65</c:v>
                </c:pt>
                <c:pt idx="607">
                  <c:v>23.65</c:v>
                </c:pt>
                <c:pt idx="608">
                  <c:v>16</c:v>
                </c:pt>
                <c:pt idx="609">
                  <c:v>16</c:v>
                </c:pt>
                <c:pt idx="610">
                  <c:v>16</c:v>
                </c:pt>
                <c:pt idx="611">
                  <c:v>16</c:v>
                </c:pt>
                <c:pt idx="612">
                  <c:v>10.7</c:v>
                </c:pt>
                <c:pt idx="613">
                  <c:v>10.3</c:v>
                </c:pt>
                <c:pt idx="614">
                  <c:v>11.4</c:v>
                </c:pt>
                <c:pt idx="615">
                  <c:v>11.4</c:v>
                </c:pt>
                <c:pt idx="616">
                  <c:v>11.4</c:v>
                </c:pt>
                <c:pt idx="617">
                  <c:v>10.8</c:v>
                </c:pt>
                <c:pt idx="618">
                  <c:v>10.8</c:v>
                </c:pt>
                <c:pt idx="619">
                  <c:v>10.8</c:v>
                </c:pt>
                <c:pt idx="620">
                  <c:v>13.93</c:v>
                </c:pt>
                <c:pt idx="621">
                  <c:v>16</c:v>
                </c:pt>
                <c:pt idx="622">
                  <c:v>16</c:v>
                </c:pt>
                <c:pt idx="623">
                  <c:v>16</c:v>
                </c:pt>
                <c:pt idx="624">
                  <c:v>13.1</c:v>
                </c:pt>
                <c:pt idx="625">
                  <c:v>13.1</c:v>
                </c:pt>
                <c:pt idx="626">
                  <c:v>13.1</c:v>
                </c:pt>
                <c:pt idx="627">
                  <c:v>13.1</c:v>
                </c:pt>
                <c:pt idx="628">
                  <c:v>16.38</c:v>
                </c:pt>
                <c:pt idx="629">
                  <c:v>13.3</c:v>
                </c:pt>
                <c:pt idx="630">
                  <c:v>16.38</c:v>
                </c:pt>
                <c:pt idx="631">
                  <c:v>13.3</c:v>
                </c:pt>
                <c:pt idx="632">
                  <c:v>16.38</c:v>
                </c:pt>
                <c:pt idx="633">
                  <c:v>13.3</c:v>
                </c:pt>
                <c:pt idx="634">
                  <c:v>13.3</c:v>
                </c:pt>
                <c:pt idx="635">
                  <c:v>16.38</c:v>
                </c:pt>
                <c:pt idx="636">
                  <c:v>16</c:v>
                </c:pt>
                <c:pt idx="637">
                  <c:v>16</c:v>
                </c:pt>
                <c:pt idx="638">
                  <c:v>16</c:v>
                </c:pt>
                <c:pt idx="639">
                  <c:v>16</c:v>
                </c:pt>
                <c:pt idx="640">
                  <c:v>15.1</c:v>
                </c:pt>
                <c:pt idx="641">
                  <c:v>16</c:v>
                </c:pt>
                <c:pt idx="642">
                  <c:v>16</c:v>
                </c:pt>
                <c:pt idx="643">
                  <c:v>7.32</c:v>
                </c:pt>
                <c:pt idx="644">
                  <c:v>18</c:v>
                </c:pt>
                <c:pt idx="645">
                  <c:v>18</c:v>
                </c:pt>
                <c:pt idx="646">
                  <c:v>20.7</c:v>
                </c:pt>
                <c:pt idx="647">
                  <c:v>16</c:v>
                </c:pt>
                <c:pt idx="648">
                  <c:v>16</c:v>
                </c:pt>
                <c:pt idx="649">
                  <c:v>16</c:v>
                </c:pt>
                <c:pt idx="650">
                  <c:v>16</c:v>
                </c:pt>
                <c:pt idx="651">
                  <c:v>16</c:v>
                </c:pt>
                <c:pt idx="652">
                  <c:v>16</c:v>
                </c:pt>
                <c:pt idx="653">
                  <c:v>16</c:v>
                </c:pt>
                <c:pt idx="654">
                  <c:v>16</c:v>
                </c:pt>
                <c:pt idx="655">
                  <c:v>16</c:v>
                </c:pt>
                <c:pt idx="656">
                  <c:v>15.7</c:v>
                </c:pt>
                <c:pt idx="657">
                  <c:v>15.7</c:v>
                </c:pt>
                <c:pt idx="658">
                  <c:v>15.7</c:v>
                </c:pt>
                <c:pt idx="659">
                  <c:v>15.7</c:v>
                </c:pt>
                <c:pt idx="660">
                  <c:v>19</c:v>
                </c:pt>
                <c:pt idx="661">
                  <c:v>15.7</c:v>
                </c:pt>
                <c:pt idx="662">
                  <c:v>19</c:v>
                </c:pt>
                <c:pt idx="663">
                  <c:v>19</c:v>
                </c:pt>
                <c:pt idx="664">
                  <c:v>19</c:v>
                </c:pt>
                <c:pt idx="665">
                  <c:v>9.4</c:v>
                </c:pt>
                <c:pt idx="666">
                  <c:v>12.3</c:v>
                </c:pt>
                <c:pt idx="667">
                  <c:v>12.3</c:v>
                </c:pt>
                <c:pt idx="668">
                  <c:v>9.4</c:v>
                </c:pt>
                <c:pt idx="669">
                  <c:v>9.4</c:v>
                </c:pt>
                <c:pt idx="670">
                  <c:v>28.09</c:v>
                </c:pt>
                <c:pt idx="671">
                  <c:v>28.09</c:v>
                </c:pt>
                <c:pt idx="672">
                  <c:v>28.09</c:v>
                </c:pt>
                <c:pt idx="673">
                  <c:v>28.09</c:v>
                </c:pt>
                <c:pt idx="674">
                  <c:v>16</c:v>
                </c:pt>
                <c:pt idx="675">
                  <c:v>16</c:v>
                </c:pt>
                <c:pt idx="676">
                  <c:v>21.56</c:v>
                </c:pt>
                <c:pt idx="677">
                  <c:v>16</c:v>
                </c:pt>
                <c:pt idx="678">
                  <c:v>16</c:v>
                </c:pt>
                <c:pt idx="679">
                  <c:v>16</c:v>
                </c:pt>
                <c:pt idx="680">
                  <c:v>16</c:v>
                </c:pt>
                <c:pt idx="681">
                  <c:v>26.82</c:v>
                </c:pt>
                <c:pt idx="682">
                  <c:v>26.32</c:v>
                </c:pt>
                <c:pt idx="683">
                  <c:v>26.32</c:v>
                </c:pt>
                <c:pt idx="684">
                  <c:v>12</c:v>
                </c:pt>
                <c:pt idx="685">
                  <c:v>14.5</c:v>
                </c:pt>
                <c:pt idx="686">
                  <c:v>12</c:v>
                </c:pt>
                <c:pt idx="687">
                  <c:v>14.5</c:v>
                </c:pt>
                <c:pt idx="688">
                  <c:v>14.5</c:v>
                </c:pt>
                <c:pt idx="689">
                  <c:v>12</c:v>
                </c:pt>
                <c:pt idx="690">
                  <c:v>18</c:v>
                </c:pt>
                <c:pt idx="691">
                  <c:v>18</c:v>
                </c:pt>
                <c:pt idx="692">
                  <c:v>12</c:v>
                </c:pt>
                <c:pt idx="693">
                  <c:v>12</c:v>
                </c:pt>
                <c:pt idx="694">
                  <c:v>12</c:v>
                </c:pt>
                <c:pt idx="695">
                  <c:v>12</c:v>
                </c:pt>
                <c:pt idx="696">
                  <c:v>18</c:v>
                </c:pt>
                <c:pt idx="697">
                  <c:v>18</c:v>
                </c:pt>
                <c:pt idx="698">
                  <c:v>21.38</c:v>
                </c:pt>
                <c:pt idx="699">
                  <c:v>15.29</c:v>
                </c:pt>
                <c:pt idx="700">
                  <c:v>15.29</c:v>
                </c:pt>
                <c:pt idx="701">
                  <c:v>15.29</c:v>
                </c:pt>
                <c:pt idx="702">
                  <c:v>15.29</c:v>
                </c:pt>
                <c:pt idx="703">
                  <c:v>15.29</c:v>
                </c:pt>
                <c:pt idx="704">
                  <c:v>21.38</c:v>
                </c:pt>
                <c:pt idx="705">
                  <c:v>17.010000000000002</c:v>
                </c:pt>
                <c:pt idx="706">
                  <c:v>17.010000000000002</c:v>
                </c:pt>
                <c:pt idx="707">
                  <c:v>17.010000000000002</c:v>
                </c:pt>
                <c:pt idx="708">
                  <c:v>17.010000000000002</c:v>
                </c:pt>
                <c:pt idx="709">
                  <c:v>17.010000000000002</c:v>
                </c:pt>
                <c:pt idx="710">
                  <c:v>15.29</c:v>
                </c:pt>
                <c:pt idx="711">
                  <c:v>17.010000000000002</c:v>
                </c:pt>
                <c:pt idx="712">
                  <c:v>21.38</c:v>
                </c:pt>
                <c:pt idx="713">
                  <c:v>15.29</c:v>
                </c:pt>
                <c:pt idx="714">
                  <c:v>15.29</c:v>
                </c:pt>
                <c:pt idx="715">
                  <c:v>16</c:v>
                </c:pt>
                <c:pt idx="716">
                  <c:v>16</c:v>
                </c:pt>
                <c:pt idx="717">
                  <c:v>16</c:v>
                </c:pt>
                <c:pt idx="718">
                  <c:v>16</c:v>
                </c:pt>
                <c:pt idx="719">
                  <c:v>16</c:v>
                </c:pt>
                <c:pt idx="720">
                  <c:v>16</c:v>
                </c:pt>
                <c:pt idx="721">
                  <c:v>16</c:v>
                </c:pt>
                <c:pt idx="722">
                  <c:v>8.4</c:v>
                </c:pt>
                <c:pt idx="723">
                  <c:v>13.1</c:v>
                </c:pt>
                <c:pt idx="724">
                  <c:v>15.01</c:v>
                </c:pt>
                <c:pt idx="725">
                  <c:v>16</c:v>
                </c:pt>
                <c:pt idx="726">
                  <c:v>16</c:v>
                </c:pt>
                <c:pt idx="727">
                  <c:v>4.45</c:v>
                </c:pt>
                <c:pt idx="728">
                  <c:v>16</c:v>
                </c:pt>
                <c:pt idx="729">
                  <c:v>16</c:v>
                </c:pt>
                <c:pt idx="730">
                  <c:v>16</c:v>
                </c:pt>
                <c:pt idx="731">
                  <c:v>16</c:v>
                </c:pt>
                <c:pt idx="732">
                  <c:v>16</c:v>
                </c:pt>
                <c:pt idx="733">
                  <c:v>16</c:v>
                </c:pt>
                <c:pt idx="734">
                  <c:v>16</c:v>
                </c:pt>
                <c:pt idx="735">
                  <c:v>16</c:v>
                </c:pt>
                <c:pt idx="736">
                  <c:v>16</c:v>
                </c:pt>
                <c:pt idx="737">
                  <c:v>16</c:v>
                </c:pt>
                <c:pt idx="738">
                  <c:v>16</c:v>
                </c:pt>
                <c:pt idx="739">
                  <c:v>16</c:v>
                </c:pt>
                <c:pt idx="740">
                  <c:v>16</c:v>
                </c:pt>
                <c:pt idx="741">
                  <c:v>16</c:v>
                </c:pt>
                <c:pt idx="742">
                  <c:v>16</c:v>
                </c:pt>
                <c:pt idx="743">
                  <c:v>16</c:v>
                </c:pt>
                <c:pt idx="744">
                  <c:v>16</c:v>
                </c:pt>
                <c:pt idx="745">
                  <c:v>16</c:v>
                </c:pt>
                <c:pt idx="746">
                  <c:v>16</c:v>
                </c:pt>
                <c:pt idx="747">
                  <c:v>13.8</c:v>
                </c:pt>
                <c:pt idx="748">
                  <c:v>13.8</c:v>
                </c:pt>
                <c:pt idx="749">
                  <c:v>13.8</c:v>
                </c:pt>
                <c:pt idx="750">
                  <c:v>13.8</c:v>
                </c:pt>
                <c:pt idx="751">
                  <c:v>12.8</c:v>
                </c:pt>
                <c:pt idx="752">
                  <c:v>12.8</c:v>
                </c:pt>
                <c:pt idx="753">
                  <c:v>16</c:v>
                </c:pt>
                <c:pt idx="754">
                  <c:v>16</c:v>
                </c:pt>
                <c:pt idx="755">
                  <c:v>16</c:v>
                </c:pt>
                <c:pt idx="756">
                  <c:v>16</c:v>
                </c:pt>
                <c:pt idx="757">
                  <c:v>16</c:v>
                </c:pt>
                <c:pt idx="758">
                  <c:v>16</c:v>
                </c:pt>
                <c:pt idx="759">
                  <c:v>16</c:v>
                </c:pt>
                <c:pt idx="760">
                  <c:v>16</c:v>
                </c:pt>
                <c:pt idx="761">
                  <c:v>16</c:v>
                </c:pt>
                <c:pt idx="762">
                  <c:v>16</c:v>
                </c:pt>
                <c:pt idx="763">
                  <c:v>16</c:v>
                </c:pt>
                <c:pt idx="764">
                  <c:v>16</c:v>
                </c:pt>
                <c:pt idx="765">
                  <c:v>16</c:v>
                </c:pt>
                <c:pt idx="766">
                  <c:v>16</c:v>
                </c:pt>
                <c:pt idx="767">
                  <c:v>16</c:v>
                </c:pt>
                <c:pt idx="768">
                  <c:v>16</c:v>
                </c:pt>
                <c:pt idx="769">
                  <c:v>16</c:v>
                </c:pt>
                <c:pt idx="770">
                  <c:v>16</c:v>
                </c:pt>
                <c:pt idx="771">
                  <c:v>16</c:v>
                </c:pt>
                <c:pt idx="772">
                  <c:v>16</c:v>
                </c:pt>
                <c:pt idx="773">
                  <c:v>16</c:v>
                </c:pt>
                <c:pt idx="774">
                  <c:v>16</c:v>
                </c:pt>
                <c:pt idx="775">
                  <c:v>16</c:v>
                </c:pt>
                <c:pt idx="776">
                  <c:v>16</c:v>
                </c:pt>
                <c:pt idx="777">
                  <c:v>16</c:v>
                </c:pt>
                <c:pt idx="778">
                  <c:v>16</c:v>
                </c:pt>
                <c:pt idx="779">
                  <c:v>16</c:v>
                </c:pt>
                <c:pt idx="780">
                  <c:v>16</c:v>
                </c:pt>
                <c:pt idx="781">
                  <c:v>16</c:v>
                </c:pt>
                <c:pt idx="782">
                  <c:v>18</c:v>
                </c:pt>
                <c:pt idx="783">
                  <c:v>18</c:v>
                </c:pt>
                <c:pt idx="784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733-4D60-8D99-054A7DFDDB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2669696"/>
        <c:axId val="1432668256"/>
      </c:scatterChart>
      <c:valAx>
        <c:axId val="1432669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fuel tank capacity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668256"/>
        <c:crosses val="autoZero"/>
        <c:crossBetween val="midCat"/>
      </c:valAx>
      <c:valAx>
        <c:axId val="143266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city mileage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669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Displacement vs fuel tank</a:t>
            </a:r>
            <a:r>
              <a:rPr lang="en-IN" baseline="0"/>
              <a:t> capacity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'3a and 3b'!$U$2:$U$788</c:f>
              <c:numCache>
                <c:formatCode>General</c:formatCode>
                <c:ptCount val="787"/>
                <c:pt idx="0">
                  <c:v>624</c:v>
                </c:pt>
                <c:pt idx="1">
                  <c:v>624</c:v>
                </c:pt>
                <c:pt idx="2">
                  <c:v>624</c:v>
                </c:pt>
                <c:pt idx="3">
                  <c:v>624</c:v>
                </c:pt>
                <c:pt idx="4">
                  <c:v>624</c:v>
                </c:pt>
                <c:pt idx="5">
                  <c:v>624</c:v>
                </c:pt>
                <c:pt idx="6">
                  <c:v>799</c:v>
                </c:pt>
                <c:pt idx="7">
                  <c:v>799</c:v>
                </c:pt>
                <c:pt idx="8">
                  <c:v>799</c:v>
                </c:pt>
                <c:pt idx="9">
                  <c:v>799</c:v>
                </c:pt>
                <c:pt idx="10">
                  <c:v>999</c:v>
                </c:pt>
                <c:pt idx="11">
                  <c:v>999</c:v>
                </c:pt>
                <c:pt idx="12">
                  <c:v>999</c:v>
                </c:pt>
                <c:pt idx="13">
                  <c:v>999</c:v>
                </c:pt>
                <c:pt idx="14">
                  <c:v>999</c:v>
                </c:pt>
                <c:pt idx="15">
                  <c:v>999</c:v>
                </c:pt>
                <c:pt idx="16">
                  <c:v>999</c:v>
                </c:pt>
                <c:pt idx="17">
                  <c:v>999</c:v>
                </c:pt>
                <c:pt idx="18">
                  <c:v>1196</c:v>
                </c:pt>
                <c:pt idx="19">
                  <c:v>1196</c:v>
                </c:pt>
                <c:pt idx="20">
                  <c:v>1196</c:v>
                </c:pt>
                <c:pt idx="21">
                  <c:v>1196</c:v>
                </c:pt>
                <c:pt idx="22">
                  <c:v>1196</c:v>
                </c:pt>
                <c:pt idx="23">
                  <c:v>998</c:v>
                </c:pt>
                <c:pt idx="24">
                  <c:v>998</c:v>
                </c:pt>
                <c:pt idx="25">
                  <c:v>998</c:v>
                </c:pt>
                <c:pt idx="26">
                  <c:v>998</c:v>
                </c:pt>
                <c:pt idx="27">
                  <c:v>998</c:v>
                </c:pt>
                <c:pt idx="28">
                  <c:v>998</c:v>
                </c:pt>
                <c:pt idx="29">
                  <c:v>998</c:v>
                </c:pt>
                <c:pt idx="30">
                  <c:v>998</c:v>
                </c:pt>
                <c:pt idx="31">
                  <c:v>1086</c:v>
                </c:pt>
                <c:pt idx="32">
                  <c:v>1086</c:v>
                </c:pt>
                <c:pt idx="33">
                  <c:v>1086</c:v>
                </c:pt>
                <c:pt idx="34">
                  <c:v>1086</c:v>
                </c:pt>
                <c:pt idx="35">
                  <c:v>1086</c:v>
                </c:pt>
                <c:pt idx="36">
                  <c:v>1086</c:v>
                </c:pt>
                <c:pt idx="37">
                  <c:v>1086</c:v>
                </c:pt>
                <c:pt idx="38">
                  <c:v>1086</c:v>
                </c:pt>
                <c:pt idx="39">
                  <c:v>1199</c:v>
                </c:pt>
                <c:pt idx="40">
                  <c:v>1199</c:v>
                </c:pt>
                <c:pt idx="41">
                  <c:v>1199</c:v>
                </c:pt>
                <c:pt idx="42">
                  <c:v>1199</c:v>
                </c:pt>
                <c:pt idx="43">
                  <c:v>1199</c:v>
                </c:pt>
                <c:pt idx="44">
                  <c:v>1199</c:v>
                </c:pt>
                <c:pt idx="45">
                  <c:v>1199</c:v>
                </c:pt>
                <c:pt idx="46">
                  <c:v>1199</c:v>
                </c:pt>
                <c:pt idx="47">
                  <c:v>998</c:v>
                </c:pt>
                <c:pt idx="48">
                  <c:v>998</c:v>
                </c:pt>
                <c:pt idx="49">
                  <c:v>998</c:v>
                </c:pt>
                <c:pt idx="50">
                  <c:v>998</c:v>
                </c:pt>
                <c:pt idx="51">
                  <c:v>998</c:v>
                </c:pt>
                <c:pt idx="52">
                  <c:v>998</c:v>
                </c:pt>
                <c:pt idx="53">
                  <c:v>998</c:v>
                </c:pt>
                <c:pt idx="54">
                  <c:v>998</c:v>
                </c:pt>
                <c:pt idx="55">
                  <c:v>1197</c:v>
                </c:pt>
                <c:pt idx="56">
                  <c:v>1197</c:v>
                </c:pt>
                <c:pt idx="57">
                  <c:v>1197</c:v>
                </c:pt>
                <c:pt idx="58">
                  <c:v>1197</c:v>
                </c:pt>
                <c:pt idx="59">
                  <c:v>1197</c:v>
                </c:pt>
                <c:pt idx="60">
                  <c:v>1197</c:v>
                </c:pt>
                <c:pt idx="61">
                  <c:v>1197</c:v>
                </c:pt>
                <c:pt idx="62">
                  <c:v>999</c:v>
                </c:pt>
                <c:pt idx="63">
                  <c:v>999</c:v>
                </c:pt>
                <c:pt idx="64">
                  <c:v>999</c:v>
                </c:pt>
                <c:pt idx="65">
                  <c:v>999</c:v>
                </c:pt>
                <c:pt idx="66">
                  <c:v>1197</c:v>
                </c:pt>
                <c:pt idx="67">
                  <c:v>1197</c:v>
                </c:pt>
                <c:pt idx="68">
                  <c:v>1364</c:v>
                </c:pt>
                <c:pt idx="69">
                  <c:v>1197</c:v>
                </c:pt>
                <c:pt idx="70">
                  <c:v>1364</c:v>
                </c:pt>
                <c:pt idx="71">
                  <c:v>1364</c:v>
                </c:pt>
                <c:pt idx="72">
                  <c:v>1197</c:v>
                </c:pt>
                <c:pt idx="73">
                  <c:v>1364</c:v>
                </c:pt>
                <c:pt idx="74">
                  <c:v>1197</c:v>
                </c:pt>
                <c:pt idx="75">
                  <c:v>1364</c:v>
                </c:pt>
                <c:pt idx="76">
                  <c:v>1197</c:v>
                </c:pt>
                <c:pt idx="77">
                  <c:v>1364</c:v>
                </c:pt>
                <c:pt idx="78">
                  <c:v>1197</c:v>
                </c:pt>
                <c:pt idx="79">
                  <c:v>1364</c:v>
                </c:pt>
                <c:pt idx="80">
                  <c:v>1248</c:v>
                </c:pt>
                <c:pt idx="81">
                  <c:v>1248</c:v>
                </c:pt>
                <c:pt idx="82">
                  <c:v>1248</c:v>
                </c:pt>
                <c:pt idx="83">
                  <c:v>1248</c:v>
                </c:pt>
                <c:pt idx="84">
                  <c:v>1193</c:v>
                </c:pt>
                <c:pt idx="85">
                  <c:v>1193</c:v>
                </c:pt>
                <c:pt idx="86">
                  <c:v>1193</c:v>
                </c:pt>
                <c:pt idx="87">
                  <c:v>1193</c:v>
                </c:pt>
                <c:pt idx="88">
                  <c:v>1197</c:v>
                </c:pt>
                <c:pt idx="89">
                  <c:v>1197</c:v>
                </c:pt>
                <c:pt idx="90">
                  <c:v>1197</c:v>
                </c:pt>
                <c:pt idx="91">
                  <c:v>1197</c:v>
                </c:pt>
                <c:pt idx="92">
                  <c:v>1197</c:v>
                </c:pt>
                <c:pt idx="93">
                  <c:v>1197</c:v>
                </c:pt>
                <c:pt idx="94">
                  <c:v>1248</c:v>
                </c:pt>
                <c:pt idx="95">
                  <c:v>1197</c:v>
                </c:pt>
                <c:pt idx="96">
                  <c:v>1197</c:v>
                </c:pt>
                <c:pt idx="97">
                  <c:v>1197</c:v>
                </c:pt>
                <c:pt idx="98">
                  <c:v>1396</c:v>
                </c:pt>
                <c:pt idx="99">
                  <c:v>1197</c:v>
                </c:pt>
                <c:pt idx="100">
                  <c:v>1396</c:v>
                </c:pt>
                <c:pt idx="101">
                  <c:v>1197</c:v>
                </c:pt>
                <c:pt idx="102">
                  <c:v>1396</c:v>
                </c:pt>
                <c:pt idx="103">
                  <c:v>1197</c:v>
                </c:pt>
                <c:pt idx="104">
                  <c:v>1396</c:v>
                </c:pt>
                <c:pt idx="105">
                  <c:v>1197</c:v>
                </c:pt>
                <c:pt idx="106">
                  <c:v>1197</c:v>
                </c:pt>
                <c:pt idx="107">
                  <c:v>1197</c:v>
                </c:pt>
                <c:pt idx="108">
                  <c:v>1396</c:v>
                </c:pt>
                <c:pt idx="109">
                  <c:v>1197</c:v>
                </c:pt>
                <c:pt idx="110">
                  <c:v>1197</c:v>
                </c:pt>
                <c:pt idx="111">
                  <c:v>1197</c:v>
                </c:pt>
                <c:pt idx="112">
                  <c:v>1197</c:v>
                </c:pt>
                <c:pt idx="113">
                  <c:v>1197</c:v>
                </c:pt>
                <c:pt idx="114">
                  <c:v>1197</c:v>
                </c:pt>
                <c:pt idx="115">
                  <c:v>1197</c:v>
                </c:pt>
                <c:pt idx="116">
                  <c:v>998</c:v>
                </c:pt>
                <c:pt idx="117">
                  <c:v>1186</c:v>
                </c:pt>
                <c:pt idx="118">
                  <c:v>1186</c:v>
                </c:pt>
                <c:pt idx="119">
                  <c:v>1186</c:v>
                </c:pt>
                <c:pt idx="120">
                  <c:v>1186</c:v>
                </c:pt>
                <c:pt idx="121">
                  <c:v>999</c:v>
                </c:pt>
                <c:pt idx="122">
                  <c:v>999</c:v>
                </c:pt>
                <c:pt idx="123">
                  <c:v>999</c:v>
                </c:pt>
                <c:pt idx="124">
                  <c:v>1498</c:v>
                </c:pt>
                <c:pt idx="125">
                  <c:v>1498</c:v>
                </c:pt>
                <c:pt idx="126">
                  <c:v>1498</c:v>
                </c:pt>
                <c:pt idx="127">
                  <c:v>1197</c:v>
                </c:pt>
                <c:pt idx="128">
                  <c:v>1498</c:v>
                </c:pt>
                <c:pt idx="129">
                  <c:v>1197</c:v>
                </c:pt>
                <c:pt idx="130">
                  <c:v>1197</c:v>
                </c:pt>
                <c:pt idx="131">
                  <c:v>1248</c:v>
                </c:pt>
                <c:pt idx="132">
                  <c:v>1197</c:v>
                </c:pt>
                <c:pt idx="133">
                  <c:v>1248</c:v>
                </c:pt>
                <c:pt idx="134">
                  <c:v>1197</c:v>
                </c:pt>
                <c:pt idx="135">
                  <c:v>1248</c:v>
                </c:pt>
                <c:pt idx="136">
                  <c:v>1248</c:v>
                </c:pt>
                <c:pt idx="137">
                  <c:v>1197</c:v>
                </c:pt>
                <c:pt idx="138">
                  <c:v>1197</c:v>
                </c:pt>
                <c:pt idx="139">
                  <c:v>1197</c:v>
                </c:pt>
                <c:pt idx="140">
                  <c:v>1248</c:v>
                </c:pt>
                <c:pt idx="141">
                  <c:v>1248</c:v>
                </c:pt>
                <c:pt idx="142">
                  <c:v>1248</c:v>
                </c:pt>
                <c:pt idx="143">
                  <c:v>1498</c:v>
                </c:pt>
                <c:pt idx="144">
                  <c:v>1498</c:v>
                </c:pt>
                <c:pt idx="145">
                  <c:v>1498</c:v>
                </c:pt>
                <c:pt idx="146">
                  <c:v>1194</c:v>
                </c:pt>
                <c:pt idx="147">
                  <c:v>1194</c:v>
                </c:pt>
                <c:pt idx="148">
                  <c:v>1194</c:v>
                </c:pt>
                <c:pt idx="149">
                  <c:v>1194</c:v>
                </c:pt>
                <c:pt idx="150">
                  <c:v>1498</c:v>
                </c:pt>
                <c:pt idx="151">
                  <c:v>1498</c:v>
                </c:pt>
                <c:pt idx="152">
                  <c:v>1498</c:v>
                </c:pt>
                <c:pt idx="153">
                  <c:v>1498</c:v>
                </c:pt>
                <c:pt idx="154">
                  <c:v>1498</c:v>
                </c:pt>
                <c:pt idx="155">
                  <c:v>999</c:v>
                </c:pt>
                <c:pt idx="156">
                  <c:v>999</c:v>
                </c:pt>
                <c:pt idx="157">
                  <c:v>999</c:v>
                </c:pt>
                <c:pt idx="158">
                  <c:v>1498</c:v>
                </c:pt>
                <c:pt idx="159">
                  <c:v>1194</c:v>
                </c:pt>
                <c:pt idx="160">
                  <c:v>1194</c:v>
                </c:pt>
                <c:pt idx="161">
                  <c:v>1194</c:v>
                </c:pt>
                <c:pt idx="162">
                  <c:v>1498</c:v>
                </c:pt>
                <c:pt idx="163">
                  <c:v>1498</c:v>
                </c:pt>
                <c:pt idx="164">
                  <c:v>1498</c:v>
                </c:pt>
                <c:pt idx="165">
                  <c:v>1498</c:v>
                </c:pt>
                <c:pt idx="166">
                  <c:v>1498</c:v>
                </c:pt>
                <c:pt idx="167">
                  <c:v>1194</c:v>
                </c:pt>
                <c:pt idx="168">
                  <c:v>1194</c:v>
                </c:pt>
                <c:pt idx="169">
                  <c:v>1194</c:v>
                </c:pt>
                <c:pt idx="170">
                  <c:v>1194</c:v>
                </c:pt>
                <c:pt idx="171">
                  <c:v>1498</c:v>
                </c:pt>
                <c:pt idx="172">
                  <c:v>1496</c:v>
                </c:pt>
                <c:pt idx="173">
                  <c:v>1496</c:v>
                </c:pt>
                <c:pt idx="174">
                  <c:v>1364</c:v>
                </c:pt>
                <c:pt idx="175">
                  <c:v>1364</c:v>
                </c:pt>
                <c:pt idx="176">
                  <c:v>1364</c:v>
                </c:pt>
                <c:pt idx="177">
                  <c:v>1496</c:v>
                </c:pt>
                <c:pt idx="178">
                  <c:v>1496</c:v>
                </c:pt>
                <c:pt idx="179">
                  <c:v>1364</c:v>
                </c:pt>
                <c:pt idx="180">
                  <c:v>1364</c:v>
                </c:pt>
                <c:pt idx="181">
                  <c:v>1496</c:v>
                </c:pt>
                <c:pt idx="182">
                  <c:v>1496</c:v>
                </c:pt>
                <c:pt idx="183">
                  <c:v>1197</c:v>
                </c:pt>
                <c:pt idx="184">
                  <c:v>1364</c:v>
                </c:pt>
                <c:pt idx="185">
                  <c:v>1364</c:v>
                </c:pt>
                <c:pt idx="186">
                  <c:v>1197</c:v>
                </c:pt>
                <c:pt idx="187">
                  <c:v>1364</c:v>
                </c:pt>
                <c:pt idx="188">
                  <c:v>1461</c:v>
                </c:pt>
                <c:pt idx="189">
                  <c:v>1461</c:v>
                </c:pt>
                <c:pt idx="190">
                  <c:v>1461</c:v>
                </c:pt>
                <c:pt idx="191">
                  <c:v>1197</c:v>
                </c:pt>
                <c:pt idx="192">
                  <c:v>1197</c:v>
                </c:pt>
                <c:pt idx="193">
                  <c:v>1197</c:v>
                </c:pt>
                <c:pt idx="194">
                  <c:v>1197</c:v>
                </c:pt>
                <c:pt idx="195">
                  <c:v>1197</c:v>
                </c:pt>
                <c:pt idx="196">
                  <c:v>2157</c:v>
                </c:pt>
                <c:pt idx="197">
                  <c:v>2157</c:v>
                </c:pt>
                <c:pt idx="198">
                  <c:v>1968</c:v>
                </c:pt>
                <c:pt idx="199">
                  <c:v>1968</c:v>
                </c:pt>
                <c:pt idx="200">
                  <c:v>1798</c:v>
                </c:pt>
                <c:pt idx="201">
                  <c:v>1968</c:v>
                </c:pt>
                <c:pt idx="202">
                  <c:v>1968</c:v>
                </c:pt>
                <c:pt idx="203">
                  <c:v>1968</c:v>
                </c:pt>
                <c:pt idx="204">
                  <c:v>1968</c:v>
                </c:pt>
                <c:pt idx="205">
                  <c:v>1995</c:v>
                </c:pt>
                <c:pt idx="206">
                  <c:v>1998</c:v>
                </c:pt>
                <c:pt idx="207">
                  <c:v>1995</c:v>
                </c:pt>
                <c:pt idx="208">
                  <c:v>2993</c:v>
                </c:pt>
                <c:pt idx="209">
                  <c:v>2993</c:v>
                </c:pt>
                <c:pt idx="210">
                  <c:v>2998</c:v>
                </c:pt>
                <c:pt idx="211">
                  <c:v>4951</c:v>
                </c:pt>
                <c:pt idx="212">
                  <c:v>2979</c:v>
                </c:pt>
                <c:pt idx="213">
                  <c:v>2982</c:v>
                </c:pt>
                <c:pt idx="214">
                  <c:v>2993</c:v>
                </c:pt>
                <c:pt idx="215">
                  <c:v>2993</c:v>
                </c:pt>
                <c:pt idx="216">
                  <c:v>2993</c:v>
                </c:pt>
                <c:pt idx="217">
                  <c:v>2998</c:v>
                </c:pt>
                <c:pt idx="218">
                  <c:v>2998</c:v>
                </c:pt>
                <c:pt idx="219">
                  <c:v>6592</c:v>
                </c:pt>
                <c:pt idx="220">
                  <c:v>796</c:v>
                </c:pt>
                <c:pt idx="221">
                  <c:v>796</c:v>
                </c:pt>
                <c:pt idx="222">
                  <c:v>796</c:v>
                </c:pt>
                <c:pt idx="223">
                  <c:v>796</c:v>
                </c:pt>
                <c:pt idx="224">
                  <c:v>796</c:v>
                </c:pt>
                <c:pt idx="225">
                  <c:v>796</c:v>
                </c:pt>
                <c:pt idx="226">
                  <c:v>796</c:v>
                </c:pt>
                <c:pt idx="227">
                  <c:v>796</c:v>
                </c:pt>
                <c:pt idx="228">
                  <c:v>998</c:v>
                </c:pt>
                <c:pt idx="229">
                  <c:v>998</c:v>
                </c:pt>
                <c:pt idx="230">
                  <c:v>998</c:v>
                </c:pt>
                <c:pt idx="231">
                  <c:v>998</c:v>
                </c:pt>
                <c:pt idx="232">
                  <c:v>998</c:v>
                </c:pt>
                <c:pt idx="233">
                  <c:v>998</c:v>
                </c:pt>
                <c:pt idx="234">
                  <c:v>998</c:v>
                </c:pt>
                <c:pt idx="235">
                  <c:v>998</c:v>
                </c:pt>
                <c:pt idx="236">
                  <c:v>998</c:v>
                </c:pt>
                <c:pt idx="237">
                  <c:v>998</c:v>
                </c:pt>
                <c:pt idx="238">
                  <c:v>998</c:v>
                </c:pt>
                <c:pt idx="239">
                  <c:v>998</c:v>
                </c:pt>
                <c:pt idx="240">
                  <c:v>998</c:v>
                </c:pt>
                <c:pt idx="241">
                  <c:v>998</c:v>
                </c:pt>
                <c:pt idx="242">
                  <c:v>998</c:v>
                </c:pt>
                <c:pt idx="243">
                  <c:v>998</c:v>
                </c:pt>
                <c:pt idx="244">
                  <c:v>998</c:v>
                </c:pt>
                <c:pt idx="245">
                  <c:v>998</c:v>
                </c:pt>
                <c:pt idx="246">
                  <c:v>998</c:v>
                </c:pt>
                <c:pt idx="247">
                  <c:v>998</c:v>
                </c:pt>
                <c:pt idx="248">
                  <c:v>998</c:v>
                </c:pt>
                <c:pt idx="249">
                  <c:v>1120</c:v>
                </c:pt>
                <c:pt idx="250">
                  <c:v>1120</c:v>
                </c:pt>
                <c:pt idx="251">
                  <c:v>1197</c:v>
                </c:pt>
                <c:pt idx="252">
                  <c:v>1197</c:v>
                </c:pt>
                <c:pt idx="253">
                  <c:v>1197</c:v>
                </c:pt>
                <c:pt idx="254">
                  <c:v>1197</c:v>
                </c:pt>
                <c:pt idx="255">
                  <c:v>1198</c:v>
                </c:pt>
                <c:pt idx="256">
                  <c:v>1198</c:v>
                </c:pt>
                <c:pt idx="257">
                  <c:v>1198</c:v>
                </c:pt>
                <c:pt idx="258">
                  <c:v>1198</c:v>
                </c:pt>
                <c:pt idx="259">
                  <c:v>1198</c:v>
                </c:pt>
                <c:pt idx="260">
                  <c:v>1198</c:v>
                </c:pt>
                <c:pt idx="261">
                  <c:v>1198</c:v>
                </c:pt>
                <c:pt idx="262">
                  <c:v>1198</c:v>
                </c:pt>
                <c:pt idx="263">
                  <c:v>1198</c:v>
                </c:pt>
                <c:pt idx="264">
                  <c:v>1198</c:v>
                </c:pt>
                <c:pt idx="265">
                  <c:v>1198</c:v>
                </c:pt>
                <c:pt idx="266">
                  <c:v>1198</c:v>
                </c:pt>
                <c:pt idx="267">
                  <c:v>1198</c:v>
                </c:pt>
                <c:pt idx="268">
                  <c:v>1198</c:v>
                </c:pt>
                <c:pt idx="269">
                  <c:v>1198</c:v>
                </c:pt>
                <c:pt idx="270">
                  <c:v>1198</c:v>
                </c:pt>
                <c:pt idx="271">
                  <c:v>1198</c:v>
                </c:pt>
                <c:pt idx="272">
                  <c:v>1198</c:v>
                </c:pt>
                <c:pt idx="273">
                  <c:v>1198</c:v>
                </c:pt>
                <c:pt idx="274">
                  <c:v>1198</c:v>
                </c:pt>
                <c:pt idx="275">
                  <c:v>1198</c:v>
                </c:pt>
                <c:pt idx="276">
                  <c:v>1198</c:v>
                </c:pt>
                <c:pt idx="277">
                  <c:v>1197</c:v>
                </c:pt>
                <c:pt idx="278">
                  <c:v>1197</c:v>
                </c:pt>
                <c:pt idx="279">
                  <c:v>1197</c:v>
                </c:pt>
                <c:pt idx="280">
                  <c:v>1197</c:v>
                </c:pt>
                <c:pt idx="281">
                  <c:v>1197</c:v>
                </c:pt>
                <c:pt idx="282">
                  <c:v>1197</c:v>
                </c:pt>
                <c:pt idx="283">
                  <c:v>1248</c:v>
                </c:pt>
                <c:pt idx="284">
                  <c:v>1248</c:v>
                </c:pt>
                <c:pt idx="285">
                  <c:v>1248</c:v>
                </c:pt>
                <c:pt idx="286">
                  <c:v>1248</c:v>
                </c:pt>
                <c:pt idx="287">
                  <c:v>1248</c:v>
                </c:pt>
                <c:pt idx="288">
                  <c:v>1248</c:v>
                </c:pt>
                <c:pt idx="289">
                  <c:v>1197</c:v>
                </c:pt>
                <c:pt idx="290">
                  <c:v>1248</c:v>
                </c:pt>
                <c:pt idx="291">
                  <c:v>1199</c:v>
                </c:pt>
                <c:pt idx="292">
                  <c:v>1199</c:v>
                </c:pt>
                <c:pt idx="293">
                  <c:v>1199</c:v>
                </c:pt>
                <c:pt idx="294">
                  <c:v>1199</c:v>
                </c:pt>
                <c:pt idx="295">
                  <c:v>1199</c:v>
                </c:pt>
                <c:pt idx="296">
                  <c:v>1497</c:v>
                </c:pt>
                <c:pt idx="297">
                  <c:v>1497</c:v>
                </c:pt>
                <c:pt idx="298">
                  <c:v>1497</c:v>
                </c:pt>
                <c:pt idx="299">
                  <c:v>1497</c:v>
                </c:pt>
                <c:pt idx="300">
                  <c:v>1497</c:v>
                </c:pt>
                <c:pt idx="301">
                  <c:v>1199</c:v>
                </c:pt>
                <c:pt idx="302">
                  <c:v>1199</c:v>
                </c:pt>
                <c:pt idx="303">
                  <c:v>1199</c:v>
                </c:pt>
                <c:pt idx="304">
                  <c:v>1199</c:v>
                </c:pt>
                <c:pt idx="305">
                  <c:v>1199</c:v>
                </c:pt>
                <c:pt idx="306">
                  <c:v>1199</c:v>
                </c:pt>
                <c:pt idx="307">
                  <c:v>1193</c:v>
                </c:pt>
                <c:pt idx="308">
                  <c:v>1248</c:v>
                </c:pt>
                <c:pt idx="309">
                  <c:v>1193</c:v>
                </c:pt>
                <c:pt idx="310">
                  <c:v>1193</c:v>
                </c:pt>
                <c:pt idx="311">
                  <c:v>1193</c:v>
                </c:pt>
                <c:pt idx="312">
                  <c:v>1248</c:v>
                </c:pt>
                <c:pt idx="313">
                  <c:v>1248</c:v>
                </c:pt>
                <c:pt idx="314">
                  <c:v>1248</c:v>
                </c:pt>
                <c:pt idx="315">
                  <c:v>1248</c:v>
                </c:pt>
                <c:pt idx="316">
                  <c:v>1248</c:v>
                </c:pt>
                <c:pt idx="317">
                  <c:v>1248</c:v>
                </c:pt>
                <c:pt idx="318">
                  <c:v>1298</c:v>
                </c:pt>
                <c:pt idx="319">
                  <c:v>1298</c:v>
                </c:pt>
                <c:pt idx="320">
                  <c:v>1197</c:v>
                </c:pt>
                <c:pt idx="321">
                  <c:v>998</c:v>
                </c:pt>
                <c:pt idx="322">
                  <c:v>1397</c:v>
                </c:pt>
                <c:pt idx="323">
                  <c:v>998</c:v>
                </c:pt>
                <c:pt idx="324">
                  <c:v>998</c:v>
                </c:pt>
                <c:pt idx="325">
                  <c:v>998</c:v>
                </c:pt>
                <c:pt idx="326">
                  <c:v>998</c:v>
                </c:pt>
                <c:pt idx="327">
                  <c:v>998</c:v>
                </c:pt>
                <c:pt idx="328">
                  <c:v>1197</c:v>
                </c:pt>
                <c:pt idx="329">
                  <c:v>1397</c:v>
                </c:pt>
                <c:pt idx="330">
                  <c:v>1397</c:v>
                </c:pt>
                <c:pt idx="331">
                  <c:v>1397</c:v>
                </c:pt>
                <c:pt idx="332">
                  <c:v>1397</c:v>
                </c:pt>
                <c:pt idx="333">
                  <c:v>1198</c:v>
                </c:pt>
                <c:pt idx="334">
                  <c:v>1198</c:v>
                </c:pt>
                <c:pt idx="335">
                  <c:v>1198</c:v>
                </c:pt>
                <c:pt idx="336">
                  <c:v>1198</c:v>
                </c:pt>
                <c:pt idx="337">
                  <c:v>1198</c:v>
                </c:pt>
                <c:pt idx="338">
                  <c:v>1198</c:v>
                </c:pt>
                <c:pt idx="339">
                  <c:v>1198</c:v>
                </c:pt>
                <c:pt idx="340">
                  <c:v>1198</c:v>
                </c:pt>
                <c:pt idx="341">
                  <c:v>1198</c:v>
                </c:pt>
                <c:pt idx="342">
                  <c:v>1198</c:v>
                </c:pt>
                <c:pt idx="343">
                  <c:v>1198</c:v>
                </c:pt>
                <c:pt idx="344">
                  <c:v>1198</c:v>
                </c:pt>
                <c:pt idx="345">
                  <c:v>1497</c:v>
                </c:pt>
                <c:pt idx="346">
                  <c:v>1497</c:v>
                </c:pt>
                <c:pt idx="347">
                  <c:v>1497</c:v>
                </c:pt>
                <c:pt idx="348">
                  <c:v>1497</c:v>
                </c:pt>
                <c:pt idx="349">
                  <c:v>1497</c:v>
                </c:pt>
                <c:pt idx="350">
                  <c:v>1497</c:v>
                </c:pt>
                <c:pt idx="351">
                  <c:v>1497</c:v>
                </c:pt>
                <c:pt idx="352">
                  <c:v>1497</c:v>
                </c:pt>
                <c:pt idx="353">
                  <c:v>1497</c:v>
                </c:pt>
                <c:pt idx="354">
                  <c:v>1497</c:v>
                </c:pt>
                <c:pt idx="355">
                  <c:v>1497</c:v>
                </c:pt>
                <c:pt idx="356">
                  <c:v>1497</c:v>
                </c:pt>
                <c:pt idx="357">
                  <c:v>1493</c:v>
                </c:pt>
                <c:pt idx="358">
                  <c:v>1493</c:v>
                </c:pt>
                <c:pt idx="359">
                  <c:v>1493</c:v>
                </c:pt>
                <c:pt idx="360">
                  <c:v>1493</c:v>
                </c:pt>
                <c:pt idx="361">
                  <c:v>2523</c:v>
                </c:pt>
                <c:pt idx="362">
                  <c:v>2523</c:v>
                </c:pt>
                <c:pt idx="363">
                  <c:v>1248</c:v>
                </c:pt>
                <c:pt idx="364">
                  <c:v>1248</c:v>
                </c:pt>
                <c:pt idx="365">
                  <c:v>1248</c:v>
                </c:pt>
                <c:pt idx="366">
                  <c:v>1248</c:v>
                </c:pt>
                <c:pt idx="367">
                  <c:v>1248</c:v>
                </c:pt>
                <c:pt idx="368">
                  <c:v>1248</c:v>
                </c:pt>
                <c:pt idx="369">
                  <c:v>1248</c:v>
                </c:pt>
                <c:pt idx="370">
                  <c:v>1248</c:v>
                </c:pt>
                <c:pt idx="371">
                  <c:v>1248</c:v>
                </c:pt>
                <c:pt idx="372">
                  <c:v>1197</c:v>
                </c:pt>
                <c:pt idx="373">
                  <c:v>1197</c:v>
                </c:pt>
                <c:pt idx="374">
                  <c:v>1197</c:v>
                </c:pt>
                <c:pt idx="375">
                  <c:v>1396</c:v>
                </c:pt>
                <c:pt idx="376">
                  <c:v>1497</c:v>
                </c:pt>
                <c:pt idx="377">
                  <c:v>1497</c:v>
                </c:pt>
                <c:pt idx="378">
                  <c:v>1497</c:v>
                </c:pt>
                <c:pt idx="379">
                  <c:v>1497</c:v>
                </c:pt>
                <c:pt idx="380">
                  <c:v>1498</c:v>
                </c:pt>
                <c:pt idx="381">
                  <c:v>1498</c:v>
                </c:pt>
                <c:pt idx="382">
                  <c:v>1498</c:v>
                </c:pt>
                <c:pt idx="383">
                  <c:v>1498</c:v>
                </c:pt>
                <c:pt idx="384">
                  <c:v>1497</c:v>
                </c:pt>
                <c:pt idx="385">
                  <c:v>1498</c:v>
                </c:pt>
                <c:pt idx="386">
                  <c:v>1497</c:v>
                </c:pt>
                <c:pt idx="387">
                  <c:v>1498</c:v>
                </c:pt>
                <c:pt idx="388">
                  <c:v>1498</c:v>
                </c:pt>
                <c:pt idx="389">
                  <c:v>1498</c:v>
                </c:pt>
                <c:pt idx="390">
                  <c:v>1498</c:v>
                </c:pt>
                <c:pt idx="391">
                  <c:v>1461</c:v>
                </c:pt>
                <c:pt idx="392">
                  <c:v>1461</c:v>
                </c:pt>
                <c:pt idx="393">
                  <c:v>1461</c:v>
                </c:pt>
                <c:pt idx="394">
                  <c:v>1461</c:v>
                </c:pt>
                <c:pt idx="395">
                  <c:v>1461</c:v>
                </c:pt>
                <c:pt idx="396">
                  <c:v>1461</c:v>
                </c:pt>
                <c:pt idx="397">
                  <c:v>1591</c:v>
                </c:pt>
                <c:pt idx="398">
                  <c:v>1582</c:v>
                </c:pt>
                <c:pt idx="399">
                  <c:v>1582</c:v>
                </c:pt>
                <c:pt idx="400">
                  <c:v>1591</c:v>
                </c:pt>
                <c:pt idx="401">
                  <c:v>1582</c:v>
                </c:pt>
                <c:pt idx="402">
                  <c:v>1591</c:v>
                </c:pt>
                <c:pt idx="403">
                  <c:v>1396</c:v>
                </c:pt>
                <c:pt idx="404">
                  <c:v>1396</c:v>
                </c:pt>
                <c:pt idx="405">
                  <c:v>1591</c:v>
                </c:pt>
                <c:pt idx="406">
                  <c:v>1591</c:v>
                </c:pt>
                <c:pt idx="407">
                  <c:v>1582</c:v>
                </c:pt>
                <c:pt idx="408">
                  <c:v>1396</c:v>
                </c:pt>
                <c:pt idx="409">
                  <c:v>1396</c:v>
                </c:pt>
                <c:pt idx="410">
                  <c:v>1197</c:v>
                </c:pt>
                <c:pt idx="411">
                  <c:v>1197</c:v>
                </c:pt>
                <c:pt idx="412">
                  <c:v>1197</c:v>
                </c:pt>
                <c:pt idx="413">
                  <c:v>1197</c:v>
                </c:pt>
                <c:pt idx="414">
                  <c:v>1497</c:v>
                </c:pt>
                <c:pt idx="415">
                  <c:v>1497</c:v>
                </c:pt>
                <c:pt idx="416">
                  <c:v>1497</c:v>
                </c:pt>
                <c:pt idx="417">
                  <c:v>1497</c:v>
                </c:pt>
                <c:pt idx="418">
                  <c:v>1497</c:v>
                </c:pt>
                <c:pt idx="419">
                  <c:v>1497</c:v>
                </c:pt>
                <c:pt idx="420">
                  <c:v>1497</c:v>
                </c:pt>
                <c:pt idx="421">
                  <c:v>1461</c:v>
                </c:pt>
                <c:pt idx="422">
                  <c:v>1461</c:v>
                </c:pt>
                <c:pt idx="423">
                  <c:v>1461</c:v>
                </c:pt>
                <c:pt idx="424">
                  <c:v>1461</c:v>
                </c:pt>
                <c:pt idx="425">
                  <c:v>1461</c:v>
                </c:pt>
                <c:pt idx="426">
                  <c:v>1461</c:v>
                </c:pt>
                <c:pt idx="427">
                  <c:v>1461</c:v>
                </c:pt>
                <c:pt idx="428">
                  <c:v>1598</c:v>
                </c:pt>
                <c:pt idx="429">
                  <c:v>1598</c:v>
                </c:pt>
                <c:pt idx="430">
                  <c:v>1598</c:v>
                </c:pt>
                <c:pt idx="431">
                  <c:v>1197</c:v>
                </c:pt>
                <c:pt idx="432">
                  <c:v>1197</c:v>
                </c:pt>
                <c:pt idx="433">
                  <c:v>1498</c:v>
                </c:pt>
                <c:pt idx="434">
                  <c:v>1498</c:v>
                </c:pt>
                <c:pt idx="435">
                  <c:v>1498</c:v>
                </c:pt>
                <c:pt idx="436">
                  <c:v>1498</c:v>
                </c:pt>
                <c:pt idx="437">
                  <c:v>1498</c:v>
                </c:pt>
                <c:pt idx="438">
                  <c:v>1498</c:v>
                </c:pt>
                <c:pt idx="439">
                  <c:v>1197</c:v>
                </c:pt>
                <c:pt idx="440">
                  <c:v>1396.5</c:v>
                </c:pt>
                <c:pt idx="441">
                  <c:v>1396.5</c:v>
                </c:pt>
                <c:pt idx="442">
                  <c:v>1396.5</c:v>
                </c:pt>
                <c:pt idx="443">
                  <c:v>1396.5</c:v>
                </c:pt>
                <c:pt idx="444">
                  <c:v>1396.5</c:v>
                </c:pt>
                <c:pt idx="445">
                  <c:v>2498</c:v>
                </c:pt>
                <c:pt idx="446">
                  <c:v>2498</c:v>
                </c:pt>
                <c:pt idx="447">
                  <c:v>2498</c:v>
                </c:pt>
                <c:pt idx="448">
                  <c:v>1462</c:v>
                </c:pt>
                <c:pt idx="449">
                  <c:v>1462</c:v>
                </c:pt>
                <c:pt idx="450">
                  <c:v>1462</c:v>
                </c:pt>
                <c:pt idx="451">
                  <c:v>1462</c:v>
                </c:pt>
                <c:pt idx="452">
                  <c:v>2179</c:v>
                </c:pt>
                <c:pt idx="453">
                  <c:v>2179</c:v>
                </c:pt>
                <c:pt idx="454">
                  <c:v>2179</c:v>
                </c:pt>
                <c:pt idx="455">
                  <c:v>1497</c:v>
                </c:pt>
                <c:pt idx="456">
                  <c:v>1497</c:v>
                </c:pt>
                <c:pt idx="457">
                  <c:v>1497</c:v>
                </c:pt>
                <c:pt idx="458">
                  <c:v>1497</c:v>
                </c:pt>
                <c:pt idx="459">
                  <c:v>1497</c:v>
                </c:pt>
                <c:pt idx="460">
                  <c:v>1497</c:v>
                </c:pt>
                <c:pt idx="461">
                  <c:v>1497</c:v>
                </c:pt>
                <c:pt idx="462">
                  <c:v>1497</c:v>
                </c:pt>
                <c:pt idx="463">
                  <c:v>2523</c:v>
                </c:pt>
                <c:pt idx="464">
                  <c:v>2179</c:v>
                </c:pt>
                <c:pt idx="465">
                  <c:v>2179</c:v>
                </c:pt>
                <c:pt idx="466">
                  <c:v>2179</c:v>
                </c:pt>
                <c:pt idx="467">
                  <c:v>2179</c:v>
                </c:pt>
                <c:pt idx="468">
                  <c:v>2179</c:v>
                </c:pt>
                <c:pt idx="469">
                  <c:v>2179</c:v>
                </c:pt>
                <c:pt idx="470">
                  <c:v>2179</c:v>
                </c:pt>
                <c:pt idx="471">
                  <c:v>2179</c:v>
                </c:pt>
                <c:pt idx="472">
                  <c:v>1498</c:v>
                </c:pt>
                <c:pt idx="473">
                  <c:v>1598</c:v>
                </c:pt>
                <c:pt idx="474">
                  <c:v>1498</c:v>
                </c:pt>
                <c:pt idx="475">
                  <c:v>1598</c:v>
                </c:pt>
                <c:pt idx="476">
                  <c:v>2179</c:v>
                </c:pt>
                <c:pt idx="477">
                  <c:v>2179</c:v>
                </c:pt>
                <c:pt idx="478">
                  <c:v>2179</c:v>
                </c:pt>
                <c:pt idx="479">
                  <c:v>2179</c:v>
                </c:pt>
                <c:pt idx="480">
                  <c:v>2179</c:v>
                </c:pt>
                <c:pt idx="481">
                  <c:v>2179</c:v>
                </c:pt>
                <c:pt idx="482">
                  <c:v>2179</c:v>
                </c:pt>
                <c:pt idx="483">
                  <c:v>2179</c:v>
                </c:pt>
                <c:pt idx="484">
                  <c:v>2179</c:v>
                </c:pt>
                <c:pt idx="485">
                  <c:v>2179</c:v>
                </c:pt>
                <c:pt idx="486">
                  <c:v>2179</c:v>
                </c:pt>
                <c:pt idx="487">
                  <c:v>2179</c:v>
                </c:pt>
                <c:pt idx="488">
                  <c:v>2179</c:v>
                </c:pt>
                <c:pt idx="489">
                  <c:v>2179</c:v>
                </c:pt>
                <c:pt idx="490">
                  <c:v>2179</c:v>
                </c:pt>
                <c:pt idx="491">
                  <c:v>2179</c:v>
                </c:pt>
                <c:pt idx="492">
                  <c:v>2179</c:v>
                </c:pt>
                <c:pt idx="493">
                  <c:v>2179</c:v>
                </c:pt>
                <c:pt idx="494">
                  <c:v>2179</c:v>
                </c:pt>
                <c:pt idx="495">
                  <c:v>2179</c:v>
                </c:pt>
                <c:pt idx="496">
                  <c:v>2179</c:v>
                </c:pt>
                <c:pt idx="497">
                  <c:v>72</c:v>
                </c:pt>
                <c:pt idx="498">
                  <c:v>72</c:v>
                </c:pt>
                <c:pt idx="499">
                  <c:v>72</c:v>
                </c:pt>
                <c:pt idx="500">
                  <c:v>2179</c:v>
                </c:pt>
                <c:pt idx="501">
                  <c:v>2179</c:v>
                </c:pt>
                <c:pt idx="502">
                  <c:v>2179</c:v>
                </c:pt>
                <c:pt idx="503">
                  <c:v>2179</c:v>
                </c:pt>
                <c:pt idx="504">
                  <c:v>2179</c:v>
                </c:pt>
                <c:pt idx="505">
                  <c:v>2179</c:v>
                </c:pt>
                <c:pt idx="506">
                  <c:v>2179</c:v>
                </c:pt>
                <c:pt idx="507">
                  <c:v>2393</c:v>
                </c:pt>
                <c:pt idx="508">
                  <c:v>2393</c:v>
                </c:pt>
                <c:pt idx="509">
                  <c:v>2393</c:v>
                </c:pt>
                <c:pt idx="510">
                  <c:v>2393</c:v>
                </c:pt>
                <c:pt idx="511">
                  <c:v>2393</c:v>
                </c:pt>
                <c:pt idx="512">
                  <c:v>2694</c:v>
                </c:pt>
                <c:pt idx="513">
                  <c:v>2694</c:v>
                </c:pt>
                <c:pt idx="514">
                  <c:v>2393</c:v>
                </c:pt>
                <c:pt idx="515">
                  <c:v>2393</c:v>
                </c:pt>
                <c:pt idx="516">
                  <c:v>2755</c:v>
                </c:pt>
                <c:pt idx="517">
                  <c:v>2755</c:v>
                </c:pt>
                <c:pt idx="518">
                  <c:v>2393</c:v>
                </c:pt>
                <c:pt idx="519">
                  <c:v>2393</c:v>
                </c:pt>
                <c:pt idx="520">
                  <c:v>2694</c:v>
                </c:pt>
                <c:pt idx="521">
                  <c:v>2393</c:v>
                </c:pt>
                <c:pt idx="522">
                  <c:v>2393</c:v>
                </c:pt>
                <c:pt idx="523">
                  <c:v>1798</c:v>
                </c:pt>
                <c:pt idx="524">
                  <c:v>1798</c:v>
                </c:pt>
                <c:pt idx="525">
                  <c:v>1798</c:v>
                </c:pt>
                <c:pt idx="526">
                  <c:v>1364</c:v>
                </c:pt>
                <c:pt idx="527">
                  <c:v>1364</c:v>
                </c:pt>
                <c:pt idx="528">
                  <c:v>1798</c:v>
                </c:pt>
                <c:pt idx="529">
                  <c:v>1798</c:v>
                </c:pt>
                <c:pt idx="530">
                  <c:v>1798</c:v>
                </c:pt>
                <c:pt idx="531">
                  <c:v>1798</c:v>
                </c:pt>
                <c:pt idx="532">
                  <c:v>1968</c:v>
                </c:pt>
                <c:pt idx="533">
                  <c:v>1968</c:v>
                </c:pt>
                <c:pt idx="534">
                  <c:v>1798</c:v>
                </c:pt>
                <c:pt idx="535">
                  <c:v>1968</c:v>
                </c:pt>
                <c:pt idx="536">
                  <c:v>2755</c:v>
                </c:pt>
                <c:pt idx="537">
                  <c:v>2755</c:v>
                </c:pt>
                <c:pt idx="538">
                  <c:v>2755</c:v>
                </c:pt>
                <c:pt idx="539">
                  <c:v>2755</c:v>
                </c:pt>
                <c:pt idx="540">
                  <c:v>2694</c:v>
                </c:pt>
                <c:pt idx="541">
                  <c:v>2694</c:v>
                </c:pt>
                <c:pt idx="542">
                  <c:v>2755</c:v>
                </c:pt>
                <c:pt idx="543">
                  <c:v>3198</c:v>
                </c:pt>
                <c:pt idx="544">
                  <c:v>2198</c:v>
                </c:pt>
                <c:pt idx="545">
                  <c:v>2198</c:v>
                </c:pt>
                <c:pt idx="546">
                  <c:v>1968</c:v>
                </c:pt>
                <c:pt idx="547">
                  <c:v>1995</c:v>
                </c:pt>
                <c:pt idx="548">
                  <c:v>1995</c:v>
                </c:pt>
                <c:pt idx="549">
                  <c:v>1995</c:v>
                </c:pt>
                <c:pt idx="550">
                  <c:v>1995</c:v>
                </c:pt>
                <c:pt idx="551">
                  <c:v>1998</c:v>
                </c:pt>
                <c:pt idx="552">
                  <c:v>1995</c:v>
                </c:pt>
                <c:pt idx="553">
                  <c:v>1995</c:v>
                </c:pt>
                <c:pt idx="554">
                  <c:v>1998</c:v>
                </c:pt>
                <c:pt idx="555">
                  <c:v>1995</c:v>
                </c:pt>
                <c:pt idx="556">
                  <c:v>2993</c:v>
                </c:pt>
                <c:pt idx="557">
                  <c:v>1998</c:v>
                </c:pt>
                <c:pt idx="558">
                  <c:v>1998</c:v>
                </c:pt>
                <c:pt idx="559">
                  <c:v>2998</c:v>
                </c:pt>
                <c:pt idx="560">
                  <c:v>4461</c:v>
                </c:pt>
                <c:pt idx="561">
                  <c:v>796</c:v>
                </c:pt>
                <c:pt idx="562">
                  <c:v>796</c:v>
                </c:pt>
                <c:pt idx="563">
                  <c:v>1194</c:v>
                </c:pt>
                <c:pt idx="564">
                  <c:v>1498</c:v>
                </c:pt>
                <c:pt idx="565">
                  <c:v>1196</c:v>
                </c:pt>
                <c:pt idx="566">
                  <c:v>1498</c:v>
                </c:pt>
                <c:pt idx="567">
                  <c:v>1194</c:v>
                </c:pt>
                <c:pt idx="568">
                  <c:v>1498</c:v>
                </c:pt>
                <c:pt idx="569">
                  <c:v>1248</c:v>
                </c:pt>
                <c:pt idx="570">
                  <c:v>1248</c:v>
                </c:pt>
                <c:pt idx="571">
                  <c:v>1248</c:v>
                </c:pt>
                <c:pt idx="572">
                  <c:v>1248</c:v>
                </c:pt>
                <c:pt idx="573">
                  <c:v>1197</c:v>
                </c:pt>
                <c:pt idx="574">
                  <c:v>1197</c:v>
                </c:pt>
                <c:pt idx="575">
                  <c:v>1197</c:v>
                </c:pt>
                <c:pt idx="576">
                  <c:v>1197</c:v>
                </c:pt>
                <c:pt idx="577">
                  <c:v>1197</c:v>
                </c:pt>
                <c:pt idx="578">
                  <c:v>1197</c:v>
                </c:pt>
                <c:pt idx="579">
                  <c:v>1197</c:v>
                </c:pt>
                <c:pt idx="580">
                  <c:v>1197</c:v>
                </c:pt>
                <c:pt idx="581">
                  <c:v>1197</c:v>
                </c:pt>
                <c:pt idx="582">
                  <c:v>1197</c:v>
                </c:pt>
                <c:pt idx="583">
                  <c:v>1197</c:v>
                </c:pt>
                <c:pt idx="584">
                  <c:v>1197</c:v>
                </c:pt>
                <c:pt idx="585">
                  <c:v>1197</c:v>
                </c:pt>
                <c:pt idx="586">
                  <c:v>1197</c:v>
                </c:pt>
                <c:pt idx="587">
                  <c:v>1197</c:v>
                </c:pt>
                <c:pt idx="588">
                  <c:v>1462</c:v>
                </c:pt>
                <c:pt idx="589">
                  <c:v>1462</c:v>
                </c:pt>
                <c:pt idx="590">
                  <c:v>1462</c:v>
                </c:pt>
                <c:pt idx="591">
                  <c:v>1462</c:v>
                </c:pt>
                <c:pt idx="592">
                  <c:v>1462</c:v>
                </c:pt>
                <c:pt idx="593">
                  <c:v>1462</c:v>
                </c:pt>
                <c:pt idx="594">
                  <c:v>1498</c:v>
                </c:pt>
                <c:pt idx="595">
                  <c:v>1498</c:v>
                </c:pt>
                <c:pt idx="596">
                  <c:v>1498</c:v>
                </c:pt>
                <c:pt idx="597">
                  <c:v>1462</c:v>
                </c:pt>
                <c:pt idx="598">
                  <c:v>998</c:v>
                </c:pt>
                <c:pt idx="599">
                  <c:v>1493</c:v>
                </c:pt>
                <c:pt idx="600">
                  <c:v>1493</c:v>
                </c:pt>
                <c:pt idx="601">
                  <c:v>1493</c:v>
                </c:pt>
                <c:pt idx="602">
                  <c:v>1493</c:v>
                </c:pt>
                <c:pt idx="603">
                  <c:v>1493</c:v>
                </c:pt>
                <c:pt idx="604">
                  <c:v>1493</c:v>
                </c:pt>
                <c:pt idx="605">
                  <c:v>1493</c:v>
                </c:pt>
                <c:pt idx="606">
                  <c:v>1248</c:v>
                </c:pt>
                <c:pt idx="607">
                  <c:v>1248</c:v>
                </c:pt>
                <c:pt idx="608">
                  <c:v>1248</c:v>
                </c:pt>
                <c:pt idx="609">
                  <c:v>1248</c:v>
                </c:pt>
                <c:pt idx="610">
                  <c:v>1498</c:v>
                </c:pt>
                <c:pt idx="611">
                  <c:v>1461</c:v>
                </c:pt>
                <c:pt idx="612">
                  <c:v>1461</c:v>
                </c:pt>
                <c:pt idx="613">
                  <c:v>1498</c:v>
                </c:pt>
                <c:pt idx="614">
                  <c:v>2489</c:v>
                </c:pt>
                <c:pt idx="615">
                  <c:v>2489</c:v>
                </c:pt>
                <c:pt idx="616">
                  <c:v>2179</c:v>
                </c:pt>
                <c:pt idx="617">
                  <c:v>2179</c:v>
                </c:pt>
                <c:pt idx="618">
                  <c:v>2179</c:v>
                </c:pt>
                <c:pt idx="619">
                  <c:v>2179</c:v>
                </c:pt>
                <c:pt idx="620">
                  <c:v>2179</c:v>
                </c:pt>
                <c:pt idx="621">
                  <c:v>2179</c:v>
                </c:pt>
                <c:pt idx="622">
                  <c:v>2179</c:v>
                </c:pt>
                <c:pt idx="623">
                  <c:v>1396.5</c:v>
                </c:pt>
                <c:pt idx="624">
                  <c:v>1396.5</c:v>
                </c:pt>
                <c:pt idx="625">
                  <c:v>1396.5</c:v>
                </c:pt>
                <c:pt idx="626">
                  <c:v>1999</c:v>
                </c:pt>
                <c:pt idx="627">
                  <c:v>1999</c:v>
                </c:pt>
                <c:pt idx="628">
                  <c:v>1999</c:v>
                </c:pt>
                <c:pt idx="629">
                  <c:v>1999</c:v>
                </c:pt>
                <c:pt idx="630">
                  <c:v>1995</c:v>
                </c:pt>
                <c:pt idx="631">
                  <c:v>1999</c:v>
                </c:pt>
                <c:pt idx="632">
                  <c:v>1995</c:v>
                </c:pt>
                <c:pt idx="633">
                  <c:v>1999</c:v>
                </c:pt>
                <c:pt idx="634">
                  <c:v>1995</c:v>
                </c:pt>
                <c:pt idx="635">
                  <c:v>1999</c:v>
                </c:pt>
                <c:pt idx="636">
                  <c:v>1999</c:v>
                </c:pt>
                <c:pt idx="637">
                  <c:v>1995</c:v>
                </c:pt>
                <c:pt idx="638">
                  <c:v>1968</c:v>
                </c:pt>
                <c:pt idx="639">
                  <c:v>1968</c:v>
                </c:pt>
                <c:pt idx="640">
                  <c:v>1968</c:v>
                </c:pt>
                <c:pt idx="641">
                  <c:v>1968</c:v>
                </c:pt>
                <c:pt idx="642">
                  <c:v>1798</c:v>
                </c:pt>
                <c:pt idx="643">
                  <c:v>2998</c:v>
                </c:pt>
                <c:pt idx="644">
                  <c:v>2993</c:v>
                </c:pt>
                <c:pt idx="645">
                  <c:v>2979</c:v>
                </c:pt>
                <c:pt idx="646">
                  <c:v>796</c:v>
                </c:pt>
                <c:pt idx="647">
                  <c:v>796</c:v>
                </c:pt>
                <c:pt idx="648">
                  <c:v>1186</c:v>
                </c:pt>
                <c:pt idx="649">
                  <c:v>1197</c:v>
                </c:pt>
                <c:pt idx="650">
                  <c:v>1197</c:v>
                </c:pt>
                <c:pt idx="651">
                  <c:v>1197</c:v>
                </c:pt>
                <c:pt idx="652">
                  <c:v>1197</c:v>
                </c:pt>
                <c:pt idx="653">
                  <c:v>1197</c:v>
                </c:pt>
                <c:pt idx="654">
                  <c:v>1197</c:v>
                </c:pt>
                <c:pt idx="655">
                  <c:v>1197</c:v>
                </c:pt>
                <c:pt idx="656">
                  <c:v>1186</c:v>
                </c:pt>
                <c:pt idx="657">
                  <c:v>1186</c:v>
                </c:pt>
                <c:pt idx="658">
                  <c:v>1197</c:v>
                </c:pt>
                <c:pt idx="659">
                  <c:v>1197</c:v>
                </c:pt>
                <c:pt idx="660">
                  <c:v>1197</c:v>
                </c:pt>
                <c:pt idx="661">
                  <c:v>1197</c:v>
                </c:pt>
                <c:pt idx="662">
                  <c:v>1120</c:v>
                </c:pt>
                <c:pt idx="663">
                  <c:v>1197</c:v>
                </c:pt>
                <c:pt idx="664">
                  <c:v>1120</c:v>
                </c:pt>
                <c:pt idx="665">
                  <c:v>1120</c:v>
                </c:pt>
                <c:pt idx="666">
                  <c:v>1197</c:v>
                </c:pt>
                <c:pt idx="667">
                  <c:v>2523</c:v>
                </c:pt>
                <c:pt idx="668">
                  <c:v>2523</c:v>
                </c:pt>
                <c:pt idx="669">
                  <c:v>2523</c:v>
                </c:pt>
                <c:pt idx="670">
                  <c:v>2523</c:v>
                </c:pt>
                <c:pt idx="671">
                  <c:v>2523</c:v>
                </c:pt>
                <c:pt idx="672">
                  <c:v>1248</c:v>
                </c:pt>
                <c:pt idx="673">
                  <c:v>1248</c:v>
                </c:pt>
                <c:pt idx="674">
                  <c:v>1248</c:v>
                </c:pt>
                <c:pt idx="675">
                  <c:v>1248</c:v>
                </c:pt>
                <c:pt idx="676">
                  <c:v>1462</c:v>
                </c:pt>
                <c:pt idx="677">
                  <c:v>1462</c:v>
                </c:pt>
                <c:pt idx="678">
                  <c:v>1462</c:v>
                </c:pt>
                <c:pt idx="679">
                  <c:v>1462</c:v>
                </c:pt>
                <c:pt idx="680">
                  <c:v>1462</c:v>
                </c:pt>
                <c:pt idx="681">
                  <c:v>1462</c:v>
                </c:pt>
                <c:pt idx="682">
                  <c:v>1462</c:v>
                </c:pt>
                <c:pt idx="683">
                  <c:v>1498</c:v>
                </c:pt>
                <c:pt idx="684">
                  <c:v>1498</c:v>
                </c:pt>
                <c:pt idx="685">
                  <c:v>1498</c:v>
                </c:pt>
                <c:pt idx="686">
                  <c:v>1598</c:v>
                </c:pt>
                <c:pt idx="687">
                  <c:v>1498</c:v>
                </c:pt>
                <c:pt idx="688">
                  <c:v>1598</c:v>
                </c:pt>
                <c:pt idx="689">
                  <c:v>1498</c:v>
                </c:pt>
                <c:pt idx="690">
                  <c:v>1498</c:v>
                </c:pt>
                <c:pt idx="691">
                  <c:v>1598</c:v>
                </c:pt>
                <c:pt idx="692">
                  <c:v>1498</c:v>
                </c:pt>
                <c:pt idx="693">
                  <c:v>1498</c:v>
                </c:pt>
                <c:pt idx="694">
                  <c:v>1598</c:v>
                </c:pt>
                <c:pt idx="695">
                  <c:v>1598</c:v>
                </c:pt>
                <c:pt idx="696">
                  <c:v>1598</c:v>
                </c:pt>
                <c:pt idx="697">
                  <c:v>1598</c:v>
                </c:pt>
                <c:pt idx="698">
                  <c:v>1498</c:v>
                </c:pt>
                <c:pt idx="699">
                  <c:v>1498</c:v>
                </c:pt>
                <c:pt idx="700">
                  <c:v>1396</c:v>
                </c:pt>
                <c:pt idx="701">
                  <c:v>1591</c:v>
                </c:pt>
                <c:pt idx="702">
                  <c:v>1591</c:v>
                </c:pt>
                <c:pt idx="703">
                  <c:v>1591</c:v>
                </c:pt>
                <c:pt idx="704">
                  <c:v>1591</c:v>
                </c:pt>
                <c:pt idx="705">
                  <c:v>1591</c:v>
                </c:pt>
                <c:pt idx="706">
                  <c:v>1396</c:v>
                </c:pt>
                <c:pt idx="707">
                  <c:v>1582</c:v>
                </c:pt>
                <c:pt idx="708">
                  <c:v>1582</c:v>
                </c:pt>
                <c:pt idx="709">
                  <c:v>1582</c:v>
                </c:pt>
                <c:pt idx="710">
                  <c:v>1582</c:v>
                </c:pt>
                <c:pt idx="711">
                  <c:v>1582</c:v>
                </c:pt>
                <c:pt idx="712">
                  <c:v>1591</c:v>
                </c:pt>
                <c:pt idx="713">
                  <c:v>1582</c:v>
                </c:pt>
                <c:pt idx="714">
                  <c:v>1396</c:v>
                </c:pt>
                <c:pt idx="715">
                  <c:v>1591</c:v>
                </c:pt>
                <c:pt idx="716">
                  <c:v>1591</c:v>
                </c:pt>
                <c:pt idx="717">
                  <c:v>1582</c:v>
                </c:pt>
                <c:pt idx="718">
                  <c:v>1956</c:v>
                </c:pt>
                <c:pt idx="719">
                  <c:v>1956</c:v>
                </c:pt>
                <c:pt idx="720">
                  <c:v>1956</c:v>
                </c:pt>
                <c:pt idx="721">
                  <c:v>1956</c:v>
                </c:pt>
                <c:pt idx="722">
                  <c:v>1956</c:v>
                </c:pt>
                <c:pt idx="723">
                  <c:v>1956</c:v>
                </c:pt>
                <c:pt idx="724">
                  <c:v>1995</c:v>
                </c:pt>
                <c:pt idx="725">
                  <c:v>2993</c:v>
                </c:pt>
                <c:pt idx="726">
                  <c:v>1998</c:v>
                </c:pt>
                <c:pt idx="727">
                  <c:v>2993</c:v>
                </c:pt>
                <c:pt idx="728">
                  <c:v>2993</c:v>
                </c:pt>
                <c:pt idx="729">
                  <c:v>4395</c:v>
                </c:pt>
                <c:pt idx="730">
                  <c:v>1995</c:v>
                </c:pt>
                <c:pt idx="731">
                  <c:v>4395</c:v>
                </c:pt>
                <c:pt idx="732">
                  <c:v>998</c:v>
                </c:pt>
                <c:pt idx="733">
                  <c:v>998</c:v>
                </c:pt>
                <c:pt idx="734">
                  <c:v>1197</c:v>
                </c:pt>
                <c:pt idx="735">
                  <c:v>998</c:v>
                </c:pt>
                <c:pt idx="736">
                  <c:v>1197</c:v>
                </c:pt>
                <c:pt idx="737">
                  <c:v>1197</c:v>
                </c:pt>
                <c:pt idx="738">
                  <c:v>1197</c:v>
                </c:pt>
                <c:pt idx="739">
                  <c:v>998</c:v>
                </c:pt>
                <c:pt idx="740">
                  <c:v>998</c:v>
                </c:pt>
                <c:pt idx="741">
                  <c:v>1197</c:v>
                </c:pt>
                <c:pt idx="742">
                  <c:v>1197</c:v>
                </c:pt>
                <c:pt idx="743">
                  <c:v>998</c:v>
                </c:pt>
                <c:pt idx="744">
                  <c:v>998</c:v>
                </c:pt>
                <c:pt idx="745">
                  <c:v>998</c:v>
                </c:pt>
                <c:pt idx="746">
                  <c:v>1199</c:v>
                </c:pt>
                <c:pt idx="747">
                  <c:v>1047</c:v>
                </c:pt>
                <c:pt idx="748">
                  <c:v>1199</c:v>
                </c:pt>
                <c:pt idx="749">
                  <c:v>1493</c:v>
                </c:pt>
                <c:pt idx="750">
                  <c:v>1493</c:v>
                </c:pt>
                <c:pt idx="751">
                  <c:v>1493</c:v>
                </c:pt>
                <c:pt idx="752">
                  <c:v>1493</c:v>
                </c:pt>
                <c:pt idx="753">
                  <c:v>1493</c:v>
                </c:pt>
                <c:pt idx="754">
                  <c:v>1493</c:v>
                </c:pt>
                <c:pt idx="755">
                  <c:v>2200</c:v>
                </c:pt>
                <c:pt idx="756">
                  <c:v>1396.5</c:v>
                </c:pt>
                <c:pt idx="757">
                  <c:v>2487</c:v>
                </c:pt>
                <c:pt idx="758">
                  <c:v>1496</c:v>
                </c:pt>
                <c:pt idx="759">
                  <c:v>1496</c:v>
                </c:pt>
                <c:pt idx="760">
                  <c:v>1498</c:v>
                </c:pt>
                <c:pt idx="761">
                  <c:v>1496</c:v>
                </c:pt>
                <c:pt idx="762">
                  <c:v>1496</c:v>
                </c:pt>
                <c:pt idx="763">
                  <c:v>1496</c:v>
                </c:pt>
                <c:pt idx="764">
                  <c:v>1496</c:v>
                </c:pt>
                <c:pt idx="765">
                  <c:v>1496</c:v>
                </c:pt>
                <c:pt idx="766">
                  <c:v>1498</c:v>
                </c:pt>
                <c:pt idx="767">
                  <c:v>1496</c:v>
                </c:pt>
                <c:pt idx="768">
                  <c:v>1496</c:v>
                </c:pt>
                <c:pt idx="769">
                  <c:v>1496</c:v>
                </c:pt>
                <c:pt idx="770">
                  <c:v>1496</c:v>
                </c:pt>
                <c:pt idx="771">
                  <c:v>1498</c:v>
                </c:pt>
                <c:pt idx="772">
                  <c:v>1395</c:v>
                </c:pt>
                <c:pt idx="773">
                  <c:v>1968</c:v>
                </c:pt>
                <c:pt idx="774">
                  <c:v>1395</c:v>
                </c:pt>
                <c:pt idx="775">
                  <c:v>1798</c:v>
                </c:pt>
                <c:pt idx="776">
                  <c:v>1968</c:v>
                </c:pt>
                <c:pt idx="777">
                  <c:v>1968</c:v>
                </c:pt>
                <c:pt idx="778">
                  <c:v>1798</c:v>
                </c:pt>
                <c:pt idx="779">
                  <c:v>1968</c:v>
                </c:pt>
                <c:pt idx="780">
                  <c:v>1395</c:v>
                </c:pt>
                <c:pt idx="781">
                  <c:v>1968</c:v>
                </c:pt>
                <c:pt idx="782">
                  <c:v>1798</c:v>
                </c:pt>
                <c:pt idx="783">
                  <c:v>1968</c:v>
                </c:pt>
                <c:pt idx="784">
                  <c:v>1461</c:v>
                </c:pt>
                <c:pt idx="785">
                  <c:v>1461</c:v>
                </c:pt>
                <c:pt idx="786">
                  <c:v>1461</c:v>
                </c:pt>
              </c:numCache>
            </c:numRef>
          </c:xVal>
          <c:yVal>
            <c:numRef>
              <c:f>'3a and 3b'!$V$2:$V$788</c:f>
              <c:numCache>
                <c:formatCode>General</c:formatCode>
                <c:ptCount val="787"/>
                <c:pt idx="0">
                  <c:v>24</c:v>
                </c:pt>
                <c:pt idx="1">
                  <c:v>24</c:v>
                </c:pt>
                <c:pt idx="2">
                  <c:v>15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  <c:pt idx="6">
                  <c:v>28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40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35</c:v>
                </c:pt>
                <c:pt idx="24">
                  <c:v>35</c:v>
                </c:pt>
                <c:pt idx="25">
                  <c:v>35</c:v>
                </c:pt>
                <c:pt idx="26">
                  <c:v>35</c:v>
                </c:pt>
                <c:pt idx="27">
                  <c:v>35</c:v>
                </c:pt>
                <c:pt idx="28">
                  <c:v>35</c:v>
                </c:pt>
                <c:pt idx="29">
                  <c:v>35</c:v>
                </c:pt>
                <c:pt idx="30">
                  <c:v>60</c:v>
                </c:pt>
                <c:pt idx="31">
                  <c:v>35</c:v>
                </c:pt>
                <c:pt idx="32">
                  <c:v>35</c:v>
                </c:pt>
                <c:pt idx="33">
                  <c:v>35</c:v>
                </c:pt>
                <c:pt idx="34">
                  <c:v>35</c:v>
                </c:pt>
                <c:pt idx="35">
                  <c:v>35</c:v>
                </c:pt>
                <c:pt idx="36">
                  <c:v>60</c:v>
                </c:pt>
                <c:pt idx="37">
                  <c:v>35</c:v>
                </c:pt>
                <c:pt idx="38">
                  <c:v>35</c:v>
                </c:pt>
                <c:pt idx="39">
                  <c:v>35</c:v>
                </c:pt>
                <c:pt idx="40">
                  <c:v>35</c:v>
                </c:pt>
                <c:pt idx="41">
                  <c:v>35</c:v>
                </c:pt>
                <c:pt idx="42">
                  <c:v>35</c:v>
                </c:pt>
                <c:pt idx="43">
                  <c:v>35</c:v>
                </c:pt>
                <c:pt idx="44">
                  <c:v>35</c:v>
                </c:pt>
                <c:pt idx="45">
                  <c:v>35</c:v>
                </c:pt>
                <c:pt idx="46">
                  <c:v>35</c:v>
                </c:pt>
                <c:pt idx="47">
                  <c:v>35</c:v>
                </c:pt>
                <c:pt idx="48">
                  <c:v>35</c:v>
                </c:pt>
                <c:pt idx="49">
                  <c:v>35</c:v>
                </c:pt>
                <c:pt idx="50">
                  <c:v>35</c:v>
                </c:pt>
                <c:pt idx="51">
                  <c:v>35</c:v>
                </c:pt>
                <c:pt idx="52">
                  <c:v>35</c:v>
                </c:pt>
                <c:pt idx="53">
                  <c:v>35</c:v>
                </c:pt>
                <c:pt idx="54">
                  <c:v>35</c:v>
                </c:pt>
                <c:pt idx="55">
                  <c:v>32</c:v>
                </c:pt>
                <c:pt idx="56">
                  <c:v>32</c:v>
                </c:pt>
                <c:pt idx="57">
                  <c:v>32</c:v>
                </c:pt>
                <c:pt idx="58">
                  <c:v>32</c:v>
                </c:pt>
                <c:pt idx="59">
                  <c:v>32</c:v>
                </c:pt>
                <c:pt idx="60">
                  <c:v>32</c:v>
                </c:pt>
                <c:pt idx="61">
                  <c:v>32</c:v>
                </c:pt>
                <c:pt idx="62">
                  <c:v>40</c:v>
                </c:pt>
                <c:pt idx="63">
                  <c:v>40</c:v>
                </c:pt>
                <c:pt idx="64">
                  <c:v>40</c:v>
                </c:pt>
                <c:pt idx="65">
                  <c:v>40</c:v>
                </c:pt>
                <c:pt idx="66">
                  <c:v>45</c:v>
                </c:pt>
                <c:pt idx="67">
                  <c:v>45</c:v>
                </c:pt>
                <c:pt idx="68">
                  <c:v>45</c:v>
                </c:pt>
                <c:pt idx="69">
                  <c:v>45</c:v>
                </c:pt>
                <c:pt idx="70">
                  <c:v>45</c:v>
                </c:pt>
                <c:pt idx="71">
                  <c:v>45</c:v>
                </c:pt>
                <c:pt idx="72">
                  <c:v>45</c:v>
                </c:pt>
                <c:pt idx="73">
                  <c:v>45</c:v>
                </c:pt>
                <c:pt idx="74">
                  <c:v>45</c:v>
                </c:pt>
                <c:pt idx="75">
                  <c:v>45</c:v>
                </c:pt>
                <c:pt idx="76">
                  <c:v>45</c:v>
                </c:pt>
                <c:pt idx="77">
                  <c:v>45</c:v>
                </c:pt>
                <c:pt idx="78">
                  <c:v>45</c:v>
                </c:pt>
                <c:pt idx="79">
                  <c:v>45</c:v>
                </c:pt>
                <c:pt idx="80">
                  <c:v>44</c:v>
                </c:pt>
                <c:pt idx="81">
                  <c:v>44</c:v>
                </c:pt>
                <c:pt idx="82">
                  <c:v>44</c:v>
                </c:pt>
                <c:pt idx="83">
                  <c:v>44</c:v>
                </c:pt>
                <c:pt idx="84">
                  <c:v>44</c:v>
                </c:pt>
                <c:pt idx="85">
                  <c:v>44</c:v>
                </c:pt>
                <c:pt idx="86">
                  <c:v>44</c:v>
                </c:pt>
                <c:pt idx="87">
                  <c:v>44</c:v>
                </c:pt>
                <c:pt idx="88">
                  <c:v>43</c:v>
                </c:pt>
                <c:pt idx="89">
                  <c:v>43</c:v>
                </c:pt>
                <c:pt idx="90">
                  <c:v>43</c:v>
                </c:pt>
                <c:pt idx="91">
                  <c:v>43</c:v>
                </c:pt>
                <c:pt idx="92">
                  <c:v>43</c:v>
                </c:pt>
                <c:pt idx="93">
                  <c:v>43</c:v>
                </c:pt>
                <c:pt idx="94">
                  <c:v>42</c:v>
                </c:pt>
                <c:pt idx="95">
                  <c:v>42</c:v>
                </c:pt>
                <c:pt idx="96">
                  <c:v>42</c:v>
                </c:pt>
                <c:pt idx="97">
                  <c:v>45</c:v>
                </c:pt>
                <c:pt idx="98">
                  <c:v>45</c:v>
                </c:pt>
                <c:pt idx="99">
                  <c:v>45</c:v>
                </c:pt>
                <c:pt idx="100">
                  <c:v>45</c:v>
                </c:pt>
                <c:pt idx="101">
                  <c:v>45</c:v>
                </c:pt>
                <c:pt idx="102">
                  <c:v>45</c:v>
                </c:pt>
                <c:pt idx="103">
                  <c:v>45</c:v>
                </c:pt>
                <c:pt idx="104">
                  <c:v>45</c:v>
                </c:pt>
                <c:pt idx="105">
                  <c:v>45</c:v>
                </c:pt>
                <c:pt idx="106">
                  <c:v>45</c:v>
                </c:pt>
                <c:pt idx="107">
                  <c:v>45</c:v>
                </c:pt>
                <c:pt idx="108">
                  <c:v>45</c:v>
                </c:pt>
                <c:pt idx="109">
                  <c:v>37</c:v>
                </c:pt>
                <c:pt idx="110">
                  <c:v>37</c:v>
                </c:pt>
                <c:pt idx="111">
                  <c:v>37</c:v>
                </c:pt>
                <c:pt idx="112">
                  <c:v>37</c:v>
                </c:pt>
                <c:pt idx="113">
                  <c:v>37</c:v>
                </c:pt>
                <c:pt idx="114">
                  <c:v>37</c:v>
                </c:pt>
                <c:pt idx="115">
                  <c:v>37</c:v>
                </c:pt>
                <c:pt idx="116">
                  <c:v>37</c:v>
                </c:pt>
                <c:pt idx="117">
                  <c:v>37</c:v>
                </c:pt>
                <c:pt idx="118">
                  <c:v>37</c:v>
                </c:pt>
                <c:pt idx="119">
                  <c:v>37</c:v>
                </c:pt>
                <c:pt idx="120">
                  <c:v>37</c:v>
                </c:pt>
                <c:pt idx="121">
                  <c:v>45</c:v>
                </c:pt>
                <c:pt idx="122">
                  <c:v>45</c:v>
                </c:pt>
                <c:pt idx="123">
                  <c:v>45</c:v>
                </c:pt>
                <c:pt idx="124">
                  <c:v>45</c:v>
                </c:pt>
                <c:pt idx="125">
                  <c:v>45</c:v>
                </c:pt>
                <c:pt idx="126">
                  <c:v>45</c:v>
                </c:pt>
                <c:pt idx="127">
                  <c:v>45</c:v>
                </c:pt>
                <c:pt idx="128">
                  <c:v>45</c:v>
                </c:pt>
                <c:pt idx="129">
                  <c:v>37</c:v>
                </c:pt>
                <c:pt idx="130">
                  <c:v>37</c:v>
                </c:pt>
                <c:pt idx="131">
                  <c:v>37</c:v>
                </c:pt>
                <c:pt idx="132">
                  <c:v>37</c:v>
                </c:pt>
                <c:pt idx="133">
                  <c:v>37</c:v>
                </c:pt>
                <c:pt idx="134">
                  <c:v>37</c:v>
                </c:pt>
                <c:pt idx="135">
                  <c:v>37</c:v>
                </c:pt>
                <c:pt idx="136">
                  <c:v>37</c:v>
                </c:pt>
                <c:pt idx="137">
                  <c:v>37</c:v>
                </c:pt>
                <c:pt idx="138">
                  <c:v>37</c:v>
                </c:pt>
                <c:pt idx="139">
                  <c:v>37</c:v>
                </c:pt>
                <c:pt idx="140">
                  <c:v>37</c:v>
                </c:pt>
                <c:pt idx="141">
                  <c:v>37</c:v>
                </c:pt>
                <c:pt idx="142">
                  <c:v>37</c:v>
                </c:pt>
                <c:pt idx="143">
                  <c:v>40</c:v>
                </c:pt>
                <c:pt idx="144">
                  <c:v>40</c:v>
                </c:pt>
                <c:pt idx="145">
                  <c:v>40</c:v>
                </c:pt>
                <c:pt idx="146">
                  <c:v>42</c:v>
                </c:pt>
                <c:pt idx="147">
                  <c:v>42</c:v>
                </c:pt>
                <c:pt idx="148">
                  <c:v>42</c:v>
                </c:pt>
                <c:pt idx="149">
                  <c:v>42</c:v>
                </c:pt>
                <c:pt idx="150">
                  <c:v>42</c:v>
                </c:pt>
                <c:pt idx="151">
                  <c:v>45</c:v>
                </c:pt>
                <c:pt idx="152">
                  <c:v>45</c:v>
                </c:pt>
                <c:pt idx="153">
                  <c:v>45</c:v>
                </c:pt>
                <c:pt idx="154">
                  <c:v>45</c:v>
                </c:pt>
                <c:pt idx="155">
                  <c:v>45</c:v>
                </c:pt>
                <c:pt idx="156">
                  <c:v>45</c:v>
                </c:pt>
                <c:pt idx="157">
                  <c:v>45</c:v>
                </c:pt>
                <c:pt idx="158">
                  <c:v>45</c:v>
                </c:pt>
                <c:pt idx="159">
                  <c:v>42</c:v>
                </c:pt>
                <c:pt idx="160">
                  <c:v>42</c:v>
                </c:pt>
                <c:pt idx="161">
                  <c:v>42</c:v>
                </c:pt>
                <c:pt idx="162">
                  <c:v>40</c:v>
                </c:pt>
                <c:pt idx="163">
                  <c:v>40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42</c:v>
                </c:pt>
                <c:pt idx="168">
                  <c:v>42</c:v>
                </c:pt>
                <c:pt idx="169">
                  <c:v>42</c:v>
                </c:pt>
                <c:pt idx="170">
                  <c:v>42</c:v>
                </c:pt>
                <c:pt idx="171">
                  <c:v>40</c:v>
                </c:pt>
                <c:pt idx="172">
                  <c:v>45</c:v>
                </c:pt>
                <c:pt idx="173">
                  <c:v>45</c:v>
                </c:pt>
                <c:pt idx="174">
                  <c:v>45</c:v>
                </c:pt>
                <c:pt idx="175">
                  <c:v>45</c:v>
                </c:pt>
                <c:pt idx="176">
                  <c:v>45</c:v>
                </c:pt>
                <c:pt idx="177">
                  <c:v>45</c:v>
                </c:pt>
                <c:pt idx="178">
                  <c:v>45</c:v>
                </c:pt>
                <c:pt idx="179">
                  <c:v>45</c:v>
                </c:pt>
                <c:pt idx="180">
                  <c:v>45</c:v>
                </c:pt>
                <c:pt idx="181">
                  <c:v>45</c:v>
                </c:pt>
                <c:pt idx="182">
                  <c:v>45</c:v>
                </c:pt>
                <c:pt idx="183">
                  <c:v>45</c:v>
                </c:pt>
                <c:pt idx="184">
                  <c:v>45</c:v>
                </c:pt>
                <c:pt idx="185">
                  <c:v>45</c:v>
                </c:pt>
                <c:pt idx="186">
                  <c:v>45</c:v>
                </c:pt>
                <c:pt idx="187">
                  <c:v>45</c:v>
                </c:pt>
                <c:pt idx="188">
                  <c:v>50</c:v>
                </c:pt>
                <c:pt idx="189">
                  <c:v>50</c:v>
                </c:pt>
                <c:pt idx="190">
                  <c:v>50</c:v>
                </c:pt>
                <c:pt idx="191">
                  <c:v>37</c:v>
                </c:pt>
                <c:pt idx="192">
                  <c:v>37</c:v>
                </c:pt>
                <c:pt idx="193">
                  <c:v>37</c:v>
                </c:pt>
                <c:pt idx="194">
                  <c:v>37</c:v>
                </c:pt>
                <c:pt idx="195">
                  <c:v>37</c:v>
                </c:pt>
                <c:pt idx="196">
                  <c:v>70</c:v>
                </c:pt>
                <c:pt idx="197">
                  <c:v>70</c:v>
                </c:pt>
                <c:pt idx="198">
                  <c:v>71</c:v>
                </c:pt>
                <c:pt idx="199">
                  <c:v>71</c:v>
                </c:pt>
                <c:pt idx="200">
                  <c:v>66</c:v>
                </c:pt>
                <c:pt idx="201">
                  <c:v>66</c:v>
                </c:pt>
                <c:pt idx="202">
                  <c:v>66</c:v>
                </c:pt>
                <c:pt idx="203">
                  <c:v>66</c:v>
                </c:pt>
                <c:pt idx="204">
                  <c:v>66</c:v>
                </c:pt>
                <c:pt idx="205">
                  <c:v>67</c:v>
                </c:pt>
                <c:pt idx="206">
                  <c:v>67</c:v>
                </c:pt>
                <c:pt idx="207">
                  <c:v>67</c:v>
                </c:pt>
                <c:pt idx="208">
                  <c:v>45</c:v>
                </c:pt>
                <c:pt idx="209">
                  <c:v>45</c:v>
                </c:pt>
                <c:pt idx="210">
                  <c:v>45</c:v>
                </c:pt>
                <c:pt idx="211">
                  <c:v>60.9</c:v>
                </c:pt>
                <c:pt idx="212">
                  <c:v>52</c:v>
                </c:pt>
                <c:pt idx="213">
                  <c:v>87</c:v>
                </c:pt>
                <c:pt idx="214">
                  <c:v>78</c:v>
                </c:pt>
                <c:pt idx="215">
                  <c:v>78</c:v>
                </c:pt>
                <c:pt idx="216">
                  <c:v>78</c:v>
                </c:pt>
                <c:pt idx="217">
                  <c:v>78</c:v>
                </c:pt>
                <c:pt idx="218">
                  <c:v>46</c:v>
                </c:pt>
                <c:pt idx="219">
                  <c:v>78</c:v>
                </c:pt>
                <c:pt idx="220">
                  <c:v>35</c:v>
                </c:pt>
                <c:pt idx="221">
                  <c:v>35</c:v>
                </c:pt>
                <c:pt idx="222">
                  <c:v>35</c:v>
                </c:pt>
                <c:pt idx="223">
                  <c:v>35</c:v>
                </c:pt>
                <c:pt idx="224">
                  <c:v>35</c:v>
                </c:pt>
                <c:pt idx="225">
                  <c:v>35</c:v>
                </c:pt>
                <c:pt idx="226">
                  <c:v>35</c:v>
                </c:pt>
                <c:pt idx="227">
                  <c:v>35</c:v>
                </c:pt>
                <c:pt idx="228">
                  <c:v>27</c:v>
                </c:pt>
                <c:pt idx="229">
                  <c:v>27</c:v>
                </c:pt>
                <c:pt idx="230">
                  <c:v>27</c:v>
                </c:pt>
                <c:pt idx="231">
                  <c:v>27</c:v>
                </c:pt>
                <c:pt idx="232">
                  <c:v>27</c:v>
                </c:pt>
                <c:pt idx="233">
                  <c:v>27</c:v>
                </c:pt>
                <c:pt idx="234">
                  <c:v>27</c:v>
                </c:pt>
                <c:pt idx="235">
                  <c:v>27</c:v>
                </c:pt>
                <c:pt idx="236">
                  <c:v>27</c:v>
                </c:pt>
                <c:pt idx="237">
                  <c:v>27</c:v>
                </c:pt>
                <c:pt idx="238">
                  <c:v>35</c:v>
                </c:pt>
                <c:pt idx="239">
                  <c:v>35</c:v>
                </c:pt>
                <c:pt idx="240">
                  <c:v>35</c:v>
                </c:pt>
                <c:pt idx="241">
                  <c:v>35</c:v>
                </c:pt>
                <c:pt idx="242">
                  <c:v>35</c:v>
                </c:pt>
                <c:pt idx="243">
                  <c:v>35</c:v>
                </c:pt>
                <c:pt idx="244">
                  <c:v>35</c:v>
                </c:pt>
                <c:pt idx="245">
                  <c:v>35</c:v>
                </c:pt>
                <c:pt idx="246">
                  <c:v>35</c:v>
                </c:pt>
                <c:pt idx="247">
                  <c:v>35</c:v>
                </c:pt>
                <c:pt idx="248">
                  <c:v>35</c:v>
                </c:pt>
                <c:pt idx="249">
                  <c:v>43</c:v>
                </c:pt>
                <c:pt idx="250">
                  <c:v>43</c:v>
                </c:pt>
                <c:pt idx="251">
                  <c:v>43</c:v>
                </c:pt>
                <c:pt idx="252">
                  <c:v>43</c:v>
                </c:pt>
                <c:pt idx="253">
                  <c:v>43</c:v>
                </c:pt>
                <c:pt idx="254">
                  <c:v>43</c:v>
                </c:pt>
                <c:pt idx="255">
                  <c:v>35</c:v>
                </c:pt>
                <c:pt idx="256">
                  <c:v>35</c:v>
                </c:pt>
                <c:pt idx="257">
                  <c:v>35</c:v>
                </c:pt>
                <c:pt idx="258">
                  <c:v>35</c:v>
                </c:pt>
                <c:pt idx="259">
                  <c:v>35</c:v>
                </c:pt>
                <c:pt idx="260">
                  <c:v>35</c:v>
                </c:pt>
                <c:pt idx="261">
                  <c:v>35</c:v>
                </c:pt>
                <c:pt idx="262">
                  <c:v>35</c:v>
                </c:pt>
                <c:pt idx="263">
                  <c:v>35</c:v>
                </c:pt>
                <c:pt idx="264">
                  <c:v>35</c:v>
                </c:pt>
                <c:pt idx="265">
                  <c:v>35</c:v>
                </c:pt>
                <c:pt idx="266">
                  <c:v>35</c:v>
                </c:pt>
                <c:pt idx="267">
                  <c:v>35</c:v>
                </c:pt>
                <c:pt idx="268">
                  <c:v>35</c:v>
                </c:pt>
                <c:pt idx="269">
                  <c:v>35</c:v>
                </c:pt>
                <c:pt idx="270">
                  <c:v>35</c:v>
                </c:pt>
                <c:pt idx="271">
                  <c:v>35</c:v>
                </c:pt>
                <c:pt idx="272">
                  <c:v>35</c:v>
                </c:pt>
                <c:pt idx="273">
                  <c:v>35</c:v>
                </c:pt>
                <c:pt idx="274">
                  <c:v>35</c:v>
                </c:pt>
                <c:pt idx="275">
                  <c:v>35</c:v>
                </c:pt>
                <c:pt idx="276">
                  <c:v>35</c:v>
                </c:pt>
                <c:pt idx="277">
                  <c:v>37</c:v>
                </c:pt>
                <c:pt idx="278">
                  <c:v>37</c:v>
                </c:pt>
                <c:pt idx="279">
                  <c:v>37</c:v>
                </c:pt>
                <c:pt idx="280">
                  <c:v>37</c:v>
                </c:pt>
                <c:pt idx="281">
                  <c:v>37</c:v>
                </c:pt>
                <c:pt idx="282">
                  <c:v>37</c:v>
                </c:pt>
                <c:pt idx="283">
                  <c:v>37</c:v>
                </c:pt>
                <c:pt idx="284">
                  <c:v>37</c:v>
                </c:pt>
                <c:pt idx="285">
                  <c:v>37</c:v>
                </c:pt>
                <c:pt idx="286">
                  <c:v>37</c:v>
                </c:pt>
                <c:pt idx="287">
                  <c:v>37</c:v>
                </c:pt>
                <c:pt idx="288">
                  <c:v>37</c:v>
                </c:pt>
                <c:pt idx="289">
                  <c:v>37</c:v>
                </c:pt>
                <c:pt idx="290">
                  <c:v>37</c:v>
                </c:pt>
                <c:pt idx="291">
                  <c:v>37</c:v>
                </c:pt>
                <c:pt idx="292">
                  <c:v>37</c:v>
                </c:pt>
                <c:pt idx="293">
                  <c:v>37</c:v>
                </c:pt>
                <c:pt idx="294">
                  <c:v>37</c:v>
                </c:pt>
                <c:pt idx="295">
                  <c:v>37</c:v>
                </c:pt>
                <c:pt idx="296">
                  <c:v>37</c:v>
                </c:pt>
                <c:pt idx="297">
                  <c:v>37</c:v>
                </c:pt>
                <c:pt idx="298">
                  <c:v>37</c:v>
                </c:pt>
                <c:pt idx="299">
                  <c:v>37</c:v>
                </c:pt>
                <c:pt idx="300">
                  <c:v>37</c:v>
                </c:pt>
                <c:pt idx="301">
                  <c:v>35</c:v>
                </c:pt>
                <c:pt idx="302">
                  <c:v>35</c:v>
                </c:pt>
                <c:pt idx="303">
                  <c:v>35</c:v>
                </c:pt>
                <c:pt idx="304">
                  <c:v>35</c:v>
                </c:pt>
                <c:pt idx="305">
                  <c:v>35</c:v>
                </c:pt>
                <c:pt idx="306">
                  <c:v>35</c:v>
                </c:pt>
                <c:pt idx="307">
                  <c:v>44</c:v>
                </c:pt>
                <c:pt idx="308">
                  <c:v>44</c:v>
                </c:pt>
                <c:pt idx="309">
                  <c:v>44</c:v>
                </c:pt>
                <c:pt idx="310">
                  <c:v>44</c:v>
                </c:pt>
                <c:pt idx="311">
                  <c:v>44</c:v>
                </c:pt>
                <c:pt idx="312">
                  <c:v>44</c:v>
                </c:pt>
                <c:pt idx="313">
                  <c:v>44</c:v>
                </c:pt>
                <c:pt idx="314">
                  <c:v>44</c:v>
                </c:pt>
                <c:pt idx="315">
                  <c:v>44</c:v>
                </c:pt>
                <c:pt idx="316">
                  <c:v>44</c:v>
                </c:pt>
                <c:pt idx="317">
                  <c:v>44</c:v>
                </c:pt>
                <c:pt idx="318">
                  <c:v>40</c:v>
                </c:pt>
                <c:pt idx="319">
                  <c:v>40</c:v>
                </c:pt>
                <c:pt idx="320">
                  <c:v>45</c:v>
                </c:pt>
                <c:pt idx="321">
                  <c:v>45</c:v>
                </c:pt>
                <c:pt idx="322">
                  <c:v>45</c:v>
                </c:pt>
                <c:pt idx="323">
                  <c:v>45</c:v>
                </c:pt>
                <c:pt idx="324">
                  <c:v>45</c:v>
                </c:pt>
                <c:pt idx="325">
                  <c:v>45</c:v>
                </c:pt>
                <c:pt idx="326">
                  <c:v>45</c:v>
                </c:pt>
                <c:pt idx="327">
                  <c:v>45</c:v>
                </c:pt>
                <c:pt idx="328">
                  <c:v>45</c:v>
                </c:pt>
                <c:pt idx="329">
                  <c:v>45</c:v>
                </c:pt>
                <c:pt idx="330">
                  <c:v>45</c:v>
                </c:pt>
                <c:pt idx="331">
                  <c:v>45</c:v>
                </c:pt>
                <c:pt idx="332">
                  <c:v>45</c:v>
                </c:pt>
                <c:pt idx="333">
                  <c:v>44</c:v>
                </c:pt>
                <c:pt idx="334">
                  <c:v>44</c:v>
                </c:pt>
                <c:pt idx="335">
                  <c:v>44</c:v>
                </c:pt>
                <c:pt idx="336">
                  <c:v>44</c:v>
                </c:pt>
                <c:pt idx="337">
                  <c:v>44</c:v>
                </c:pt>
                <c:pt idx="338">
                  <c:v>44</c:v>
                </c:pt>
                <c:pt idx="339">
                  <c:v>44</c:v>
                </c:pt>
                <c:pt idx="340">
                  <c:v>44</c:v>
                </c:pt>
                <c:pt idx="341">
                  <c:v>44</c:v>
                </c:pt>
                <c:pt idx="342">
                  <c:v>44</c:v>
                </c:pt>
                <c:pt idx="343">
                  <c:v>44</c:v>
                </c:pt>
                <c:pt idx="344">
                  <c:v>44</c:v>
                </c:pt>
                <c:pt idx="345">
                  <c:v>44</c:v>
                </c:pt>
                <c:pt idx="346">
                  <c:v>44</c:v>
                </c:pt>
                <c:pt idx="347">
                  <c:v>44</c:v>
                </c:pt>
                <c:pt idx="348">
                  <c:v>44</c:v>
                </c:pt>
                <c:pt idx="349">
                  <c:v>44</c:v>
                </c:pt>
                <c:pt idx="350">
                  <c:v>44</c:v>
                </c:pt>
                <c:pt idx="351">
                  <c:v>44</c:v>
                </c:pt>
                <c:pt idx="352">
                  <c:v>44</c:v>
                </c:pt>
                <c:pt idx="353">
                  <c:v>44</c:v>
                </c:pt>
                <c:pt idx="354">
                  <c:v>44</c:v>
                </c:pt>
                <c:pt idx="355">
                  <c:v>44</c:v>
                </c:pt>
                <c:pt idx="356">
                  <c:v>44</c:v>
                </c:pt>
                <c:pt idx="357">
                  <c:v>60</c:v>
                </c:pt>
                <c:pt idx="358">
                  <c:v>60</c:v>
                </c:pt>
                <c:pt idx="359">
                  <c:v>60</c:v>
                </c:pt>
                <c:pt idx="360">
                  <c:v>60</c:v>
                </c:pt>
                <c:pt idx="361">
                  <c:v>60</c:v>
                </c:pt>
                <c:pt idx="362">
                  <c:v>60</c:v>
                </c:pt>
                <c:pt idx="363">
                  <c:v>48</c:v>
                </c:pt>
                <c:pt idx="364">
                  <c:v>48</c:v>
                </c:pt>
                <c:pt idx="365">
                  <c:v>48</c:v>
                </c:pt>
                <c:pt idx="366">
                  <c:v>48</c:v>
                </c:pt>
                <c:pt idx="367">
                  <c:v>48</c:v>
                </c:pt>
                <c:pt idx="368">
                  <c:v>48</c:v>
                </c:pt>
                <c:pt idx="369">
                  <c:v>48</c:v>
                </c:pt>
                <c:pt idx="370">
                  <c:v>48</c:v>
                </c:pt>
                <c:pt idx="371">
                  <c:v>48</c:v>
                </c:pt>
                <c:pt idx="372">
                  <c:v>40</c:v>
                </c:pt>
                <c:pt idx="373">
                  <c:v>40</c:v>
                </c:pt>
                <c:pt idx="374">
                  <c:v>40</c:v>
                </c:pt>
                <c:pt idx="375">
                  <c:v>40</c:v>
                </c:pt>
                <c:pt idx="376">
                  <c:v>52</c:v>
                </c:pt>
                <c:pt idx="377">
                  <c:v>52</c:v>
                </c:pt>
                <c:pt idx="378">
                  <c:v>52</c:v>
                </c:pt>
                <c:pt idx="379">
                  <c:v>52</c:v>
                </c:pt>
                <c:pt idx="380">
                  <c:v>52</c:v>
                </c:pt>
                <c:pt idx="381">
                  <c:v>52</c:v>
                </c:pt>
                <c:pt idx="382">
                  <c:v>52</c:v>
                </c:pt>
                <c:pt idx="383">
                  <c:v>52</c:v>
                </c:pt>
                <c:pt idx="384">
                  <c:v>52</c:v>
                </c:pt>
                <c:pt idx="385">
                  <c:v>52</c:v>
                </c:pt>
                <c:pt idx="386">
                  <c:v>52</c:v>
                </c:pt>
                <c:pt idx="387">
                  <c:v>52</c:v>
                </c:pt>
                <c:pt idx="388">
                  <c:v>50</c:v>
                </c:pt>
                <c:pt idx="389">
                  <c:v>50</c:v>
                </c:pt>
                <c:pt idx="390">
                  <c:v>50</c:v>
                </c:pt>
                <c:pt idx="391">
                  <c:v>50</c:v>
                </c:pt>
                <c:pt idx="392">
                  <c:v>50</c:v>
                </c:pt>
                <c:pt idx="393">
                  <c:v>50</c:v>
                </c:pt>
                <c:pt idx="394">
                  <c:v>50</c:v>
                </c:pt>
                <c:pt idx="395">
                  <c:v>50</c:v>
                </c:pt>
                <c:pt idx="396">
                  <c:v>50</c:v>
                </c:pt>
                <c:pt idx="397">
                  <c:v>45</c:v>
                </c:pt>
                <c:pt idx="398">
                  <c:v>45</c:v>
                </c:pt>
                <c:pt idx="399">
                  <c:v>45</c:v>
                </c:pt>
                <c:pt idx="400">
                  <c:v>45</c:v>
                </c:pt>
                <c:pt idx="401">
                  <c:v>45</c:v>
                </c:pt>
                <c:pt idx="402">
                  <c:v>45</c:v>
                </c:pt>
                <c:pt idx="403">
                  <c:v>45</c:v>
                </c:pt>
                <c:pt idx="404">
                  <c:v>45</c:v>
                </c:pt>
                <c:pt idx="405">
                  <c:v>45</c:v>
                </c:pt>
                <c:pt idx="406">
                  <c:v>45</c:v>
                </c:pt>
                <c:pt idx="407">
                  <c:v>45</c:v>
                </c:pt>
                <c:pt idx="408">
                  <c:v>45</c:v>
                </c:pt>
                <c:pt idx="409">
                  <c:v>45</c:v>
                </c:pt>
                <c:pt idx="410">
                  <c:v>42</c:v>
                </c:pt>
                <c:pt idx="411">
                  <c:v>42</c:v>
                </c:pt>
                <c:pt idx="412">
                  <c:v>42</c:v>
                </c:pt>
                <c:pt idx="413">
                  <c:v>42</c:v>
                </c:pt>
                <c:pt idx="414">
                  <c:v>42</c:v>
                </c:pt>
                <c:pt idx="415">
                  <c:v>42</c:v>
                </c:pt>
                <c:pt idx="416">
                  <c:v>42</c:v>
                </c:pt>
                <c:pt idx="417">
                  <c:v>42</c:v>
                </c:pt>
                <c:pt idx="418">
                  <c:v>42</c:v>
                </c:pt>
                <c:pt idx="419">
                  <c:v>42</c:v>
                </c:pt>
                <c:pt idx="420">
                  <c:v>42</c:v>
                </c:pt>
                <c:pt idx="421">
                  <c:v>50</c:v>
                </c:pt>
                <c:pt idx="422">
                  <c:v>50</c:v>
                </c:pt>
                <c:pt idx="423">
                  <c:v>50</c:v>
                </c:pt>
                <c:pt idx="424">
                  <c:v>50</c:v>
                </c:pt>
                <c:pt idx="425">
                  <c:v>50</c:v>
                </c:pt>
                <c:pt idx="426">
                  <c:v>50</c:v>
                </c:pt>
                <c:pt idx="427">
                  <c:v>50</c:v>
                </c:pt>
                <c:pt idx="428">
                  <c:v>55</c:v>
                </c:pt>
                <c:pt idx="429">
                  <c:v>55</c:v>
                </c:pt>
                <c:pt idx="430">
                  <c:v>55</c:v>
                </c:pt>
                <c:pt idx="431">
                  <c:v>55</c:v>
                </c:pt>
                <c:pt idx="432">
                  <c:v>55</c:v>
                </c:pt>
                <c:pt idx="433">
                  <c:v>55</c:v>
                </c:pt>
                <c:pt idx="434">
                  <c:v>55</c:v>
                </c:pt>
                <c:pt idx="435">
                  <c:v>55</c:v>
                </c:pt>
                <c:pt idx="436">
                  <c:v>55</c:v>
                </c:pt>
                <c:pt idx="437">
                  <c:v>55</c:v>
                </c:pt>
                <c:pt idx="438">
                  <c:v>45</c:v>
                </c:pt>
                <c:pt idx="439">
                  <c:v>45</c:v>
                </c:pt>
                <c:pt idx="440">
                  <c:v>45</c:v>
                </c:pt>
                <c:pt idx="441">
                  <c:v>45</c:v>
                </c:pt>
                <c:pt idx="442">
                  <c:v>35</c:v>
                </c:pt>
                <c:pt idx="443">
                  <c:v>35</c:v>
                </c:pt>
                <c:pt idx="444">
                  <c:v>35</c:v>
                </c:pt>
                <c:pt idx="445">
                  <c:v>60</c:v>
                </c:pt>
                <c:pt idx="446">
                  <c:v>60</c:v>
                </c:pt>
                <c:pt idx="447">
                  <c:v>60</c:v>
                </c:pt>
                <c:pt idx="448">
                  <c:v>45</c:v>
                </c:pt>
                <c:pt idx="449">
                  <c:v>45</c:v>
                </c:pt>
                <c:pt idx="450">
                  <c:v>45</c:v>
                </c:pt>
                <c:pt idx="451">
                  <c:v>45</c:v>
                </c:pt>
                <c:pt idx="452">
                  <c:v>60</c:v>
                </c:pt>
                <c:pt idx="453">
                  <c:v>60</c:v>
                </c:pt>
                <c:pt idx="454">
                  <c:v>60</c:v>
                </c:pt>
                <c:pt idx="455">
                  <c:v>45</c:v>
                </c:pt>
                <c:pt idx="456">
                  <c:v>45</c:v>
                </c:pt>
                <c:pt idx="457">
                  <c:v>45</c:v>
                </c:pt>
                <c:pt idx="458">
                  <c:v>45</c:v>
                </c:pt>
                <c:pt idx="459">
                  <c:v>45</c:v>
                </c:pt>
                <c:pt idx="460">
                  <c:v>45</c:v>
                </c:pt>
                <c:pt idx="461">
                  <c:v>45</c:v>
                </c:pt>
                <c:pt idx="462">
                  <c:v>45</c:v>
                </c:pt>
                <c:pt idx="463">
                  <c:v>60</c:v>
                </c:pt>
                <c:pt idx="464">
                  <c:v>80</c:v>
                </c:pt>
                <c:pt idx="465">
                  <c:v>80</c:v>
                </c:pt>
                <c:pt idx="466">
                  <c:v>60</c:v>
                </c:pt>
                <c:pt idx="467">
                  <c:v>60</c:v>
                </c:pt>
                <c:pt idx="468">
                  <c:v>60</c:v>
                </c:pt>
                <c:pt idx="469">
                  <c:v>60</c:v>
                </c:pt>
                <c:pt idx="470">
                  <c:v>60</c:v>
                </c:pt>
                <c:pt idx="471">
                  <c:v>60</c:v>
                </c:pt>
                <c:pt idx="472">
                  <c:v>55</c:v>
                </c:pt>
                <c:pt idx="473">
                  <c:v>55</c:v>
                </c:pt>
                <c:pt idx="474">
                  <c:v>55</c:v>
                </c:pt>
                <c:pt idx="475">
                  <c:v>55</c:v>
                </c:pt>
                <c:pt idx="476">
                  <c:v>70</c:v>
                </c:pt>
                <c:pt idx="477">
                  <c:v>70</c:v>
                </c:pt>
                <c:pt idx="478">
                  <c:v>70</c:v>
                </c:pt>
                <c:pt idx="479">
                  <c:v>70</c:v>
                </c:pt>
                <c:pt idx="480">
                  <c:v>70</c:v>
                </c:pt>
                <c:pt idx="481">
                  <c:v>70</c:v>
                </c:pt>
                <c:pt idx="482">
                  <c:v>70</c:v>
                </c:pt>
                <c:pt idx="483">
                  <c:v>70</c:v>
                </c:pt>
                <c:pt idx="484">
                  <c:v>70</c:v>
                </c:pt>
                <c:pt idx="485">
                  <c:v>70</c:v>
                </c:pt>
                <c:pt idx="486">
                  <c:v>70</c:v>
                </c:pt>
                <c:pt idx="487">
                  <c:v>70</c:v>
                </c:pt>
                <c:pt idx="488">
                  <c:v>70</c:v>
                </c:pt>
                <c:pt idx="489">
                  <c:v>70</c:v>
                </c:pt>
                <c:pt idx="490">
                  <c:v>70</c:v>
                </c:pt>
                <c:pt idx="491">
                  <c:v>70</c:v>
                </c:pt>
                <c:pt idx="492">
                  <c:v>70</c:v>
                </c:pt>
                <c:pt idx="493">
                  <c:v>70</c:v>
                </c:pt>
                <c:pt idx="494">
                  <c:v>70</c:v>
                </c:pt>
                <c:pt idx="495">
                  <c:v>70</c:v>
                </c:pt>
                <c:pt idx="496">
                  <c:v>70</c:v>
                </c:pt>
                <c:pt idx="497">
                  <c:v>45</c:v>
                </c:pt>
                <c:pt idx="498">
                  <c:v>45</c:v>
                </c:pt>
                <c:pt idx="499">
                  <c:v>45</c:v>
                </c:pt>
                <c:pt idx="500">
                  <c:v>60</c:v>
                </c:pt>
                <c:pt idx="501">
                  <c:v>60</c:v>
                </c:pt>
                <c:pt idx="502">
                  <c:v>60</c:v>
                </c:pt>
                <c:pt idx="503">
                  <c:v>45</c:v>
                </c:pt>
                <c:pt idx="504">
                  <c:v>60</c:v>
                </c:pt>
                <c:pt idx="505">
                  <c:v>60</c:v>
                </c:pt>
                <c:pt idx="506">
                  <c:v>45</c:v>
                </c:pt>
                <c:pt idx="507">
                  <c:v>55</c:v>
                </c:pt>
                <c:pt idx="508">
                  <c:v>55</c:v>
                </c:pt>
                <c:pt idx="509">
                  <c:v>55</c:v>
                </c:pt>
                <c:pt idx="510">
                  <c:v>55</c:v>
                </c:pt>
                <c:pt idx="511">
                  <c:v>55</c:v>
                </c:pt>
                <c:pt idx="512">
                  <c:v>55</c:v>
                </c:pt>
                <c:pt idx="513">
                  <c:v>55</c:v>
                </c:pt>
                <c:pt idx="514">
                  <c:v>55</c:v>
                </c:pt>
                <c:pt idx="515">
                  <c:v>55</c:v>
                </c:pt>
                <c:pt idx="516">
                  <c:v>55</c:v>
                </c:pt>
                <c:pt idx="517">
                  <c:v>55</c:v>
                </c:pt>
                <c:pt idx="518">
                  <c:v>55</c:v>
                </c:pt>
                <c:pt idx="519">
                  <c:v>55</c:v>
                </c:pt>
                <c:pt idx="520">
                  <c:v>55</c:v>
                </c:pt>
                <c:pt idx="521">
                  <c:v>55</c:v>
                </c:pt>
                <c:pt idx="522">
                  <c:v>55</c:v>
                </c:pt>
                <c:pt idx="523">
                  <c:v>55</c:v>
                </c:pt>
                <c:pt idx="524">
                  <c:v>55</c:v>
                </c:pt>
                <c:pt idx="525">
                  <c:v>55</c:v>
                </c:pt>
                <c:pt idx="526">
                  <c:v>43</c:v>
                </c:pt>
                <c:pt idx="527">
                  <c:v>43</c:v>
                </c:pt>
                <c:pt idx="528">
                  <c:v>55</c:v>
                </c:pt>
                <c:pt idx="529">
                  <c:v>66</c:v>
                </c:pt>
                <c:pt idx="530">
                  <c:v>66</c:v>
                </c:pt>
                <c:pt idx="531">
                  <c:v>66</c:v>
                </c:pt>
                <c:pt idx="532">
                  <c:v>66</c:v>
                </c:pt>
                <c:pt idx="533">
                  <c:v>66</c:v>
                </c:pt>
                <c:pt idx="534">
                  <c:v>66</c:v>
                </c:pt>
                <c:pt idx="535">
                  <c:v>66</c:v>
                </c:pt>
                <c:pt idx="536">
                  <c:v>80</c:v>
                </c:pt>
                <c:pt idx="537">
                  <c:v>80</c:v>
                </c:pt>
                <c:pt idx="538">
                  <c:v>80</c:v>
                </c:pt>
                <c:pt idx="539">
                  <c:v>80</c:v>
                </c:pt>
                <c:pt idx="540">
                  <c:v>80</c:v>
                </c:pt>
                <c:pt idx="541">
                  <c:v>80</c:v>
                </c:pt>
                <c:pt idx="542">
                  <c:v>80</c:v>
                </c:pt>
                <c:pt idx="543">
                  <c:v>80</c:v>
                </c:pt>
                <c:pt idx="544">
                  <c:v>80</c:v>
                </c:pt>
                <c:pt idx="545">
                  <c:v>80</c:v>
                </c:pt>
                <c:pt idx="546">
                  <c:v>63</c:v>
                </c:pt>
                <c:pt idx="547">
                  <c:v>51</c:v>
                </c:pt>
                <c:pt idx="548">
                  <c:v>51</c:v>
                </c:pt>
                <c:pt idx="549">
                  <c:v>51</c:v>
                </c:pt>
                <c:pt idx="550">
                  <c:v>61</c:v>
                </c:pt>
                <c:pt idx="551">
                  <c:v>51</c:v>
                </c:pt>
                <c:pt idx="552">
                  <c:v>40</c:v>
                </c:pt>
                <c:pt idx="553">
                  <c:v>40</c:v>
                </c:pt>
                <c:pt idx="554">
                  <c:v>59</c:v>
                </c:pt>
                <c:pt idx="555">
                  <c:v>60</c:v>
                </c:pt>
                <c:pt idx="556">
                  <c:v>68</c:v>
                </c:pt>
                <c:pt idx="557">
                  <c:v>68</c:v>
                </c:pt>
                <c:pt idx="558">
                  <c:v>52</c:v>
                </c:pt>
                <c:pt idx="559">
                  <c:v>52</c:v>
                </c:pt>
                <c:pt idx="560">
                  <c:v>93</c:v>
                </c:pt>
                <c:pt idx="561">
                  <c:v>35</c:v>
                </c:pt>
                <c:pt idx="562">
                  <c:v>36</c:v>
                </c:pt>
                <c:pt idx="563">
                  <c:v>42</c:v>
                </c:pt>
                <c:pt idx="564">
                  <c:v>40</c:v>
                </c:pt>
                <c:pt idx="565">
                  <c:v>42</c:v>
                </c:pt>
                <c:pt idx="566">
                  <c:v>40</c:v>
                </c:pt>
                <c:pt idx="567">
                  <c:v>42</c:v>
                </c:pt>
                <c:pt idx="568">
                  <c:v>40</c:v>
                </c:pt>
                <c:pt idx="569">
                  <c:v>37</c:v>
                </c:pt>
                <c:pt idx="570">
                  <c:v>37</c:v>
                </c:pt>
                <c:pt idx="571">
                  <c:v>37</c:v>
                </c:pt>
                <c:pt idx="572">
                  <c:v>37</c:v>
                </c:pt>
                <c:pt idx="573">
                  <c:v>37</c:v>
                </c:pt>
                <c:pt idx="574">
                  <c:v>37</c:v>
                </c:pt>
                <c:pt idx="575">
                  <c:v>37</c:v>
                </c:pt>
                <c:pt idx="576">
                  <c:v>37</c:v>
                </c:pt>
                <c:pt idx="577">
                  <c:v>37</c:v>
                </c:pt>
                <c:pt idx="578">
                  <c:v>37</c:v>
                </c:pt>
                <c:pt idx="579">
                  <c:v>37</c:v>
                </c:pt>
                <c:pt idx="580">
                  <c:v>37</c:v>
                </c:pt>
                <c:pt idx="581">
                  <c:v>37</c:v>
                </c:pt>
                <c:pt idx="582">
                  <c:v>43</c:v>
                </c:pt>
                <c:pt idx="583">
                  <c:v>43</c:v>
                </c:pt>
                <c:pt idx="584">
                  <c:v>43</c:v>
                </c:pt>
                <c:pt idx="585">
                  <c:v>43</c:v>
                </c:pt>
                <c:pt idx="586">
                  <c:v>43</c:v>
                </c:pt>
                <c:pt idx="587">
                  <c:v>43</c:v>
                </c:pt>
                <c:pt idx="588">
                  <c:v>45</c:v>
                </c:pt>
                <c:pt idx="589">
                  <c:v>45</c:v>
                </c:pt>
                <c:pt idx="590">
                  <c:v>45</c:v>
                </c:pt>
                <c:pt idx="591">
                  <c:v>45</c:v>
                </c:pt>
                <c:pt idx="592">
                  <c:v>45</c:v>
                </c:pt>
                <c:pt idx="593">
                  <c:v>45</c:v>
                </c:pt>
                <c:pt idx="594">
                  <c:v>45</c:v>
                </c:pt>
                <c:pt idx="595">
                  <c:v>45</c:v>
                </c:pt>
                <c:pt idx="596">
                  <c:v>45</c:v>
                </c:pt>
                <c:pt idx="597">
                  <c:v>45</c:v>
                </c:pt>
                <c:pt idx="598">
                  <c:v>37</c:v>
                </c:pt>
                <c:pt idx="599">
                  <c:v>60</c:v>
                </c:pt>
                <c:pt idx="600">
                  <c:v>60</c:v>
                </c:pt>
                <c:pt idx="601">
                  <c:v>60</c:v>
                </c:pt>
                <c:pt idx="602">
                  <c:v>60</c:v>
                </c:pt>
                <c:pt idx="603">
                  <c:v>60</c:v>
                </c:pt>
                <c:pt idx="604">
                  <c:v>60</c:v>
                </c:pt>
                <c:pt idx="605">
                  <c:v>60</c:v>
                </c:pt>
                <c:pt idx="606">
                  <c:v>48</c:v>
                </c:pt>
                <c:pt idx="607">
                  <c:v>48</c:v>
                </c:pt>
                <c:pt idx="608">
                  <c:v>48</c:v>
                </c:pt>
                <c:pt idx="609">
                  <c:v>48</c:v>
                </c:pt>
                <c:pt idx="610">
                  <c:v>50</c:v>
                </c:pt>
                <c:pt idx="611">
                  <c:v>50</c:v>
                </c:pt>
                <c:pt idx="612">
                  <c:v>50</c:v>
                </c:pt>
                <c:pt idx="613">
                  <c:v>50</c:v>
                </c:pt>
                <c:pt idx="614">
                  <c:v>55</c:v>
                </c:pt>
                <c:pt idx="615">
                  <c:v>55</c:v>
                </c:pt>
                <c:pt idx="616">
                  <c:v>55</c:v>
                </c:pt>
                <c:pt idx="617">
                  <c:v>55</c:v>
                </c:pt>
                <c:pt idx="618">
                  <c:v>55</c:v>
                </c:pt>
                <c:pt idx="619">
                  <c:v>63</c:v>
                </c:pt>
                <c:pt idx="620">
                  <c:v>63</c:v>
                </c:pt>
                <c:pt idx="621">
                  <c:v>63</c:v>
                </c:pt>
                <c:pt idx="622">
                  <c:v>63</c:v>
                </c:pt>
                <c:pt idx="623">
                  <c:v>45</c:v>
                </c:pt>
                <c:pt idx="624">
                  <c:v>45</c:v>
                </c:pt>
                <c:pt idx="625">
                  <c:v>45</c:v>
                </c:pt>
                <c:pt idx="626">
                  <c:v>50</c:v>
                </c:pt>
                <c:pt idx="627">
                  <c:v>50</c:v>
                </c:pt>
                <c:pt idx="628">
                  <c:v>50</c:v>
                </c:pt>
                <c:pt idx="629">
                  <c:v>50</c:v>
                </c:pt>
                <c:pt idx="630">
                  <c:v>62</c:v>
                </c:pt>
                <c:pt idx="631">
                  <c:v>62</c:v>
                </c:pt>
                <c:pt idx="632">
                  <c:v>62</c:v>
                </c:pt>
                <c:pt idx="633">
                  <c:v>62</c:v>
                </c:pt>
                <c:pt idx="634">
                  <c:v>62</c:v>
                </c:pt>
                <c:pt idx="635">
                  <c:v>62</c:v>
                </c:pt>
                <c:pt idx="636">
                  <c:v>62</c:v>
                </c:pt>
                <c:pt idx="637">
                  <c:v>62</c:v>
                </c:pt>
                <c:pt idx="638">
                  <c:v>55</c:v>
                </c:pt>
                <c:pt idx="639">
                  <c:v>66</c:v>
                </c:pt>
                <c:pt idx="640">
                  <c:v>55</c:v>
                </c:pt>
                <c:pt idx="641">
                  <c:v>66</c:v>
                </c:pt>
                <c:pt idx="642">
                  <c:v>43</c:v>
                </c:pt>
                <c:pt idx="643">
                  <c:v>80</c:v>
                </c:pt>
                <c:pt idx="644">
                  <c:v>80</c:v>
                </c:pt>
                <c:pt idx="645">
                  <c:v>60</c:v>
                </c:pt>
                <c:pt idx="646">
                  <c:v>35</c:v>
                </c:pt>
                <c:pt idx="647">
                  <c:v>35</c:v>
                </c:pt>
                <c:pt idx="648">
                  <c:v>37</c:v>
                </c:pt>
                <c:pt idx="649">
                  <c:v>37</c:v>
                </c:pt>
                <c:pt idx="650">
                  <c:v>37</c:v>
                </c:pt>
                <c:pt idx="651">
                  <c:v>37</c:v>
                </c:pt>
                <c:pt idx="652">
                  <c:v>37</c:v>
                </c:pt>
                <c:pt idx="653">
                  <c:v>37</c:v>
                </c:pt>
                <c:pt idx="654">
                  <c:v>37</c:v>
                </c:pt>
                <c:pt idx="655">
                  <c:v>37</c:v>
                </c:pt>
                <c:pt idx="656">
                  <c:v>37</c:v>
                </c:pt>
                <c:pt idx="657">
                  <c:v>37</c:v>
                </c:pt>
                <c:pt idx="658">
                  <c:v>43</c:v>
                </c:pt>
                <c:pt idx="659">
                  <c:v>43</c:v>
                </c:pt>
                <c:pt idx="660">
                  <c:v>43</c:v>
                </c:pt>
                <c:pt idx="661">
                  <c:v>43</c:v>
                </c:pt>
                <c:pt idx="662">
                  <c:v>43</c:v>
                </c:pt>
                <c:pt idx="663">
                  <c:v>43</c:v>
                </c:pt>
                <c:pt idx="664">
                  <c:v>43</c:v>
                </c:pt>
                <c:pt idx="665">
                  <c:v>43</c:v>
                </c:pt>
                <c:pt idx="666">
                  <c:v>43</c:v>
                </c:pt>
                <c:pt idx="667">
                  <c:v>60</c:v>
                </c:pt>
                <c:pt idx="668">
                  <c:v>60</c:v>
                </c:pt>
                <c:pt idx="669">
                  <c:v>60</c:v>
                </c:pt>
                <c:pt idx="670">
                  <c:v>60</c:v>
                </c:pt>
                <c:pt idx="671">
                  <c:v>60</c:v>
                </c:pt>
                <c:pt idx="672">
                  <c:v>43</c:v>
                </c:pt>
                <c:pt idx="673">
                  <c:v>43</c:v>
                </c:pt>
                <c:pt idx="674">
                  <c:v>43</c:v>
                </c:pt>
                <c:pt idx="675">
                  <c:v>43</c:v>
                </c:pt>
                <c:pt idx="676">
                  <c:v>43</c:v>
                </c:pt>
                <c:pt idx="677">
                  <c:v>43</c:v>
                </c:pt>
                <c:pt idx="678">
                  <c:v>43</c:v>
                </c:pt>
                <c:pt idx="679">
                  <c:v>43</c:v>
                </c:pt>
                <c:pt idx="680">
                  <c:v>43</c:v>
                </c:pt>
                <c:pt idx="681">
                  <c:v>43</c:v>
                </c:pt>
                <c:pt idx="682">
                  <c:v>43</c:v>
                </c:pt>
                <c:pt idx="683">
                  <c:v>43</c:v>
                </c:pt>
                <c:pt idx="684">
                  <c:v>43</c:v>
                </c:pt>
                <c:pt idx="685">
                  <c:v>43</c:v>
                </c:pt>
                <c:pt idx="686">
                  <c:v>55</c:v>
                </c:pt>
                <c:pt idx="687">
                  <c:v>55</c:v>
                </c:pt>
                <c:pt idx="688">
                  <c:v>55</c:v>
                </c:pt>
                <c:pt idx="689">
                  <c:v>55</c:v>
                </c:pt>
                <c:pt idx="690">
                  <c:v>55</c:v>
                </c:pt>
                <c:pt idx="691">
                  <c:v>55</c:v>
                </c:pt>
                <c:pt idx="692">
                  <c:v>55</c:v>
                </c:pt>
                <c:pt idx="693">
                  <c:v>55</c:v>
                </c:pt>
                <c:pt idx="694">
                  <c:v>55</c:v>
                </c:pt>
                <c:pt idx="695">
                  <c:v>55</c:v>
                </c:pt>
                <c:pt idx="696">
                  <c:v>55</c:v>
                </c:pt>
                <c:pt idx="697">
                  <c:v>55</c:v>
                </c:pt>
                <c:pt idx="698">
                  <c:v>55</c:v>
                </c:pt>
                <c:pt idx="699">
                  <c:v>55</c:v>
                </c:pt>
                <c:pt idx="700">
                  <c:v>55</c:v>
                </c:pt>
                <c:pt idx="701">
                  <c:v>55</c:v>
                </c:pt>
                <c:pt idx="702">
                  <c:v>55</c:v>
                </c:pt>
                <c:pt idx="703">
                  <c:v>55</c:v>
                </c:pt>
                <c:pt idx="704">
                  <c:v>55</c:v>
                </c:pt>
                <c:pt idx="705">
                  <c:v>55</c:v>
                </c:pt>
                <c:pt idx="706">
                  <c:v>55</c:v>
                </c:pt>
                <c:pt idx="707">
                  <c:v>55</c:v>
                </c:pt>
                <c:pt idx="708">
                  <c:v>55</c:v>
                </c:pt>
                <c:pt idx="709">
                  <c:v>55</c:v>
                </c:pt>
                <c:pt idx="710">
                  <c:v>55</c:v>
                </c:pt>
                <c:pt idx="711">
                  <c:v>55</c:v>
                </c:pt>
                <c:pt idx="712">
                  <c:v>55</c:v>
                </c:pt>
                <c:pt idx="713">
                  <c:v>55</c:v>
                </c:pt>
                <c:pt idx="714">
                  <c:v>55</c:v>
                </c:pt>
                <c:pt idx="715">
                  <c:v>55</c:v>
                </c:pt>
                <c:pt idx="716">
                  <c:v>55</c:v>
                </c:pt>
                <c:pt idx="717">
                  <c:v>55</c:v>
                </c:pt>
                <c:pt idx="718">
                  <c:v>50</c:v>
                </c:pt>
                <c:pt idx="719">
                  <c:v>50</c:v>
                </c:pt>
                <c:pt idx="720">
                  <c:v>50</c:v>
                </c:pt>
                <c:pt idx="721">
                  <c:v>50</c:v>
                </c:pt>
                <c:pt idx="722">
                  <c:v>50</c:v>
                </c:pt>
                <c:pt idx="723">
                  <c:v>50</c:v>
                </c:pt>
                <c:pt idx="724">
                  <c:v>70</c:v>
                </c:pt>
                <c:pt idx="725">
                  <c:v>70</c:v>
                </c:pt>
                <c:pt idx="726">
                  <c:v>70</c:v>
                </c:pt>
                <c:pt idx="727">
                  <c:v>88</c:v>
                </c:pt>
                <c:pt idx="728">
                  <c:v>88</c:v>
                </c:pt>
                <c:pt idx="729">
                  <c:v>70</c:v>
                </c:pt>
                <c:pt idx="730">
                  <c:v>66</c:v>
                </c:pt>
                <c:pt idx="731">
                  <c:v>68</c:v>
                </c:pt>
                <c:pt idx="732">
                  <c:v>32</c:v>
                </c:pt>
                <c:pt idx="733">
                  <c:v>32</c:v>
                </c:pt>
                <c:pt idx="734">
                  <c:v>32</c:v>
                </c:pt>
                <c:pt idx="735">
                  <c:v>32</c:v>
                </c:pt>
                <c:pt idx="736">
                  <c:v>32</c:v>
                </c:pt>
                <c:pt idx="737">
                  <c:v>32</c:v>
                </c:pt>
                <c:pt idx="738">
                  <c:v>32</c:v>
                </c:pt>
                <c:pt idx="739">
                  <c:v>32</c:v>
                </c:pt>
                <c:pt idx="740">
                  <c:v>32</c:v>
                </c:pt>
                <c:pt idx="741">
                  <c:v>32</c:v>
                </c:pt>
                <c:pt idx="742">
                  <c:v>32</c:v>
                </c:pt>
                <c:pt idx="743">
                  <c:v>32</c:v>
                </c:pt>
                <c:pt idx="744">
                  <c:v>32</c:v>
                </c:pt>
                <c:pt idx="745">
                  <c:v>32</c:v>
                </c:pt>
                <c:pt idx="746">
                  <c:v>35</c:v>
                </c:pt>
                <c:pt idx="747">
                  <c:v>35</c:v>
                </c:pt>
                <c:pt idx="748">
                  <c:v>35</c:v>
                </c:pt>
                <c:pt idx="749">
                  <c:v>60</c:v>
                </c:pt>
                <c:pt idx="750">
                  <c:v>60</c:v>
                </c:pt>
                <c:pt idx="751">
                  <c:v>60</c:v>
                </c:pt>
                <c:pt idx="752">
                  <c:v>45</c:v>
                </c:pt>
                <c:pt idx="753">
                  <c:v>60</c:v>
                </c:pt>
                <c:pt idx="754">
                  <c:v>60</c:v>
                </c:pt>
                <c:pt idx="755">
                  <c:v>60</c:v>
                </c:pt>
                <c:pt idx="756">
                  <c:v>45</c:v>
                </c:pt>
                <c:pt idx="757">
                  <c:v>50</c:v>
                </c:pt>
                <c:pt idx="758">
                  <c:v>42</c:v>
                </c:pt>
                <c:pt idx="759">
                  <c:v>42</c:v>
                </c:pt>
                <c:pt idx="760">
                  <c:v>42</c:v>
                </c:pt>
                <c:pt idx="761">
                  <c:v>42</c:v>
                </c:pt>
                <c:pt idx="762">
                  <c:v>42</c:v>
                </c:pt>
                <c:pt idx="763">
                  <c:v>42</c:v>
                </c:pt>
                <c:pt idx="764">
                  <c:v>42</c:v>
                </c:pt>
                <c:pt idx="765">
                  <c:v>42</c:v>
                </c:pt>
                <c:pt idx="766">
                  <c:v>42</c:v>
                </c:pt>
                <c:pt idx="767">
                  <c:v>42</c:v>
                </c:pt>
                <c:pt idx="768">
                  <c:v>42</c:v>
                </c:pt>
                <c:pt idx="769">
                  <c:v>42</c:v>
                </c:pt>
                <c:pt idx="770">
                  <c:v>42</c:v>
                </c:pt>
                <c:pt idx="771">
                  <c:v>42</c:v>
                </c:pt>
                <c:pt idx="772">
                  <c:v>50</c:v>
                </c:pt>
                <c:pt idx="773">
                  <c:v>50</c:v>
                </c:pt>
                <c:pt idx="774">
                  <c:v>50</c:v>
                </c:pt>
                <c:pt idx="775">
                  <c:v>50</c:v>
                </c:pt>
                <c:pt idx="776">
                  <c:v>50</c:v>
                </c:pt>
                <c:pt idx="777">
                  <c:v>50</c:v>
                </c:pt>
                <c:pt idx="778">
                  <c:v>50</c:v>
                </c:pt>
                <c:pt idx="779">
                  <c:v>50</c:v>
                </c:pt>
                <c:pt idx="780">
                  <c:v>50</c:v>
                </c:pt>
                <c:pt idx="781">
                  <c:v>50</c:v>
                </c:pt>
                <c:pt idx="782">
                  <c:v>50</c:v>
                </c:pt>
                <c:pt idx="783">
                  <c:v>50</c:v>
                </c:pt>
                <c:pt idx="784">
                  <c:v>50</c:v>
                </c:pt>
                <c:pt idx="785">
                  <c:v>50</c:v>
                </c:pt>
                <c:pt idx="786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FB4-4FC5-A2E4-619F004FF2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62645776"/>
        <c:axId val="1462646736"/>
      </c:scatterChart>
      <c:valAx>
        <c:axId val="1462645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Displacement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646736"/>
        <c:crosses val="autoZero"/>
        <c:crossBetween val="midCat"/>
      </c:valAx>
      <c:valAx>
        <c:axId val="146264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fuel tank capacity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645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[Sprint_7_project_part_2.xlsx]5A!PivotTable1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Fuel efficiency vs manufacturers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'5A'!$J$2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'5A'!$I$3:$I$13</c:f>
              <c:strCache>
                <c:ptCount val="10"/>
                <c:pt idx="0">
                  <c:v>Bmw</c:v>
                </c:pt>
                <c:pt idx="1">
                  <c:v>Ford</c:v>
                </c:pt>
                <c:pt idx="2">
                  <c:v>Hyundai</c:v>
                </c:pt>
                <c:pt idx="3">
                  <c:v>Mahindra</c:v>
                </c:pt>
                <c:pt idx="4">
                  <c:v>Renault</c:v>
                </c:pt>
                <c:pt idx="5">
                  <c:v>Skoda</c:v>
                </c:pt>
                <c:pt idx="6">
                  <c:v>Suzuki</c:v>
                </c:pt>
                <c:pt idx="7">
                  <c:v>Tata</c:v>
                </c:pt>
                <c:pt idx="8">
                  <c:v>Toyota</c:v>
                </c:pt>
                <c:pt idx="9">
                  <c:v>Volkswagen</c:v>
                </c:pt>
              </c:strCache>
            </c:strRef>
          </c:cat>
          <c:val>
            <c:numRef>
              <c:f>'5A'!$J$3:$J$13</c:f>
              <c:numCache>
                <c:formatCode>General</c:formatCode>
                <c:ptCount val="10"/>
                <c:pt idx="0">
                  <c:v>16.090270270270274</c:v>
                </c:pt>
                <c:pt idx="1">
                  <c:v>16.423837209302327</c:v>
                </c:pt>
                <c:pt idx="2">
                  <c:v>17.224192307692306</c:v>
                </c:pt>
                <c:pt idx="3">
                  <c:v>17.3501680672269</c:v>
                </c:pt>
                <c:pt idx="4">
                  <c:v>18.732361111111111</c:v>
                </c:pt>
                <c:pt idx="5">
                  <c:v>15.99686046511628</c:v>
                </c:pt>
                <c:pt idx="6">
                  <c:v>18.789386503067472</c:v>
                </c:pt>
                <c:pt idx="7">
                  <c:v>18.289049999999996</c:v>
                </c:pt>
                <c:pt idx="8">
                  <c:v>16.464146341463415</c:v>
                </c:pt>
                <c:pt idx="9">
                  <c:v>17.324117647058824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2B-469C-82BD-8B8A9E5E7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9368943"/>
        <c:axId val="1589345423"/>
      </c:barChart>
      <c:catAx>
        <c:axId val="1589368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345423"/>
        <c:crosses val="autoZero"/>
        <c:auto val="1"/>
        <c:lblAlgn val="ctr"/>
        <c:lblOffset val="100"/>
        <c:noMultiLvlLbl val="0"/>
      </c:catAx>
      <c:valAx>
        <c:axId val="158934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368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[Sprint_7_project_part_2.xlsx]5A!PivotTable2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Fuel efficiency vs car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'5A'!$J$17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'5A'!$I$18:$I$134</c:f>
              <c:strCache>
                <c:ptCount val="116"/>
                <c:pt idx="0">
                  <c:v>3-Series</c:v>
                </c:pt>
                <c:pt idx="1">
                  <c:v>5-Series</c:v>
                </c:pt>
                <c:pt idx="2">
                  <c:v>6-Series</c:v>
                </c:pt>
                <c:pt idx="3">
                  <c:v>7-Series</c:v>
                </c:pt>
                <c:pt idx="4">
                  <c:v>Alto</c:v>
                </c:pt>
                <c:pt idx="5">
                  <c:v>Alto 800 Tour</c:v>
                </c:pt>
                <c:pt idx="6">
                  <c:v>Alto K10</c:v>
                </c:pt>
                <c:pt idx="7">
                  <c:v>Altroz</c:v>
                </c:pt>
                <c:pt idx="8">
                  <c:v>Alturas G4</c:v>
                </c:pt>
                <c:pt idx="9">
                  <c:v>Ameo</c:v>
                </c:pt>
                <c:pt idx="10">
                  <c:v>Aspire</c:v>
                </c:pt>
                <c:pt idx="11">
                  <c:v>Aura</c:v>
                </c:pt>
                <c:pt idx="12">
                  <c:v>Baleno</c:v>
                </c:pt>
                <c:pt idx="13">
                  <c:v>Baleno Rs</c:v>
                </c:pt>
                <c:pt idx="14">
                  <c:v>Bolero</c:v>
                </c:pt>
                <c:pt idx="15">
                  <c:v>Bolero Power Plus</c:v>
                </c:pt>
                <c:pt idx="16">
                  <c:v>Bolt</c:v>
                </c:pt>
                <c:pt idx="17">
                  <c:v>Camry</c:v>
                </c:pt>
                <c:pt idx="18">
                  <c:v>Captur</c:v>
                </c:pt>
                <c:pt idx="19">
                  <c:v>Celerio</c:v>
                </c:pt>
                <c:pt idx="20">
                  <c:v>Celerio Tour</c:v>
                </c:pt>
                <c:pt idx="21">
                  <c:v>Celerio X</c:v>
                </c:pt>
                <c:pt idx="22">
                  <c:v>Ciaz</c:v>
                </c:pt>
                <c:pt idx="23">
                  <c:v>Corolla Altis</c:v>
                </c:pt>
                <c:pt idx="24">
                  <c:v>Creta</c:v>
                </c:pt>
                <c:pt idx="25">
                  <c:v>Duster</c:v>
                </c:pt>
                <c:pt idx="26">
                  <c:v>Dzire</c:v>
                </c:pt>
                <c:pt idx="27">
                  <c:v>Dzire Tour</c:v>
                </c:pt>
                <c:pt idx="28">
                  <c:v>E Verito</c:v>
                </c:pt>
                <c:pt idx="29">
                  <c:v>E2O Plus</c:v>
                </c:pt>
                <c:pt idx="30">
                  <c:v>Ecosport</c:v>
                </c:pt>
                <c:pt idx="31">
                  <c:v>Eeco</c:v>
                </c:pt>
                <c:pt idx="32">
                  <c:v>Elantra</c:v>
                </c:pt>
                <c:pt idx="33">
                  <c:v>Elite I20</c:v>
                </c:pt>
                <c:pt idx="34">
                  <c:v>Endeavour</c:v>
                </c:pt>
                <c:pt idx="35">
                  <c:v>Ertiga</c:v>
                </c:pt>
                <c:pt idx="36">
                  <c:v>Etios Cross</c:v>
                </c:pt>
                <c:pt idx="37">
                  <c:v>Etios Liva</c:v>
                </c:pt>
                <c:pt idx="38">
                  <c:v>Figo</c:v>
                </c:pt>
                <c:pt idx="39">
                  <c:v>Fortuner</c:v>
                </c:pt>
                <c:pt idx="40">
                  <c:v>Freestyle</c:v>
                </c:pt>
                <c:pt idx="41">
                  <c:v>Glanza</c:v>
                </c:pt>
                <c:pt idx="42">
                  <c:v>Grand I10</c:v>
                </c:pt>
                <c:pt idx="43">
                  <c:v>Grand I10 Nios</c:v>
                </c:pt>
                <c:pt idx="44">
                  <c:v>Grand I10 Prime</c:v>
                </c:pt>
                <c:pt idx="45">
                  <c:v>Gypsy</c:v>
                </c:pt>
                <c:pt idx="46">
                  <c:v>Harrier</c:v>
                </c:pt>
                <c:pt idx="47">
                  <c:v>Hexa</c:v>
                </c:pt>
                <c:pt idx="48">
                  <c:v>I20 Active</c:v>
                </c:pt>
                <c:pt idx="49">
                  <c:v>Ignis</c:v>
                </c:pt>
                <c:pt idx="50">
                  <c:v>Innova Crysta</c:v>
                </c:pt>
                <c:pt idx="51">
                  <c:v>Kodiaq</c:v>
                </c:pt>
                <c:pt idx="52">
                  <c:v>Kodiaq Scout</c:v>
                </c:pt>
                <c:pt idx="53">
                  <c:v>Kona Electric</c:v>
                </c:pt>
                <c:pt idx="54">
                  <c:v>Kuv100 Nxt</c:v>
                </c:pt>
                <c:pt idx="55">
                  <c:v>Kwid</c:v>
                </c:pt>
                <c:pt idx="56">
                  <c:v>Land Cruiser</c:v>
                </c:pt>
                <c:pt idx="57">
                  <c:v>Land Cruiser Prado</c:v>
                </c:pt>
                <c:pt idx="58">
                  <c:v>Lodgy</c:v>
                </c:pt>
                <c:pt idx="59">
                  <c:v>M2 Competition</c:v>
                </c:pt>
                <c:pt idx="60">
                  <c:v>M4</c:v>
                </c:pt>
                <c:pt idx="61">
                  <c:v>M5</c:v>
                </c:pt>
                <c:pt idx="62">
                  <c:v>Marazzo</c:v>
                </c:pt>
                <c:pt idx="63">
                  <c:v>Monte Carlo</c:v>
                </c:pt>
                <c:pt idx="64">
                  <c:v>Mustang</c:v>
                </c:pt>
                <c:pt idx="65">
                  <c:v>Nano Genx</c:v>
                </c:pt>
                <c:pt idx="66">
                  <c:v>Nexon</c:v>
                </c:pt>
                <c:pt idx="67">
                  <c:v>Nexon Ev</c:v>
                </c:pt>
                <c:pt idx="68">
                  <c:v>Nuvosport</c:v>
                </c:pt>
                <c:pt idx="69">
                  <c:v>Octavia</c:v>
                </c:pt>
                <c:pt idx="70">
                  <c:v>Omni</c:v>
                </c:pt>
                <c:pt idx="71">
                  <c:v>Passat</c:v>
                </c:pt>
                <c:pt idx="72">
                  <c:v>Platinum Etios</c:v>
                </c:pt>
                <c:pt idx="73">
                  <c:v>Polo</c:v>
                </c:pt>
                <c:pt idx="74">
                  <c:v>Prius</c:v>
                </c:pt>
                <c:pt idx="75">
                  <c:v>Rapid</c:v>
                </c:pt>
                <c:pt idx="76">
                  <c:v>Safari Storme</c:v>
                </c:pt>
                <c:pt idx="77">
                  <c:v>Santro</c:v>
                </c:pt>
                <c:pt idx="78">
                  <c:v>Scorpio</c:v>
                </c:pt>
                <c:pt idx="79">
                  <c:v>S-Cross</c:v>
                </c:pt>
                <c:pt idx="80">
                  <c:v>S-Presso</c:v>
                </c:pt>
                <c:pt idx="81">
                  <c:v>Superb</c:v>
                </c:pt>
                <c:pt idx="82">
                  <c:v>Superb Sportline</c:v>
                </c:pt>
                <c:pt idx="83">
                  <c:v>Swift</c:v>
                </c:pt>
                <c:pt idx="84">
                  <c:v>Thar</c:v>
                </c:pt>
                <c:pt idx="85">
                  <c:v>Tiago</c:v>
                </c:pt>
                <c:pt idx="86">
                  <c:v>Tiago Nrg</c:v>
                </c:pt>
                <c:pt idx="87">
                  <c:v>Tigor</c:v>
                </c:pt>
                <c:pt idx="88">
                  <c:v>Tigor Ev</c:v>
                </c:pt>
                <c:pt idx="89">
                  <c:v>Tiguan</c:v>
                </c:pt>
                <c:pt idx="90">
                  <c:v>Triber</c:v>
                </c:pt>
                <c:pt idx="91">
                  <c:v>Tucson</c:v>
                </c:pt>
                <c:pt idx="92">
                  <c:v>Tuv300</c:v>
                </c:pt>
                <c:pt idx="93">
                  <c:v>Tuv300 Plus</c:v>
                </c:pt>
                <c:pt idx="94">
                  <c:v>Vento</c:v>
                </c:pt>
                <c:pt idx="95">
                  <c:v>Venue</c:v>
                </c:pt>
                <c:pt idx="96">
                  <c:v>Verito</c:v>
                </c:pt>
                <c:pt idx="97">
                  <c:v>Verito Vibe</c:v>
                </c:pt>
                <c:pt idx="98">
                  <c:v>Verna</c:v>
                </c:pt>
                <c:pt idx="99">
                  <c:v>Vitara Brezza</c:v>
                </c:pt>
                <c:pt idx="100">
                  <c:v>Wagon</c:v>
                </c:pt>
                <c:pt idx="101">
                  <c:v>Winger</c:v>
                </c:pt>
                <c:pt idx="102">
                  <c:v>X1</c:v>
                </c:pt>
                <c:pt idx="103">
                  <c:v>X3</c:v>
                </c:pt>
                <c:pt idx="104">
                  <c:v>X4</c:v>
                </c:pt>
                <c:pt idx="105">
                  <c:v>X5</c:v>
                </c:pt>
                <c:pt idx="106">
                  <c:v>X7</c:v>
                </c:pt>
                <c:pt idx="107">
                  <c:v>Xcent</c:v>
                </c:pt>
                <c:pt idx="108">
                  <c:v>Xcent Prime</c:v>
                </c:pt>
                <c:pt idx="109">
                  <c:v>Xl6</c:v>
                </c:pt>
                <c:pt idx="110">
                  <c:v>Xuv300</c:v>
                </c:pt>
                <c:pt idx="111">
                  <c:v>Xuv500</c:v>
                </c:pt>
                <c:pt idx="112">
                  <c:v>Xylo</c:v>
                </c:pt>
                <c:pt idx="113">
                  <c:v>Yaris</c:v>
                </c:pt>
                <c:pt idx="114">
                  <c:v>Z4 Roadster</c:v>
                </c:pt>
                <c:pt idx="115">
                  <c:v>Zest</c:v>
                </c:pt>
              </c:strCache>
            </c:strRef>
          </c:cat>
          <c:val>
            <c:numRef>
              <c:f>'5A'!$J$18:$J$134</c:f>
              <c:numCache>
                <c:formatCode>General</c:formatCode>
                <c:ptCount val="116"/>
                <c:pt idx="0">
                  <c:v>17</c:v>
                </c:pt>
                <c:pt idx="1">
                  <c:v>13.685</c:v>
                </c:pt>
                <c:pt idx="2">
                  <c:v>14.29875</c:v>
                </c:pt>
                <c:pt idx="3">
                  <c:v>15.99</c:v>
                </c:pt>
                <c:pt idx="4">
                  <c:v>17</c:v>
                </c:pt>
                <c:pt idx="5">
                  <c:v>20.5</c:v>
                </c:pt>
                <c:pt idx="6">
                  <c:v>16.755833333333332</c:v>
                </c:pt>
                <c:pt idx="7">
                  <c:v>18.399999999999999</c:v>
                </c:pt>
                <c:pt idx="8">
                  <c:v>17</c:v>
                </c:pt>
                <c:pt idx="9">
                  <c:v>17.93375</c:v>
                </c:pt>
                <c:pt idx="10">
                  <c:v>17</c:v>
                </c:pt>
                <c:pt idx="11">
                  <c:v>17.104166666666668</c:v>
                </c:pt>
                <c:pt idx="12">
                  <c:v>20.621538461538456</c:v>
                </c:pt>
                <c:pt idx="13">
                  <c:v>19.7</c:v>
                </c:pt>
                <c:pt idx="14">
                  <c:v>12.459999999999999</c:v>
                </c:pt>
                <c:pt idx="15">
                  <c:v>14.413333333333332</c:v>
                </c:pt>
                <c:pt idx="16">
                  <c:v>19.13</c:v>
                </c:pt>
                <c:pt idx="17">
                  <c:v>17</c:v>
                </c:pt>
                <c:pt idx="18">
                  <c:v>17</c:v>
                </c:pt>
                <c:pt idx="19">
                  <c:v>21.636363636363637</c:v>
                </c:pt>
                <c:pt idx="20">
                  <c:v>18.75</c:v>
                </c:pt>
                <c:pt idx="21">
                  <c:v>22.5</c:v>
                </c:pt>
                <c:pt idx="22">
                  <c:v>20.04928571428572</c:v>
                </c:pt>
                <c:pt idx="23">
                  <c:v>15.716666666666667</c:v>
                </c:pt>
                <c:pt idx="24">
                  <c:v>17.458888888888886</c:v>
                </c:pt>
                <c:pt idx="25">
                  <c:v>15.85611111111111</c:v>
                </c:pt>
                <c:pt idx="26">
                  <c:v>20.175000000000001</c:v>
                </c:pt>
                <c:pt idx="27">
                  <c:v>17.3</c:v>
                </c:pt>
                <c:pt idx="28">
                  <c:v>14.5</c:v>
                </c:pt>
                <c:pt idx="29">
                  <c:v>49</c:v>
                </c:pt>
                <c:pt idx="30">
                  <c:v>17</c:v>
                </c:pt>
                <c:pt idx="31">
                  <c:v>14.8</c:v>
                </c:pt>
                <c:pt idx="32">
                  <c:v>13.85</c:v>
                </c:pt>
                <c:pt idx="33">
                  <c:v>17.810833333333331</c:v>
                </c:pt>
                <c:pt idx="34">
                  <c:v>10.408333333333333</c:v>
                </c:pt>
                <c:pt idx="35">
                  <c:v>17</c:v>
                </c:pt>
                <c:pt idx="36">
                  <c:v>18.529999999999998</c:v>
                </c:pt>
                <c:pt idx="37">
                  <c:v>19.116071428571427</c:v>
                </c:pt>
                <c:pt idx="38">
                  <c:v>17.083333333333332</c:v>
                </c:pt>
                <c:pt idx="39">
                  <c:v>11.842857142857143</c:v>
                </c:pt>
                <c:pt idx="40">
                  <c:v>17</c:v>
                </c:pt>
                <c:pt idx="41">
                  <c:v>17</c:v>
                </c:pt>
                <c:pt idx="42">
                  <c:v>18.493333333333336</c:v>
                </c:pt>
                <c:pt idx="43">
                  <c:v>17.234999999999999</c:v>
                </c:pt>
                <c:pt idx="44">
                  <c:v>20.111666666666668</c:v>
                </c:pt>
                <c:pt idx="45">
                  <c:v>12.5</c:v>
                </c:pt>
                <c:pt idx="46">
                  <c:v>17</c:v>
                </c:pt>
                <c:pt idx="47">
                  <c:v>15.799999999999999</c:v>
                </c:pt>
                <c:pt idx="48">
                  <c:v>17.071249999999999</c:v>
                </c:pt>
                <c:pt idx="49">
                  <c:v>19.380714285714284</c:v>
                </c:pt>
                <c:pt idx="50">
                  <c:v>14.799999999999997</c:v>
                </c:pt>
                <c:pt idx="51">
                  <c:v>16.645</c:v>
                </c:pt>
                <c:pt idx="52">
                  <c:v>17</c:v>
                </c:pt>
                <c:pt idx="53">
                  <c:v>17</c:v>
                </c:pt>
                <c:pt idx="54">
                  <c:v>20.305000000000003</c:v>
                </c:pt>
                <c:pt idx="55">
                  <c:v>21.585000000000004</c:v>
                </c:pt>
                <c:pt idx="56">
                  <c:v>7.15</c:v>
                </c:pt>
                <c:pt idx="57">
                  <c:v>9</c:v>
                </c:pt>
                <c:pt idx="58">
                  <c:v>19.52</c:v>
                </c:pt>
                <c:pt idx="59">
                  <c:v>10.4</c:v>
                </c:pt>
                <c:pt idx="60">
                  <c:v>9.0350000000000001</c:v>
                </c:pt>
                <c:pt idx="61">
                  <c:v>17</c:v>
                </c:pt>
                <c:pt idx="62">
                  <c:v>17</c:v>
                </c:pt>
                <c:pt idx="63">
                  <c:v>16.637499999999999</c:v>
                </c:pt>
                <c:pt idx="64">
                  <c:v>11.5</c:v>
                </c:pt>
                <c:pt idx="65">
                  <c:v>20.166666666666668</c:v>
                </c:pt>
                <c:pt idx="66">
                  <c:v>17</c:v>
                </c:pt>
                <c:pt idx="67">
                  <c:v>17</c:v>
                </c:pt>
                <c:pt idx="68">
                  <c:v>15.171666666666667</c:v>
                </c:pt>
                <c:pt idx="69">
                  <c:v>16.5</c:v>
                </c:pt>
                <c:pt idx="70">
                  <c:v>13.85</c:v>
                </c:pt>
                <c:pt idx="71">
                  <c:v>17</c:v>
                </c:pt>
                <c:pt idx="72">
                  <c:v>18.420499999999997</c:v>
                </c:pt>
                <c:pt idx="73">
                  <c:v>17.4375</c:v>
                </c:pt>
                <c:pt idx="74">
                  <c:v>16.899999999999999</c:v>
                </c:pt>
                <c:pt idx="75">
                  <c:v>16.262142857142859</c:v>
                </c:pt>
                <c:pt idx="76">
                  <c:v>13.166250000000002</c:v>
                </c:pt>
                <c:pt idx="77">
                  <c:v>17</c:v>
                </c:pt>
                <c:pt idx="78">
                  <c:v>12.751111111111113</c:v>
                </c:pt>
                <c:pt idx="79">
                  <c:v>20.824999999999999</c:v>
                </c:pt>
                <c:pt idx="80">
                  <c:v>17</c:v>
                </c:pt>
                <c:pt idx="81">
                  <c:v>14.223571428571429</c:v>
                </c:pt>
                <c:pt idx="82">
                  <c:v>14.5725</c:v>
                </c:pt>
                <c:pt idx="83">
                  <c:v>16.842857142857145</c:v>
                </c:pt>
                <c:pt idx="84">
                  <c:v>17</c:v>
                </c:pt>
                <c:pt idx="85">
                  <c:v>22.805000000000007</c:v>
                </c:pt>
                <c:pt idx="86">
                  <c:v>17</c:v>
                </c:pt>
                <c:pt idx="87">
                  <c:v>23.560000000000002</c:v>
                </c:pt>
                <c:pt idx="88">
                  <c:v>17</c:v>
                </c:pt>
                <c:pt idx="89">
                  <c:v>17</c:v>
                </c:pt>
                <c:pt idx="90">
                  <c:v>17</c:v>
                </c:pt>
                <c:pt idx="91">
                  <c:v>14.884999999999998</c:v>
                </c:pt>
                <c:pt idx="92">
                  <c:v>18.245000000000001</c:v>
                </c:pt>
                <c:pt idx="93">
                  <c:v>18.244999999999997</c:v>
                </c:pt>
                <c:pt idx="94">
                  <c:v>17.004166666666666</c:v>
                </c:pt>
                <c:pt idx="95">
                  <c:v>17</c:v>
                </c:pt>
                <c:pt idx="96">
                  <c:v>19.04</c:v>
                </c:pt>
                <c:pt idx="97">
                  <c:v>19.04</c:v>
                </c:pt>
                <c:pt idx="98">
                  <c:v>17.389230769230771</c:v>
                </c:pt>
                <c:pt idx="99">
                  <c:v>22.150000000000002</c:v>
                </c:pt>
                <c:pt idx="100">
                  <c:v>17</c:v>
                </c:pt>
                <c:pt idx="101">
                  <c:v>17</c:v>
                </c:pt>
                <c:pt idx="102">
                  <c:v>18.375</c:v>
                </c:pt>
                <c:pt idx="103">
                  <c:v>17.28</c:v>
                </c:pt>
                <c:pt idx="104">
                  <c:v>17</c:v>
                </c:pt>
                <c:pt idx="105">
                  <c:v>17</c:v>
                </c:pt>
                <c:pt idx="106">
                  <c:v>17</c:v>
                </c:pt>
                <c:pt idx="107">
                  <c:v>17.583333333333332</c:v>
                </c:pt>
                <c:pt idx="108">
                  <c:v>16.808333333333334</c:v>
                </c:pt>
                <c:pt idx="109">
                  <c:v>17</c:v>
                </c:pt>
                <c:pt idx="110">
                  <c:v>17</c:v>
                </c:pt>
                <c:pt idx="111">
                  <c:v>16.861904761904764</c:v>
                </c:pt>
                <c:pt idx="112">
                  <c:v>12.62</c:v>
                </c:pt>
                <c:pt idx="113">
                  <c:v>17</c:v>
                </c:pt>
                <c:pt idx="114">
                  <c:v>17</c:v>
                </c:pt>
                <c:pt idx="115">
                  <c:v>18.527272727272727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4E-4B5D-95A0-BD7E914167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9343503"/>
        <c:axId val="1589347823"/>
      </c:barChart>
      <c:catAx>
        <c:axId val="1589343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347823"/>
        <c:crosses val="autoZero"/>
        <c:auto val="1"/>
        <c:lblAlgn val="ctr"/>
        <c:lblOffset val="100"/>
        <c:noMultiLvlLbl val="0"/>
      </c:catAx>
      <c:valAx>
        <c:axId val="158934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343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[Sprint_7_project_part_2.xlsx]5A!PivotTable3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Fuel efficiency vs fuel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'5A'!$U$2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'5A'!$T$3:$T$9</c:f>
              <c:strCache>
                <c:ptCount val="6"/>
                <c:pt idx="0">
                  <c:v>CNG</c:v>
                </c:pt>
                <c:pt idx="1">
                  <c:v>CNG + Petrol</c:v>
                </c:pt>
                <c:pt idx="2">
                  <c:v>Diesel</c:v>
                </c:pt>
                <c:pt idx="3">
                  <c:v>Electric</c:v>
                </c:pt>
                <c:pt idx="4">
                  <c:v>Hybrid</c:v>
                </c:pt>
                <c:pt idx="5">
                  <c:v>Petrol</c:v>
                </c:pt>
              </c:strCache>
            </c:strRef>
          </c:cat>
          <c:val>
            <c:numRef>
              <c:f>'5A'!$U$3:$U$9</c:f>
              <c:numCache>
                <c:formatCode>General</c:formatCode>
                <c:ptCount val="6"/>
                <c:pt idx="0">
                  <c:v>17</c:v>
                </c:pt>
                <c:pt idx="1">
                  <c:v>17.208333333333332</c:v>
                </c:pt>
                <c:pt idx="2">
                  <c:v>17.789672131147533</c:v>
                </c:pt>
                <c:pt idx="3">
                  <c:v>21.708333333333332</c:v>
                </c:pt>
                <c:pt idx="4">
                  <c:v>16.966666666666665</c:v>
                </c:pt>
                <c:pt idx="5">
                  <c:v>17.188558441558452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2-427D-A62F-E5D4C8DD8D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4540879"/>
        <c:axId val="1594515439"/>
      </c:barChart>
      <c:catAx>
        <c:axId val="1594540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515439"/>
        <c:crosses val="autoZero"/>
        <c:auto val="1"/>
        <c:lblAlgn val="ctr"/>
        <c:lblOffset val="100"/>
        <c:noMultiLvlLbl val="0"/>
      </c:catAx>
      <c:valAx>
        <c:axId val="159451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540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[Sprint_7_project_part_2.xlsx]5A!PivotTable4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Fuel efficiency vs body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'5A'!$U$19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'5A'!$T$20:$T$31</c:f>
              <c:strCache>
                <c:ptCount val="11"/>
                <c:pt idx="0">
                  <c:v>Coupe</c:v>
                </c:pt>
                <c:pt idx="1">
                  <c:v>Crossover</c:v>
                </c:pt>
                <c:pt idx="2">
                  <c:v>Crossover, SUV</c:v>
                </c:pt>
                <c:pt idx="3">
                  <c:v>Hatchback</c:v>
                </c:pt>
                <c:pt idx="4">
                  <c:v>MPV</c:v>
                </c:pt>
                <c:pt idx="5">
                  <c:v>MUV</c:v>
                </c:pt>
                <c:pt idx="6">
                  <c:v>Sedan</c:v>
                </c:pt>
                <c:pt idx="7">
                  <c:v>Sedan, Coupe</c:v>
                </c:pt>
                <c:pt idx="8">
                  <c:v>Sports, Convertible</c:v>
                </c:pt>
                <c:pt idx="9">
                  <c:v>suv</c:v>
                </c:pt>
                <c:pt idx="10">
                  <c:v>SUV, Crossover</c:v>
                </c:pt>
              </c:strCache>
            </c:strRef>
          </c:cat>
          <c:val>
            <c:numRef>
              <c:f>'5A'!$U$20:$U$31</c:f>
              <c:numCache>
                <c:formatCode>General</c:formatCode>
                <c:ptCount val="11"/>
                <c:pt idx="0">
                  <c:v>8.5433333333333348</c:v>
                </c:pt>
                <c:pt idx="1">
                  <c:v>18.53</c:v>
                </c:pt>
                <c:pt idx="2">
                  <c:v>18.0975</c:v>
                </c:pt>
                <c:pt idx="3">
                  <c:v>19.081406844106436</c:v>
                </c:pt>
                <c:pt idx="4">
                  <c:v>16.308000000000003</c:v>
                </c:pt>
                <c:pt idx="5">
                  <c:v>16.451250000000005</c:v>
                </c:pt>
                <c:pt idx="6">
                  <c:v>17.42367713004484</c:v>
                </c:pt>
                <c:pt idx="7">
                  <c:v>11.5</c:v>
                </c:pt>
                <c:pt idx="8">
                  <c:v>17</c:v>
                </c:pt>
                <c:pt idx="9">
                  <c:v>16.200580357142872</c:v>
                </c:pt>
                <c:pt idx="10">
                  <c:v>19.34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EB-498C-A336-108F0CC5D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4530799"/>
        <c:axId val="1594516399"/>
      </c:barChart>
      <c:catAx>
        <c:axId val="1594530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516399"/>
        <c:crosses val="autoZero"/>
        <c:auto val="1"/>
        <c:lblAlgn val="ctr"/>
        <c:lblOffset val="100"/>
        <c:noMultiLvlLbl val="0"/>
      </c:catAx>
      <c:valAx>
        <c:axId val="1594516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530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[Sprint_7_project_part_2.xlsx]5A!PivotTable5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Fuel efficiaency vs transmission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'5A'!$U$39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'5A'!$T$40:$T$45</c:f>
              <c:strCache>
                <c:ptCount val="5"/>
                <c:pt idx="0">
                  <c:v>AMT</c:v>
                </c:pt>
                <c:pt idx="1">
                  <c:v>Automatic</c:v>
                </c:pt>
                <c:pt idx="2">
                  <c:v>CVT</c:v>
                </c:pt>
                <c:pt idx="3">
                  <c:v>DCT</c:v>
                </c:pt>
                <c:pt idx="4">
                  <c:v>Manual</c:v>
                </c:pt>
              </c:strCache>
            </c:strRef>
          </c:cat>
          <c:val>
            <c:numRef>
              <c:f>'5A'!$U$40:$U$45</c:f>
              <c:numCache>
                <c:formatCode>General</c:formatCode>
                <c:ptCount val="5"/>
                <c:pt idx="0">
                  <c:v>18.948055555555563</c:v>
                </c:pt>
                <c:pt idx="1">
                  <c:v>17.084018264840186</c:v>
                </c:pt>
                <c:pt idx="2">
                  <c:v>15.311666666666667</c:v>
                </c:pt>
                <c:pt idx="3">
                  <c:v>17</c:v>
                </c:pt>
                <c:pt idx="4">
                  <c:v>17.680486238532108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AF-451B-A1D6-AC471F73FC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4556719"/>
        <c:axId val="1594565839"/>
      </c:barChart>
      <c:catAx>
        <c:axId val="1594556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565839"/>
        <c:crosses val="autoZero"/>
        <c:auto val="1"/>
        <c:lblAlgn val="ctr"/>
        <c:lblOffset val="100"/>
        <c:noMultiLvlLbl val="0"/>
      </c:catAx>
      <c:valAx>
        <c:axId val="159456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556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[Sprint_6_project_part_1.xlsx]2!PivotTable6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Top</a:t>
            </a:r>
            <a:r>
              <a:rPr lang="en-US" b="1" baseline="0"/>
              <a:t> 10 cars with highest mileage on displacement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'2'!$J$2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multiLvlStrRef>
              <c:f>'2'!$I$3:$I$23</c:f>
              <c:multiLvlStrCache>
                <c:ptCount val="10"/>
                <c:lvl>
                  <c:pt idx="0">
                    <c:v>Tata</c:v>
                  </c:pt>
                  <c:pt idx="1">
                    <c:v>Renault</c:v>
                  </c:pt>
                  <c:pt idx="2">
                    <c:v>Hyundai</c:v>
                  </c:pt>
                  <c:pt idx="3">
                    <c:v>Suzuki</c:v>
                  </c:pt>
                  <c:pt idx="4">
                    <c:v>Suzuki</c:v>
                  </c:pt>
                  <c:pt idx="5">
                    <c:v>Suzuki</c:v>
                  </c:pt>
                  <c:pt idx="6">
                    <c:v>Tata</c:v>
                  </c:pt>
                  <c:pt idx="7">
                    <c:v>Suzuki</c:v>
                  </c:pt>
                  <c:pt idx="8">
                    <c:v>Suzuki</c:v>
                  </c:pt>
                  <c:pt idx="9">
                    <c:v>Renault</c:v>
                  </c:pt>
                </c:lvl>
                <c:lvl>
                  <c:pt idx="0">
                    <c:v>Nano Genx</c:v>
                  </c:pt>
                  <c:pt idx="1">
                    <c:v>Kwid</c:v>
                  </c:pt>
                  <c:pt idx="2">
                    <c:v>Santro</c:v>
                  </c:pt>
                  <c:pt idx="3">
                    <c:v>Celerio Tour</c:v>
                  </c:pt>
                  <c:pt idx="4">
                    <c:v>Alto K10</c:v>
                  </c:pt>
                  <c:pt idx="5">
                    <c:v>Eeco</c:v>
                  </c:pt>
                  <c:pt idx="6">
                    <c:v>Tiago</c:v>
                  </c:pt>
                  <c:pt idx="7">
                    <c:v>Celerio X</c:v>
                  </c:pt>
                  <c:pt idx="8">
                    <c:v>Ignis</c:v>
                  </c:pt>
                  <c:pt idx="9">
                    <c:v>Triber</c:v>
                  </c:pt>
                </c:lvl>
              </c:multiLvlStrCache>
            </c:multiLvlStrRef>
          </c:cat>
          <c:val>
            <c:numRef>
              <c:f>'2'!$J$3:$J$23</c:f>
              <c:numCache>
                <c:formatCode>General</c:formatCode>
                <c:ptCount val="10"/>
                <c:pt idx="0">
                  <c:v>3.7820512820512825E-2</c:v>
                </c:pt>
                <c:pt idx="1">
                  <c:v>3.1501877346683353E-2</c:v>
                </c:pt>
                <c:pt idx="2">
                  <c:v>2.3046092184368736E-2</c:v>
                </c:pt>
                <c:pt idx="3">
                  <c:v>2.3046092184368736E-2</c:v>
                </c:pt>
                <c:pt idx="4">
                  <c:v>2.3046092184368736E-2</c:v>
                </c:pt>
                <c:pt idx="5">
                  <c:v>2.3046092184368736E-2</c:v>
                </c:pt>
                <c:pt idx="6">
                  <c:v>2.2756410256410255E-2</c:v>
                </c:pt>
                <c:pt idx="7">
                  <c:v>2.2508012820512822E-2</c:v>
                </c:pt>
                <c:pt idx="8">
                  <c:v>2.1428571428571429E-2</c:v>
                </c:pt>
                <c:pt idx="9">
                  <c:v>2.0477386934673367E-2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74-4EC7-9C21-5E9F92F93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4427487"/>
        <c:axId val="414441887"/>
      </c:barChart>
      <c:catAx>
        <c:axId val="414427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1887"/>
        <c:crosses val="autoZero"/>
        <c:auto val="1"/>
        <c:lblAlgn val="ctr"/>
        <c:lblOffset val="100"/>
        <c:noMultiLvlLbl val="0"/>
      </c:catAx>
      <c:valAx>
        <c:axId val="41444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27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[Sprint_7_project_part_2.xlsx]5C_a_and_b!PivotTable3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Efficiency</a:t>
            </a:r>
            <a:r>
              <a:rPr lang="en-IN" baseline="0"/>
              <a:t> vs weight and power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'5C_a_and_b'!$S$15</c:f>
              <c:strCache>
                <c:ptCount val="1"/>
                <c:pt idx="0">
                  <c:v>Average of Kerb_Weight_in_kg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'5C_a_and_b'!$R$16:$R$19</c:f>
              <c:strCache>
                <c:ptCount val="3"/>
                <c:pt idx="0">
                  <c:v>high efficiency</c:v>
                </c:pt>
                <c:pt idx="1">
                  <c:v>moderate efficiency</c:v>
                </c:pt>
                <c:pt idx="2">
                  <c:v>low efficiency</c:v>
                </c:pt>
              </c:strCache>
            </c:strRef>
          </c:cat>
          <c:val>
            <c:numRef>
              <c:f>'5C_a_and_b'!$S$16:$S$19</c:f>
              <c:numCache>
                <c:formatCode>General</c:formatCode>
                <c:ptCount val="3"/>
                <c:pt idx="0">
                  <c:v>978.77611940298505</c:v>
                </c:pt>
                <c:pt idx="1">
                  <c:v>1209.2189440993789</c:v>
                </c:pt>
                <c:pt idx="2">
                  <c:v>1637.7777777777778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5D-4590-A85A-9F29FAD04958}"/>
            </c:ext>
          </c:extLst>
        </c:ser>
        <c:ser>
          <c:idx val="1"/>
          <c:order val="1"/>
          <c:tx>
            <c:strRef>
              <c:f>'5C_a_and_b'!$T$15</c:f>
              <c:strCache>
                <c:ptCount val="1"/>
                <c:pt idx="0">
                  <c:v>Average of power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'5C_a_and_b'!$R$16:$R$19</c:f>
              <c:strCache>
                <c:ptCount val="3"/>
                <c:pt idx="0">
                  <c:v>high efficiency</c:v>
                </c:pt>
                <c:pt idx="1">
                  <c:v>moderate efficiency</c:v>
                </c:pt>
                <c:pt idx="2">
                  <c:v>low efficiency</c:v>
                </c:pt>
              </c:strCache>
            </c:strRef>
          </c:cat>
          <c:val>
            <c:numRef>
              <c:f>'5C_a_and_b'!$T$16:$T$19</c:f>
              <c:numCache>
                <c:formatCode>General</c:formatCode>
                <c:ptCount val="3"/>
                <c:pt idx="0">
                  <c:v>75.220895522388048</c:v>
                </c:pt>
                <c:pt idx="1">
                  <c:v>113.77848101265823</c:v>
                </c:pt>
                <c:pt idx="2">
                  <c:v>240.22222222222223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5D-4590-A85A-9F29FAD04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6900528"/>
        <c:axId val="1776901008"/>
      </c:barChart>
      <c:catAx>
        <c:axId val="177690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901008"/>
        <c:crosses val="autoZero"/>
        <c:auto val="1"/>
        <c:lblAlgn val="ctr"/>
        <c:lblOffset val="100"/>
        <c:noMultiLvlLbl val="0"/>
      </c:catAx>
      <c:valAx>
        <c:axId val="177690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90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[Sprint_6_project_part_1.xlsx]3!PivotTable3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Top 3 manufacturers in</a:t>
            </a:r>
            <a:r>
              <a:rPr lang="en-US" b="1" baseline="0"/>
              <a:t> hatchback segment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70C0"/>
          </a:solidFill>
          <a:ln>
            <a:noFill/>
          </a:ln>
          <a:effectLst/>
        </c:spPr>
      </c:pivotFmt>
      <c:pivotFmt>
        <c:idx val="2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70C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'3'!$E$3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'3'!$D$4:$D$7</c:f>
              <c:strCache>
                <c:ptCount val="3"/>
                <c:pt idx="0">
                  <c:v>Suzuki</c:v>
                </c:pt>
                <c:pt idx="1">
                  <c:v>Hyundai</c:v>
                </c:pt>
                <c:pt idx="2">
                  <c:v>Mahindra</c:v>
                </c:pt>
              </c:strCache>
            </c:strRef>
          </c:cat>
          <c:val>
            <c:numRef>
              <c:f>'3'!$E$4:$E$7</c:f>
              <c:numCache>
                <c:formatCode>General</c:formatCode>
                <c:ptCount val="3"/>
                <c:pt idx="0">
                  <c:v>163</c:v>
                </c:pt>
                <c:pt idx="1">
                  <c:v>130</c:v>
                </c:pt>
                <c:pt idx="2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A0-4538-B2AE-5DCB360B1E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4416927"/>
        <c:axId val="414437567"/>
      </c:barChart>
      <c:catAx>
        <c:axId val="414416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37567"/>
        <c:crosses val="autoZero"/>
        <c:auto val="1"/>
        <c:lblAlgn val="ctr"/>
        <c:lblOffset val="100"/>
        <c:noMultiLvlLbl val="0"/>
      </c:catAx>
      <c:valAx>
        <c:axId val="414437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16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Relation btwn displacement and mileage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'5'!$C$2:$C$786</c:f>
              <c:numCache>
                <c:formatCode>General</c:formatCode>
                <c:ptCount val="785"/>
                <c:pt idx="0">
                  <c:v>624</c:v>
                </c:pt>
                <c:pt idx="1">
                  <c:v>624</c:v>
                </c:pt>
                <c:pt idx="2">
                  <c:v>624</c:v>
                </c:pt>
                <c:pt idx="3">
                  <c:v>624</c:v>
                </c:pt>
                <c:pt idx="4">
                  <c:v>624</c:v>
                </c:pt>
                <c:pt idx="5">
                  <c:v>624</c:v>
                </c:pt>
                <c:pt idx="6">
                  <c:v>799</c:v>
                </c:pt>
                <c:pt idx="7">
                  <c:v>799</c:v>
                </c:pt>
                <c:pt idx="8">
                  <c:v>799</c:v>
                </c:pt>
                <c:pt idx="9">
                  <c:v>799</c:v>
                </c:pt>
                <c:pt idx="10">
                  <c:v>999</c:v>
                </c:pt>
                <c:pt idx="11">
                  <c:v>999</c:v>
                </c:pt>
                <c:pt idx="12">
                  <c:v>999</c:v>
                </c:pt>
                <c:pt idx="13">
                  <c:v>999</c:v>
                </c:pt>
                <c:pt idx="14">
                  <c:v>999</c:v>
                </c:pt>
                <c:pt idx="15">
                  <c:v>999</c:v>
                </c:pt>
                <c:pt idx="16">
                  <c:v>999</c:v>
                </c:pt>
                <c:pt idx="17">
                  <c:v>999</c:v>
                </c:pt>
                <c:pt idx="18">
                  <c:v>1196</c:v>
                </c:pt>
                <c:pt idx="19">
                  <c:v>1196</c:v>
                </c:pt>
                <c:pt idx="20">
                  <c:v>1196</c:v>
                </c:pt>
                <c:pt idx="21">
                  <c:v>1196</c:v>
                </c:pt>
                <c:pt idx="22">
                  <c:v>1196</c:v>
                </c:pt>
                <c:pt idx="23">
                  <c:v>998</c:v>
                </c:pt>
                <c:pt idx="24">
                  <c:v>998</c:v>
                </c:pt>
                <c:pt idx="25">
                  <c:v>998</c:v>
                </c:pt>
                <c:pt idx="26">
                  <c:v>998</c:v>
                </c:pt>
                <c:pt idx="27">
                  <c:v>998</c:v>
                </c:pt>
                <c:pt idx="28">
                  <c:v>998</c:v>
                </c:pt>
                <c:pt idx="29">
                  <c:v>998</c:v>
                </c:pt>
                <c:pt idx="30">
                  <c:v>998</c:v>
                </c:pt>
                <c:pt idx="31">
                  <c:v>1086</c:v>
                </c:pt>
                <c:pt idx="32">
                  <c:v>1086</c:v>
                </c:pt>
                <c:pt idx="33">
                  <c:v>1086</c:v>
                </c:pt>
                <c:pt idx="34">
                  <c:v>1086</c:v>
                </c:pt>
                <c:pt idx="35">
                  <c:v>1086</c:v>
                </c:pt>
                <c:pt idx="36">
                  <c:v>1086</c:v>
                </c:pt>
                <c:pt idx="37">
                  <c:v>1086</c:v>
                </c:pt>
                <c:pt idx="38">
                  <c:v>1086</c:v>
                </c:pt>
                <c:pt idx="39">
                  <c:v>1199</c:v>
                </c:pt>
                <c:pt idx="40">
                  <c:v>1199</c:v>
                </c:pt>
                <c:pt idx="41">
                  <c:v>1199</c:v>
                </c:pt>
                <c:pt idx="42">
                  <c:v>1199</c:v>
                </c:pt>
                <c:pt idx="43">
                  <c:v>1199</c:v>
                </c:pt>
                <c:pt idx="44">
                  <c:v>1199</c:v>
                </c:pt>
                <c:pt idx="45">
                  <c:v>1199</c:v>
                </c:pt>
                <c:pt idx="46">
                  <c:v>1199</c:v>
                </c:pt>
                <c:pt idx="47">
                  <c:v>998</c:v>
                </c:pt>
                <c:pt idx="48">
                  <c:v>998</c:v>
                </c:pt>
                <c:pt idx="49">
                  <c:v>998</c:v>
                </c:pt>
                <c:pt idx="50">
                  <c:v>998</c:v>
                </c:pt>
                <c:pt idx="51">
                  <c:v>998</c:v>
                </c:pt>
                <c:pt idx="52">
                  <c:v>998</c:v>
                </c:pt>
                <c:pt idx="53">
                  <c:v>998</c:v>
                </c:pt>
                <c:pt idx="54">
                  <c:v>998</c:v>
                </c:pt>
                <c:pt idx="55">
                  <c:v>1197</c:v>
                </c:pt>
                <c:pt idx="56">
                  <c:v>1197</c:v>
                </c:pt>
                <c:pt idx="57">
                  <c:v>1197</c:v>
                </c:pt>
                <c:pt idx="58">
                  <c:v>1197</c:v>
                </c:pt>
                <c:pt idx="59">
                  <c:v>1197</c:v>
                </c:pt>
                <c:pt idx="60">
                  <c:v>1197</c:v>
                </c:pt>
                <c:pt idx="61">
                  <c:v>1197</c:v>
                </c:pt>
                <c:pt idx="62">
                  <c:v>999</c:v>
                </c:pt>
                <c:pt idx="63">
                  <c:v>999</c:v>
                </c:pt>
                <c:pt idx="64">
                  <c:v>999</c:v>
                </c:pt>
                <c:pt idx="65">
                  <c:v>999</c:v>
                </c:pt>
                <c:pt idx="66">
                  <c:v>1197</c:v>
                </c:pt>
                <c:pt idx="67">
                  <c:v>1197</c:v>
                </c:pt>
                <c:pt idx="68">
                  <c:v>1364</c:v>
                </c:pt>
                <c:pt idx="69">
                  <c:v>1197</c:v>
                </c:pt>
                <c:pt idx="70">
                  <c:v>1364</c:v>
                </c:pt>
                <c:pt idx="71">
                  <c:v>1364</c:v>
                </c:pt>
                <c:pt idx="72">
                  <c:v>1197</c:v>
                </c:pt>
                <c:pt idx="73">
                  <c:v>1364</c:v>
                </c:pt>
                <c:pt idx="74">
                  <c:v>1197</c:v>
                </c:pt>
                <c:pt idx="75">
                  <c:v>1364</c:v>
                </c:pt>
                <c:pt idx="76">
                  <c:v>1197</c:v>
                </c:pt>
                <c:pt idx="77">
                  <c:v>1364</c:v>
                </c:pt>
                <c:pt idx="78">
                  <c:v>1197</c:v>
                </c:pt>
                <c:pt idx="79">
                  <c:v>1364</c:v>
                </c:pt>
                <c:pt idx="80">
                  <c:v>1248</c:v>
                </c:pt>
                <c:pt idx="81">
                  <c:v>1248</c:v>
                </c:pt>
                <c:pt idx="82">
                  <c:v>1248</c:v>
                </c:pt>
                <c:pt idx="83">
                  <c:v>1248</c:v>
                </c:pt>
                <c:pt idx="84">
                  <c:v>1193</c:v>
                </c:pt>
                <c:pt idx="85">
                  <c:v>1193</c:v>
                </c:pt>
                <c:pt idx="86">
                  <c:v>1193</c:v>
                </c:pt>
                <c:pt idx="87">
                  <c:v>1193</c:v>
                </c:pt>
                <c:pt idx="88">
                  <c:v>1197</c:v>
                </c:pt>
                <c:pt idx="89">
                  <c:v>1197</c:v>
                </c:pt>
                <c:pt idx="90">
                  <c:v>1197</c:v>
                </c:pt>
                <c:pt idx="91">
                  <c:v>1197</c:v>
                </c:pt>
                <c:pt idx="92">
                  <c:v>1197</c:v>
                </c:pt>
                <c:pt idx="93">
                  <c:v>1197</c:v>
                </c:pt>
                <c:pt idx="94">
                  <c:v>1248</c:v>
                </c:pt>
                <c:pt idx="95">
                  <c:v>1197</c:v>
                </c:pt>
                <c:pt idx="96">
                  <c:v>1197</c:v>
                </c:pt>
                <c:pt idx="97">
                  <c:v>1197</c:v>
                </c:pt>
                <c:pt idx="98">
                  <c:v>1396</c:v>
                </c:pt>
                <c:pt idx="99">
                  <c:v>1197</c:v>
                </c:pt>
                <c:pt idx="100">
                  <c:v>1396</c:v>
                </c:pt>
                <c:pt idx="101">
                  <c:v>1197</c:v>
                </c:pt>
                <c:pt idx="102">
                  <c:v>1396</c:v>
                </c:pt>
                <c:pt idx="103">
                  <c:v>1197</c:v>
                </c:pt>
                <c:pt idx="104">
                  <c:v>1396</c:v>
                </c:pt>
                <c:pt idx="105">
                  <c:v>1197</c:v>
                </c:pt>
                <c:pt idx="106">
                  <c:v>1197</c:v>
                </c:pt>
                <c:pt idx="107">
                  <c:v>1197</c:v>
                </c:pt>
                <c:pt idx="108">
                  <c:v>1396</c:v>
                </c:pt>
                <c:pt idx="109">
                  <c:v>1197</c:v>
                </c:pt>
                <c:pt idx="110">
                  <c:v>1197</c:v>
                </c:pt>
                <c:pt idx="111">
                  <c:v>1197</c:v>
                </c:pt>
                <c:pt idx="112">
                  <c:v>1197</c:v>
                </c:pt>
                <c:pt idx="113">
                  <c:v>1197</c:v>
                </c:pt>
                <c:pt idx="114">
                  <c:v>1197</c:v>
                </c:pt>
                <c:pt idx="115">
                  <c:v>1197</c:v>
                </c:pt>
                <c:pt idx="116">
                  <c:v>998</c:v>
                </c:pt>
                <c:pt idx="117">
                  <c:v>1186</c:v>
                </c:pt>
                <c:pt idx="118">
                  <c:v>1186</c:v>
                </c:pt>
                <c:pt idx="119">
                  <c:v>1186</c:v>
                </c:pt>
                <c:pt idx="120">
                  <c:v>1186</c:v>
                </c:pt>
                <c:pt idx="121">
                  <c:v>999</c:v>
                </c:pt>
                <c:pt idx="122">
                  <c:v>999</c:v>
                </c:pt>
                <c:pt idx="123">
                  <c:v>999</c:v>
                </c:pt>
                <c:pt idx="124">
                  <c:v>1498</c:v>
                </c:pt>
                <c:pt idx="125">
                  <c:v>1498</c:v>
                </c:pt>
                <c:pt idx="126">
                  <c:v>1498</c:v>
                </c:pt>
                <c:pt idx="127">
                  <c:v>1197</c:v>
                </c:pt>
                <c:pt idx="128">
                  <c:v>1498</c:v>
                </c:pt>
                <c:pt idx="129">
                  <c:v>1197</c:v>
                </c:pt>
                <c:pt idx="130">
                  <c:v>1197</c:v>
                </c:pt>
                <c:pt idx="131">
                  <c:v>1248</c:v>
                </c:pt>
                <c:pt idx="132">
                  <c:v>1197</c:v>
                </c:pt>
                <c:pt idx="133">
                  <c:v>1248</c:v>
                </c:pt>
                <c:pt idx="134">
                  <c:v>1197</c:v>
                </c:pt>
                <c:pt idx="135">
                  <c:v>1248</c:v>
                </c:pt>
                <c:pt idx="136">
                  <c:v>1248</c:v>
                </c:pt>
                <c:pt idx="137">
                  <c:v>1197</c:v>
                </c:pt>
                <c:pt idx="138">
                  <c:v>1197</c:v>
                </c:pt>
                <c:pt idx="139">
                  <c:v>1197</c:v>
                </c:pt>
                <c:pt idx="140">
                  <c:v>1248</c:v>
                </c:pt>
                <c:pt idx="141">
                  <c:v>1248</c:v>
                </c:pt>
                <c:pt idx="142">
                  <c:v>1248</c:v>
                </c:pt>
                <c:pt idx="143">
                  <c:v>1498</c:v>
                </c:pt>
                <c:pt idx="144">
                  <c:v>1498</c:v>
                </c:pt>
                <c:pt idx="145">
                  <c:v>1498</c:v>
                </c:pt>
                <c:pt idx="146">
                  <c:v>1194</c:v>
                </c:pt>
                <c:pt idx="147">
                  <c:v>1194</c:v>
                </c:pt>
                <c:pt idx="148">
                  <c:v>1194</c:v>
                </c:pt>
                <c:pt idx="149">
                  <c:v>1194</c:v>
                </c:pt>
                <c:pt idx="150">
                  <c:v>1498</c:v>
                </c:pt>
                <c:pt idx="151">
                  <c:v>1498</c:v>
                </c:pt>
                <c:pt idx="152">
                  <c:v>1498</c:v>
                </c:pt>
                <c:pt idx="153">
                  <c:v>1498</c:v>
                </c:pt>
                <c:pt idx="154">
                  <c:v>1498</c:v>
                </c:pt>
                <c:pt idx="155">
                  <c:v>999</c:v>
                </c:pt>
                <c:pt idx="156">
                  <c:v>999</c:v>
                </c:pt>
                <c:pt idx="157">
                  <c:v>999</c:v>
                </c:pt>
                <c:pt idx="158">
                  <c:v>1498</c:v>
                </c:pt>
                <c:pt idx="159">
                  <c:v>1194</c:v>
                </c:pt>
                <c:pt idx="160">
                  <c:v>1194</c:v>
                </c:pt>
                <c:pt idx="161">
                  <c:v>1194</c:v>
                </c:pt>
                <c:pt idx="162">
                  <c:v>1498</c:v>
                </c:pt>
                <c:pt idx="163">
                  <c:v>1498</c:v>
                </c:pt>
                <c:pt idx="164">
                  <c:v>1498</c:v>
                </c:pt>
                <c:pt idx="165">
                  <c:v>1498</c:v>
                </c:pt>
                <c:pt idx="166">
                  <c:v>1498</c:v>
                </c:pt>
                <c:pt idx="167">
                  <c:v>1194</c:v>
                </c:pt>
                <c:pt idx="168">
                  <c:v>1194</c:v>
                </c:pt>
                <c:pt idx="169">
                  <c:v>1194</c:v>
                </c:pt>
                <c:pt idx="170">
                  <c:v>1194</c:v>
                </c:pt>
                <c:pt idx="171">
                  <c:v>1498</c:v>
                </c:pt>
                <c:pt idx="172">
                  <c:v>1496</c:v>
                </c:pt>
                <c:pt idx="173">
                  <c:v>1496</c:v>
                </c:pt>
                <c:pt idx="174">
                  <c:v>1364</c:v>
                </c:pt>
                <c:pt idx="175">
                  <c:v>1364</c:v>
                </c:pt>
                <c:pt idx="176">
                  <c:v>1364</c:v>
                </c:pt>
                <c:pt idx="177">
                  <c:v>1496</c:v>
                </c:pt>
                <c:pt idx="178">
                  <c:v>1496</c:v>
                </c:pt>
                <c:pt idx="179">
                  <c:v>1364</c:v>
                </c:pt>
                <c:pt idx="180">
                  <c:v>1364</c:v>
                </c:pt>
                <c:pt idx="181">
                  <c:v>1496</c:v>
                </c:pt>
                <c:pt idx="182">
                  <c:v>1496</c:v>
                </c:pt>
                <c:pt idx="183">
                  <c:v>1197</c:v>
                </c:pt>
                <c:pt idx="184">
                  <c:v>1364</c:v>
                </c:pt>
                <c:pt idx="185">
                  <c:v>1364</c:v>
                </c:pt>
                <c:pt idx="186">
                  <c:v>1197</c:v>
                </c:pt>
                <c:pt idx="187">
                  <c:v>1364</c:v>
                </c:pt>
                <c:pt idx="188">
                  <c:v>1461</c:v>
                </c:pt>
                <c:pt idx="189">
                  <c:v>1461</c:v>
                </c:pt>
                <c:pt idx="190">
                  <c:v>1461</c:v>
                </c:pt>
                <c:pt idx="191">
                  <c:v>1197</c:v>
                </c:pt>
                <c:pt idx="192">
                  <c:v>1197</c:v>
                </c:pt>
                <c:pt idx="193">
                  <c:v>1197</c:v>
                </c:pt>
                <c:pt idx="194">
                  <c:v>1197</c:v>
                </c:pt>
                <c:pt idx="195">
                  <c:v>1197</c:v>
                </c:pt>
                <c:pt idx="196">
                  <c:v>2157</c:v>
                </c:pt>
                <c:pt idx="197">
                  <c:v>2157</c:v>
                </c:pt>
                <c:pt idx="198">
                  <c:v>1968</c:v>
                </c:pt>
                <c:pt idx="199">
                  <c:v>1968</c:v>
                </c:pt>
                <c:pt idx="200">
                  <c:v>1798</c:v>
                </c:pt>
                <c:pt idx="201">
                  <c:v>1968</c:v>
                </c:pt>
                <c:pt idx="202">
                  <c:v>1968</c:v>
                </c:pt>
                <c:pt idx="203">
                  <c:v>1968</c:v>
                </c:pt>
                <c:pt idx="204">
                  <c:v>1968</c:v>
                </c:pt>
                <c:pt idx="205">
                  <c:v>1995</c:v>
                </c:pt>
                <c:pt idx="206">
                  <c:v>1998</c:v>
                </c:pt>
                <c:pt idx="207">
                  <c:v>1995</c:v>
                </c:pt>
                <c:pt idx="208">
                  <c:v>2993</c:v>
                </c:pt>
                <c:pt idx="209">
                  <c:v>2993</c:v>
                </c:pt>
                <c:pt idx="210">
                  <c:v>2998</c:v>
                </c:pt>
                <c:pt idx="211">
                  <c:v>4951</c:v>
                </c:pt>
                <c:pt idx="212">
                  <c:v>2979</c:v>
                </c:pt>
                <c:pt idx="213">
                  <c:v>2982</c:v>
                </c:pt>
                <c:pt idx="214">
                  <c:v>2993</c:v>
                </c:pt>
                <c:pt idx="215">
                  <c:v>2993</c:v>
                </c:pt>
                <c:pt idx="216">
                  <c:v>2993</c:v>
                </c:pt>
                <c:pt idx="217">
                  <c:v>2998</c:v>
                </c:pt>
                <c:pt idx="218">
                  <c:v>2998</c:v>
                </c:pt>
                <c:pt idx="219">
                  <c:v>6592</c:v>
                </c:pt>
                <c:pt idx="220">
                  <c:v>796</c:v>
                </c:pt>
                <c:pt idx="221">
                  <c:v>796</c:v>
                </c:pt>
                <c:pt idx="222">
                  <c:v>796</c:v>
                </c:pt>
                <c:pt idx="223">
                  <c:v>796</c:v>
                </c:pt>
                <c:pt idx="224">
                  <c:v>796</c:v>
                </c:pt>
                <c:pt idx="225">
                  <c:v>796</c:v>
                </c:pt>
                <c:pt idx="226">
                  <c:v>796</c:v>
                </c:pt>
                <c:pt idx="227">
                  <c:v>796</c:v>
                </c:pt>
                <c:pt idx="228">
                  <c:v>998</c:v>
                </c:pt>
                <c:pt idx="229">
                  <c:v>998</c:v>
                </c:pt>
                <c:pt idx="230">
                  <c:v>998</c:v>
                </c:pt>
                <c:pt idx="231">
                  <c:v>998</c:v>
                </c:pt>
                <c:pt idx="232">
                  <c:v>998</c:v>
                </c:pt>
                <c:pt idx="233">
                  <c:v>998</c:v>
                </c:pt>
                <c:pt idx="234">
                  <c:v>998</c:v>
                </c:pt>
                <c:pt idx="235">
                  <c:v>998</c:v>
                </c:pt>
                <c:pt idx="236">
                  <c:v>998</c:v>
                </c:pt>
                <c:pt idx="237">
                  <c:v>998</c:v>
                </c:pt>
                <c:pt idx="238">
                  <c:v>998</c:v>
                </c:pt>
                <c:pt idx="239">
                  <c:v>998</c:v>
                </c:pt>
                <c:pt idx="240">
                  <c:v>998</c:v>
                </c:pt>
                <c:pt idx="241">
                  <c:v>998</c:v>
                </c:pt>
                <c:pt idx="242">
                  <c:v>998</c:v>
                </c:pt>
                <c:pt idx="243">
                  <c:v>998</c:v>
                </c:pt>
                <c:pt idx="244">
                  <c:v>998</c:v>
                </c:pt>
                <c:pt idx="245">
                  <c:v>998</c:v>
                </c:pt>
                <c:pt idx="246">
                  <c:v>998</c:v>
                </c:pt>
                <c:pt idx="247">
                  <c:v>998</c:v>
                </c:pt>
                <c:pt idx="248">
                  <c:v>998</c:v>
                </c:pt>
                <c:pt idx="249">
                  <c:v>1120</c:v>
                </c:pt>
                <c:pt idx="250">
                  <c:v>1120</c:v>
                </c:pt>
                <c:pt idx="251">
                  <c:v>1197</c:v>
                </c:pt>
                <c:pt idx="252">
                  <c:v>1197</c:v>
                </c:pt>
                <c:pt idx="253">
                  <c:v>1197</c:v>
                </c:pt>
                <c:pt idx="254">
                  <c:v>1197</c:v>
                </c:pt>
                <c:pt idx="255">
                  <c:v>1198</c:v>
                </c:pt>
                <c:pt idx="256">
                  <c:v>1198</c:v>
                </c:pt>
                <c:pt idx="257">
                  <c:v>1198</c:v>
                </c:pt>
                <c:pt idx="258">
                  <c:v>1198</c:v>
                </c:pt>
                <c:pt idx="259">
                  <c:v>1198</c:v>
                </c:pt>
                <c:pt idx="260">
                  <c:v>1198</c:v>
                </c:pt>
                <c:pt idx="261">
                  <c:v>1198</c:v>
                </c:pt>
                <c:pt idx="262">
                  <c:v>1198</c:v>
                </c:pt>
                <c:pt idx="263">
                  <c:v>1198</c:v>
                </c:pt>
                <c:pt idx="264">
                  <c:v>1198</c:v>
                </c:pt>
                <c:pt idx="265">
                  <c:v>1198</c:v>
                </c:pt>
                <c:pt idx="266">
                  <c:v>1198</c:v>
                </c:pt>
                <c:pt idx="267">
                  <c:v>1198</c:v>
                </c:pt>
                <c:pt idx="268">
                  <c:v>1198</c:v>
                </c:pt>
                <c:pt idx="269">
                  <c:v>1198</c:v>
                </c:pt>
                <c:pt idx="270">
                  <c:v>1198</c:v>
                </c:pt>
                <c:pt idx="271">
                  <c:v>1198</c:v>
                </c:pt>
                <c:pt idx="272">
                  <c:v>1198</c:v>
                </c:pt>
                <c:pt idx="273">
                  <c:v>1198</c:v>
                </c:pt>
                <c:pt idx="274">
                  <c:v>1198</c:v>
                </c:pt>
                <c:pt idx="275">
                  <c:v>1198</c:v>
                </c:pt>
                <c:pt idx="276">
                  <c:v>1198</c:v>
                </c:pt>
                <c:pt idx="277">
                  <c:v>1197</c:v>
                </c:pt>
                <c:pt idx="278">
                  <c:v>1197</c:v>
                </c:pt>
                <c:pt idx="279">
                  <c:v>1197</c:v>
                </c:pt>
                <c:pt idx="280">
                  <c:v>1197</c:v>
                </c:pt>
                <c:pt idx="281">
                  <c:v>1197</c:v>
                </c:pt>
                <c:pt idx="282">
                  <c:v>1197</c:v>
                </c:pt>
                <c:pt idx="283">
                  <c:v>1248</c:v>
                </c:pt>
                <c:pt idx="284">
                  <c:v>1248</c:v>
                </c:pt>
                <c:pt idx="285">
                  <c:v>1248</c:v>
                </c:pt>
                <c:pt idx="286">
                  <c:v>1248</c:v>
                </c:pt>
                <c:pt idx="287">
                  <c:v>1248</c:v>
                </c:pt>
                <c:pt idx="288">
                  <c:v>1248</c:v>
                </c:pt>
                <c:pt idx="289">
                  <c:v>1197</c:v>
                </c:pt>
                <c:pt idx="290">
                  <c:v>1248</c:v>
                </c:pt>
                <c:pt idx="291">
                  <c:v>1199</c:v>
                </c:pt>
                <c:pt idx="292">
                  <c:v>1199</c:v>
                </c:pt>
                <c:pt idx="293">
                  <c:v>1199</c:v>
                </c:pt>
                <c:pt idx="294">
                  <c:v>1199</c:v>
                </c:pt>
                <c:pt idx="295">
                  <c:v>1199</c:v>
                </c:pt>
                <c:pt idx="296">
                  <c:v>1497</c:v>
                </c:pt>
                <c:pt idx="297">
                  <c:v>1497</c:v>
                </c:pt>
                <c:pt idx="298">
                  <c:v>1497</c:v>
                </c:pt>
                <c:pt idx="299">
                  <c:v>1497</c:v>
                </c:pt>
                <c:pt idx="300">
                  <c:v>1497</c:v>
                </c:pt>
                <c:pt idx="301">
                  <c:v>1199</c:v>
                </c:pt>
                <c:pt idx="302">
                  <c:v>1199</c:v>
                </c:pt>
                <c:pt idx="303">
                  <c:v>1199</c:v>
                </c:pt>
                <c:pt idx="304">
                  <c:v>1199</c:v>
                </c:pt>
                <c:pt idx="305">
                  <c:v>1199</c:v>
                </c:pt>
                <c:pt idx="306">
                  <c:v>1199</c:v>
                </c:pt>
                <c:pt idx="307">
                  <c:v>1193</c:v>
                </c:pt>
                <c:pt idx="308">
                  <c:v>1248</c:v>
                </c:pt>
                <c:pt idx="309">
                  <c:v>1193</c:v>
                </c:pt>
                <c:pt idx="310">
                  <c:v>1193</c:v>
                </c:pt>
                <c:pt idx="311">
                  <c:v>1193</c:v>
                </c:pt>
                <c:pt idx="312">
                  <c:v>1248</c:v>
                </c:pt>
                <c:pt idx="313">
                  <c:v>1248</c:v>
                </c:pt>
                <c:pt idx="314">
                  <c:v>1248</c:v>
                </c:pt>
                <c:pt idx="315">
                  <c:v>1248</c:v>
                </c:pt>
                <c:pt idx="316">
                  <c:v>1248</c:v>
                </c:pt>
                <c:pt idx="317">
                  <c:v>1248</c:v>
                </c:pt>
                <c:pt idx="318">
                  <c:v>1298</c:v>
                </c:pt>
                <c:pt idx="319">
                  <c:v>1298</c:v>
                </c:pt>
                <c:pt idx="320">
                  <c:v>1197</c:v>
                </c:pt>
                <c:pt idx="321">
                  <c:v>998</c:v>
                </c:pt>
                <c:pt idx="322">
                  <c:v>1397</c:v>
                </c:pt>
                <c:pt idx="323">
                  <c:v>998</c:v>
                </c:pt>
                <c:pt idx="324">
                  <c:v>998</c:v>
                </c:pt>
                <c:pt idx="325">
                  <c:v>998</c:v>
                </c:pt>
                <c:pt idx="326">
                  <c:v>998</c:v>
                </c:pt>
                <c:pt idx="327">
                  <c:v>998</c:v>
                </c:pt>
                <c:pt idx="328">
                  <c:v>1197</c:v>
                </c:pt>
                <c:pt idx="329">
                  <c:v>1397</c:v>
                </c:pt>
                <c:pt idx="330">
                  <c:v>1397</c:v>
                </c:pt>
                <c:pt idx="331">
                  <c:v>1397</c:v>
                </c:pt>
                <c:pt idx="332">
                  <c:v>1397</c:v>
                </c:pt>
                <c:pt idx="333">
                  <c:v>1198</c:v>
                </c:pt>
                <c:pt idx="334">
                  <c:v>1198</c:v>
                </c:pt>
                <c:pt idx="335">
                  <c:v>1198</c:v>
                </c:pt>
                <c:pt idx="336">
                  <c:v>1198</c:v>
                </c:pt>
                <c:pt idx="337">
                  <c:v>1198</c:v>
                </c:pt>
                <c:pt idx="338">
                  <c:v>1198</c:v>
                </c:pt>
                <c:pt idx="339">
                  <c:v>1198</c:v>
                </c:pt>
                <c:pt idx="340">
                  <c:v>1198</c:v>
                </c:pt>
                <c:pt idx="341">
                  <c:v>1198</c:v>
                </c:pt>
                <c:pt idx="342">
                  <c:v>1198</c:v>
                </c:pt>
                <c:pt idx="343">
                  <c:v>1198</c:v>
                </c:pt>
                <c:pt idx="344">
                  <c:v>1198</c:v>
                </c:pt>
                <c:pt idx="345">
                  <c:v>1497</c:v>
                </c:pt>
                <c:pt idx="346">
                  <c:v>1497</c:v>
                </c:pt>
                <c:pt idx="347">
                  <c:v>1497</c:v>
                </c:pt>
                <c:pt idx="348">
                  <c:v>1497</c:v>
                </c:pt>
                <c:pt idx="349">
                  <c:v>1497</c:v>
                </c:pt>
                <c:pt idx="350">
                  <c:v>1497</c:v>
                </c:pt>
                <c:pt idx="351">
                  <c:v>1497</c:v>
                </c:pt>
                <c:pt idx="352">
                  <c:v>1497</c:v>
                </c:pt>
                <c:pt idx="353">
                  <c:v>1497</c:v>
                </c:pt>
                <c:pt idx="354">
                  <c:v>1497</c:v>
                </c:pt>
                <c:pt idx="355">
                  <c:v>1497</c:v>
                </c:pt>
                <c:pt idx="356">
                  <c:v>1497</c:v>
                </c:pt>
                <c:pt idx="357">
                  <c:v>1493</c:v>
                </c:pt>
                <c:pt idx="358">
                  <c:v>1493</c:v>
                </c:pt>
                <c:pt idx="359">
                  <c:v>1493</c:v>
                </c:pt>
                <c:pt idx="360">
                  <c:v>1493</c:v>
                </c:pt>
                <c:pt idx="361">
                  <c:v>2523</c:v>
                </c:pt>
                <c:pt idx="362">
                  <c:v>2523</c:v>
                </c:pt>
                <c:pt idx="363">
                  <c:v>1248</c:v>
                </c:pt>
                <c:pt idx="364">
                  <c:v>1248</c:v>
                </c:pt>
                <c:pt idx="365">
                  <c:v>1248</c:v>
                </c:pt>
                <c:pt idx="366">
                  <c:v>1248</c:v>
                </c:pt>
                <c:pt idx="367">
                  <c:v>1248</c:v>
                </c:pt>
                <c:pt idx="368">
                  <c:v>1248</c:v>
                </c:pt>
                <c:pt idx="369">
                  <c:v>1248</c:v>
                </c:pt>
                <c:pt idx="370">
                  <c:v>1248</c:v>
                </c:pt>
                <c:pt idx="371">
                  <c:v>1248</c:v>
                </c:pt>
                <c:pt idx="372">
                  <c:v>1197</c:v>
                </c:pt>
                <c:pt idx="373">
                  <c:v>1197</c:v>
                </c:pt>
                <c:pt idx="374">
                  <c:v>1197</c:v>
                </c:pt>
                <c:pt idx="375">
                  <c:v>1396</c:v>
                </c:pt>
                <c:pt idx="376">
                  <c:v>1497</c:v>
                </c:pt>
                <c:pt idx="377">
                  <c:v>1497</c:v>
                </c:pt>
                <c:pt idx="378">
                  <c:v>1497</c:v>
                </c:pt>
                <c:pt idx="379">
                  <c:v>1497</c:v>
                </c:pt>
                <c:pt idx="380">
                  <c:v>1498</c:v>
                </c:pt>
                <c:pt idx="381">
                  <c:v>1498</c:v>
                </c:pt>
                <c:pt idx="382">
                  <c:v>1498</c:v>
                </c:pt>
                <c:pt idx="383">
                  <c:v>1498</c:v>
                </c:pt>
                <c:pt idx="384">
                  <c:v>1497</c:v>
                </c:pt>
                <c:pt idx="385">
                  <c:v>1498</c:v>
                </c:pt>
                <c:pt idx="386">
                  <c:v>1497</c:v>
                </c:pt>
                <c:pt idx="387">
                  <c:v>1498</c:v>
                </c:pt>
                <c:pt idx="388">
                  <c:v>1498</c:v>
                </c:pt>
                <c:pt idx="389">
                  <c:v>1498</c:v>
                </c:pt>
                <c:pt idx="390">
                  <c:v>1498</c:v>
                </c:pt>
                <c:pt idx="391">
                  <c:v>1461</c:v>
                </c:pt>
                <c:pt idx="392">
                  <c:v>1461</c:v>
                </c:pt>
                <c:pt idx="393">
                  <c:v>1461</c:v>
                </c:pt>
                <c:pt idx="394">
                  <c:v>1461</c:v>
                </c:pt>
                <c:pt idx="395">
                  <c:v>1461</c:v>
                </c:pt>
                <c:pt idx="396">
                  <c:v>1461</c:v>
                </c:pt>
                <c:pt idx="397">
                  <c:v>1591</c:v>
                </c:pt>
                <c:pt idx="398">
                  <c:v>1582</c:v>
                </c:pt>
                <c:pt idx="399">
                  <c:v>1582</c:v>
                </c:pt>
                <c:pt idx="400">
                  <c:v>1591</c:v>
                </c:pt>
                <c:pt idx="401">
                  <c:v>1582</c:v>
                </c:pt>
                <c:pt idx="402">
                  <c:v>1591</c:v>
                </c:pt>
                <c:pt idx="403">
                  <c:v>1396</c:v>
                </c:pt>
                <c:pt idx="404">
                  <c:v>1396</c:v>
                </c:pt>
                <c:pt idx="405">
                  <c:v>1591</c:v>
                </c:pt>
                <c:pt idx="406">
                  <c:v>1591</c:v>
                </c:pt>
                <c:pt idx="407">
                  <c:v>1582</c:v>
                </c:pt>
                <c:pt idx="408">
                  <c:v>1396</c:v>
                </c:pt>
                <c:pt idx="409">
                  <c:v>1396</c:v>
                </c:pt>
                <c:pt idx="410">
                  <c:v>1197</c:v>
                </c:pt>
                <c:pt idx="411">
                  <c:v>1197</c:v>
                </c:pt>
                <c:pt idx="412">
                  <c:v>1197</c:v>
                </c:pt>
                <c:pt idx="413">
                  <c:v>1197</c:v>
                </c:pt>
                <c:pt idx="414">
                  <c:v>1497</c:v>
                </c:pt>
                <c:pt idx="415">
                  <c:v>1497</c:v>
                </c:pt>
                <c:pt idx="416">
                  <c:v>1497</c:v>
                </c:pt>
                <c:pt idx="417">
                  <c:v>1497</c:v>
                </c:pt>
                <c:pt idx="418">
                  <c:v>1497</c:v>
                </c:pt>
                <c:pt idx="419">
                  <c:v>1497</c:v>
                </c:pt>
                <c:pt idx="420">
                  <c:v>1497</c:v>
                </c:pt>
                <c:pt idx="421">
                  <c:v>1461</c:v>
                </c:pt>
                <c:pt idx="422">
                  <c:v>1461</c:v>
                </c:pt>
                <c:pt idx="423">
                  <c:v>1461</c:v>
                </c:pt>
                <c:pt idx="424">
                  <c:v>1461</c:v>
                </c:pt>
                <c:pt idx="425">
                  <c:v>1461</c:v>
                </c:pt>
                <c:pt idx="426">
                  <c:v>1461</c:v>
                </c:pt>
                <c:pt idx="427">
                  <c:v>1461</c:v>
                </c:pt>
                <c:pt idx="428">
                  <c:v>1598</c:v>
                </c:pt>
                <c:pt idx="429">
                  <c:v>1598</c:v>
                </c:pt>
                <c:pt idx="430">
                  <c:v>1598</c:v>
                </c:pt>
                <c:pt idx="431">
                  <c:v>1197</c:v>
                </c:pt>
                <c:pt idx="432">
                  <c:v>1197</c:v>
                </c:pt>
                <c:pt idx="433">
                  <c:v>1498</c:v>
                </c:pt>
                <c:pt idx="434">
                  <c:v>1498</c:v>
                </c:pt>
                <c:pt idx="435">
                  <c:v>1498</c:v>
                </c:pt>
                <c:pt idx="436">
                  <c:v>1498</c:v>
                </c:pt>
                <c:pt idx="437">
                  <c:v>1498</c:v>
                </c:pt>
                <c:pt idx="438">
                  <c:v>1498</c:v>
                </c:pt>
                <c:pt idx="439">
                  <c:v>1197</c:v>
                </c:pt>
                <c:pt idx="440">
                  <c:v>1396.5</c:v>
                </c:pt>
                <c:pt idx="441">
                  <c:v>1396.5</c:v>
                </c:pt>
                <c:pt idx="442">
                  <c:v>1396.5</c:v>
                </c:pt>
                <c:pt idx="443">
                  <c:v>2498</c:v>
                </c:pt>
                <c:pt idx="444">
                  <c:v>2498</c:v>
                </c:pt>
                <c:pt idx="445">
                  <c:v>2498</c:v>
                </c:pt>
                <c:pt idx="446">
                  <c:v>1462</c:v>
                </c:pt>
                <c:pt idx="447">
                  <c:v>1462</c:v>
                </c:pt>
                <c:pt idx="448">
                  <c:v>1462</c:v>
                </c:pt>
                <c:pt idx="449">
                  <c:v>1462</c:v>
                </c:pt>
                <c:pt idx="450">
                  <c:v>2179</c:v>
                </c:pt>
                <c:pt idx="451">
                  <c:v>2179</c:v>
                </c:pt>
                <c:pt idx="452">
                  <c:v>2179</c:v>
                </c:pt>
                <c:pt idx="453">
                  <c:v>1497</c:v>
                </c:pt>
                <c:pt idx="454">
                  <c:v>1497</c:v>
                </c:pt>
                <c:pt idx="455">
                  <c:v>1497</c:v>
                </c:pt>
                <c:pt idx="456">
                  <c:v>1497</c:v>
                </c:pt>
                <c:pt idx="457">
                  <c:v>1497</c:v>
                </c:pt>
                <c:pt idx="458">
                  <c:v>1497</c:v>
                </c:pt>
                <c:pt idx="459">
                  <c:v>1497</c:v>
                </c:pt>
                <c:pt idx="460">
                  <c:v>1497</c:v>
                </c:pt>
                <c:pt idx="461">
                  <c:v>2523</c:v>
                </c:pt>
                <c:pt idx="462">
                  <c:v>2179</c:v>
                </c:pt>
                <c:pt idx="463">
                  <c:v>2179</c:v>
                </c:pt>
                <c:pt idx="464">
                  <c:v>2179</c:v>
                </c:pt>
                <c:pt idx="465">
                  <c:v>2179</c:v>
                </c:pt>
                <c:pt idx="466">
                  <c:v>2179</c:v>
                </c:pt>
                <c:pt idx="467">
                  <c:v>2179</c:v>
                </c:pt>
                <c:pt idx="468">
                  <c:v>2179</c:v>
                </c:pt>
                <c:pt idx="469">
                  <c:v>2179</c:v>
                </c:pt>
                <c:pt idx="470">
                  <c:v>1498</c:v>
                </c:pt>
                <c:pt idx="471">
                  <c:v>1598</c:v>
                </c:pt>
                <c:pt idx="472">
                  <c:v>1498</c:v>
                </c:pt>
                <c:pt idx="473">
                  <c:v>1598</c:v>
                </c:pt>
                <c:pt idx="474">
                  <c:v>2179</c:v>
                </c:pt>
                <c:pt idx="475">
                  <c:v>2179</c:v>
                </c:pt>
                <c:pt idx="476">
                  <c:v>2179</c:v>
                </c:pt>
                <c:pt idx="477">
                  <c:v>2179</c:v>
                </c:pt>
                <c:pt idx="478">
                  <c:v>2179</c:v>
                </c:pt>
                <c:pt idx="479">
                  <c:v>2179</c:v>
                </c:pt>
                <c:pt idx="480">
                  <c:v>2179</c:v>
                </c:pt>
                <c:pt idx="481">
                  <c:v>2179</c:v>
                </c:pt>
                <c:pt idx="482">
                  <c:v>2179</c:v>
                </c:pt>
                <c:pt idx="483">
                  <c:v>2179</c:v>
                </c:pt>
                <c:pt idx="484">
                  <c:v>2179</c:v>
                </c:pt>
                <c:pt idx="485">
                  <c:v>2179</c:v>
                </c:pt>
                <c:pt idx="486">
                  <c:v>2179</c:v>
                </c:pt>
                <c:pt idx="487">
                  <c:v>2179</c:v>
                </c:pt>
                <c:pt idx="488">
                  <c:v>2179</c:v>
                </c:pt>
                <c:pt idx="489">
                  <c:v>2179</c:v>
                </c:pt>
                <c:pt idx="490">
                  <c:v>2179</c:v>
                </c:pt>
                <c:pt idx="491">
                  <c:v>2179</c:v>
                </c:pt>
                <c:pt idx="492">
                  <c:v>2179</c:v>
                </c:pt>
                <c:pt idx="493">
                  <c:v>2179</c:v>
                </c:pt>
                <c:pt idx="494">
                  <c:v>2179</c:v>
                </c:pt>
                <c:pt idx="495">
                  <c:v>72</c:v>
                </c:pt>
                <c:pt idx="496">
                  <c:v>72</c:v>
                </c:pt>
                <c:pt idx="497">
                  <c:v>72</c:v>
                </c:pt>
                <c:pt idx="498">
                  <c:v>2179</c:v>
                </c:pt>
                <c:pt idx="499">
                  <c:v>2179</c:v>
                </c:pt>
                <c:pt idx="500">
                  <c:v>2179</c:v>
                </c:pt>
                <c:pt idx="501">
                  <c:v>2179</c:v>
                </c:pt>
                <c:pt idx="502">
                  <c:v>2179</c:v>
                </c:pt>
                <c:pt idx="503">
                  <c:v>2179</c:v>
                </c:pt>
                <c:pt idx="504">
                  <c:v>2179</c:v>
                </c:pt>
                <c:pt idx="505">
                  <c:v>2393</c:v>
                </c:pt>
                <c:pt idx="506">
                  <c:v>2393</c:v>
                </c:pt>
                <c:pt idx="507">
                  <c:v>2393</c:v>
                </c:pt>
                <c:pt idx="508">
                  <c:v>2393</c:v>
                </c:pt>
                <c:pt idx="509">
                  <c:v>2393</c:v>
                </c:pt>
                <c:pt idx="510">
                  <c:v>2694</c:v>
                </c:pt>
                <c:pt idx="511">
                  <c:v>2694</c:v>
                </c:pt>
                <c:pt idx="512">
                  <c:v>2393</c:v>
                </c:pt>
                <c:pt idx="513">
                  <c:v>2393</c:v>
                </c:pt>
                <c:pt idx="514">
                  <c:v>2755</c:v>
                </c:pt>
                <c:pt idx="515">
                  <c:v>2755</c:v>
                </c:pt>
                <c:pt idx="516">
                  <c:v>2393</c:v>
                </c:pt>
                <c:pt idx="517">
                  <c:v>2393</c:v>
                </c:pt>
                <c:pt idx="518">
                  <c:v>2694</c:v>
                </c:pt>
                <c:pt idx="519">
                  <c:v>2393</c:v>
                </c:pt>
                <c:pt idx="520">
                  <c:v>2393</c:v>
                </c:pt>
                <c:pt idx="521">
                  <c:v>1798</c:v>
                </c:pt>
                <c:pt idx="522">
                  <c:v>1798</c:v>
                </c:pt>
                <c:pt idx="523">
                  <c:v>1798</c:v>
                </c:pt>
                <c:pt idx="524">
                  <c:v>1364</c:v>
                </c:pt>
                <c:pt idx="525">
                  <c:v>1364</c:v>
                </c:pt>
                <c:pt idx="526">
                  <c:v>1798</c:v>
                </c:pt>
                <c:pt idx="527">
                  <c:v>1798</c:v>
                </c:pt>
                <c:pt idx="528">
                  <c:v>1798</c:v>
                </c:pt>
                <c:pt idx="529">
                  <c:v>1798</c:v>
                </c:pt>
                <c:pt idx="530">
                  <c:v>1968</c:v>
                </c:pt>
                <c:pt idx="531">
                  <c:v>1968</c:v>
                </c:pt>
                <c:pt idx="532">
                  <c:v>1798</c:v>
                </c:pt>
                <c:pt idx="533">
                  <c:v>1968</c:v>
                </c:pt>
                <c:pt idx="534">
                  <c:v>2755</c:v>
                </c:pt>
                <c:pt idx="535">
                  <c:v>2755</c:v>
                </c:pt>
                <c:pt idx="536">
                  <c:v>2755</c:v>
                </c:pt>
                <c:pt idx="537">
                  <c:v>2755</c:v>
                </c:pt>
                <c:pt idx="538">
                  <c:v>2694</c:v>
                </c:pt>
                <c:pt idx="539">
                  <c:v>2694</c:v>
                </c:pt>
                <c:pt idx="540">
                  <c:v>2755</c:v>
                </c:pt>
                <c:pt idx="541">
                  <c:v>3198</c:v>
                </c:pt>
                <c:pt idx="542">
                  <c:v>2198</c:v>
                </c:pt>
                <c:pt idx="543">
                  <c:v>2198</c:v>
                </c:pt>
                <c:pt idx="544">
                  <c:v>1968</c:v>
                </c:pt>
                <c:pt idx="545">
                  <c:v>1995</c:v>
                </c:pt>
                <c:pt idx="546">
                  <c:v>1995</c:v>
                </c:pt>
                <c:pt idx="547">
                  <c:v>1995</c:v>
                </c:pt>
                <c:pt idx="548">
                  <c:v>1995</c:v>
                </c:pt>
                <c:pt idx="549">
                  <c:v>1998</c:v>
                </c:pt>
                <c:pt idx="550">
                  <c:v>1995</c:v>
                </c:pt>
                <c:pt idx="551">
                  <c:v>1995</c:v>
                </c:pt>
                <c:pt idx="552">
                  <c:v>1998</c:v>
                </c:pt>
                <c:pt idx="553">
                  <c:v>1995</c:v>
                </c:pt>
                <c:pt idx="554">
                  <c:v>2993</c:v>
                </c:pt>
                <c:pt idx="555">
                  <c:v>1998</c:v>
                </c:pt>
                <c:pt idx="556">
                  <c:v>1998</c:v>
                </c:pt>
                <c:pt idx="557">
                  <c:v>2998</c:v>
                </c:pt>
                <c:pt idx="558">
                  <c:v>4461</c:v>
                </c:pt>
                <c:pt idx="559">
                  <c:v>796</c:v>
                </c:pt>
                <c:pt idx="560">
                  <c:v>796</c:v>
                </c:pt>
                <c:pt idx="561">
                  <c:v>1194</c:v>
                </c:pt>
                <c:pt idx="562">
                  <c:v>1498</c:v>
                </c:pt>
                <c:pt idx="563">
                  <c:v>1196</c:v>
                </c:pt>
                <c:pt idx="564">
                  <c:v>1498</c:v>
                </c:pt>
                <c:pt idx="565">
                  <c:v>1194</c:v>
                </c:pt>
                <c:pt idx="566">
                  <c:v>1498</c:v>
                </c:pt>
                <c:pt idx="567">
                  <c:v>1248</c:v>
                </c:pt>
                <c:pt idx="568">
                  <c:v>1248</c:v>
                </c:pt>
                <c:pt idx="569">
                  <c:v>1248</c:v>
                </c:pt>
                <c:pt idx="570">
                  <c:v>1248</c:v>
                </c:pt>
                <c:pt idx="571">
                  <c:v>1197</c:v>
                </c:pt>
                <c:pt idx="572">
                  <c:v>1197</c:v>
                </c:pt>
                <c:pt idx="573">
                  <c:v>1197</c:v>
                </c:pt>
                <c:pt idx="574">
                  <c:v>1197</c:v>
                </c:pt>
                <c:pt idx="575">
                  <c:v>1197</c:v>
                </c:pt>
                <c:pt idx="576">
                  <c:v>1197</c:v>
                </c:pt>
                <c:pt idx="577">
                  <c:v>1197</c:v>
                </c:pt>
                <c:pt idx="578">
                  <c:v>1197</c:v>
                </c:pt>
                <c:pt idx="579">
                  <c:v>1197</c:v>
                </c:pt>
                <c:pt idx="580">
                  <c:v>1197</c:v>
                </c:pt>
                <c:pt idx="581">
                  <c:v>1197</c:v>
                </c:pt>
                <c:pt idx="582">
                  <c:v>1197</c:v>
                </c:pt>
                <c:pt idx="583">
                  <c:v>1197</c:v>
                </c:pt>
                <c:pt idx="584">
                  <c:v>1197</c:v>
                </c:pt>
                <c:pt idx="585">
                  <c:v>1197</c:v>
                </c:pt>
                <c:pt idx="586">
                  <c:v>1462</c:v>
                </c:pt>
                <c:pt idx="587">
                  <c:v>1462</c:v>
                </c:pt>
                <c:pt idx="588">
                  <c:v>1462</c:v>
                </c:pt>
                <c:pt idx="589">
                  <c:v>1462</c:v>
                </c:pt>
                <c:pt idx="590">
                  <c:v>1462</c:v>
                </c:pt>
                <c:pt idx="591">
                  <c:v>1462</c:v>
                </c:pt>
                <c:pt idx="592">
                  <c:v>1498</c:v>
                </c:pt>
                <c:pt idx="593">
                  <c:v>1498</c:v>
                </c:pt>
                <c:pt idx="594">
                  <c:v>1498</c:v>
                </c:pt>
                <c:pt idx="595">
                  <c:v>1462</c:v>
                </c:pt>
                <c:pt idx="596">
                  <c:v>998</c:v>
                </c:pt>
                <c:pt idx="597">
                  <c:v>1493</c:v>
                </c:pt>
                <c:pt idx="598">
                  <c:v>1493</c:v>
                </c:pt>
                <c:pt idx="599">
                  <c:v>1493</c:v>
                </c:pt>
                <c:pt idx="600">
                  <c:v>1493</c:v>
                </c:pt>
                <c:pt idx="601">
                  <c:v>1493</c:v>
                </c:pt>
                <c:pt idx="602">
                  <c:v>1493</c:v>
                </c:pt>
                <c:pt idx="603">
                  <c:v>1493</c:v>
                </c:pt>
                <c:pt idx="604">
                  <c:v>1248</c:v>
                </c:pt>
                <c:pt idx="605">
                  <c:v>1248</c:v>
                </c:pt>
                <c:pt idx="606">
                  <c:v>1248</c:v>
                </c:pt>
                <c:pt idx="607">
                  <c:v>1248</c:v>
                </c:pt>
                <c:pt idx="608">
                  <c:v>1498</c:v>
                </c:pt>
                <c:pt idx="609">
                  <c:v>1461</c:v>
                </c:pt>
                <c:pt idx="610">
                  <c:v>1461</c:v>
                </c:pt>
                <c:pt idx="611">
                  <c:v>1498</c:v>
                </c:pt>
                <c:pt idx="612">
                  <c:v>2489</c:v>
                </c:pt>
                <c:pt idx="613">
                  <c:v>2489</c:v>
                </c:pt>
                <c:pt idx="614">
                  <c:v>2179</c:v>
                </c:pt>
                <c:pt idx="615">
                  <c:v>2179</c:v>
                </c:pt>
                <c:pt idx="616">
                  <c:v>2179</c:v>
                </c:pt>
                <c:pt idx="617">
                  <c:v>2179</c:v>
                </c:pt>
                <c:pt idx="618">
                  <c:v>2179</c:v>
                </c:pt>
                <c:pt idx="619">
                  <c:v>2179</c:v>
                </c:pt>
                <c:pt idx="620">
                  <c:v>2179</c:v>
                </c:pt>
                <c:pt idx="621">
                  <c:v>1396.5</c:v>
                </c:pt>
                <c:pt idx="622">
                  <c:v>1396.5</c:v>
                </c:pt>
                <c:pt idx="623">
                  <c:v>1396.5</c:v>
                </c:pt>
                <c:pt idx="624">
                  <c:v>1999</c:v>
                </c:pt>
                <c:pt idx="625">
                  <c:v>1999</c:v>
                </c:pt>
                <c:pt idx="626">
                  <c:v>1999</c:v>
                </c:pt>
                <c:pt idx="627">
                  <c:v>1999</c:v>
                </c:pt>
                <c:pt idx="628">
                  <c:v>1995</c:v>
                </c:pt>
                <c:pt idx="629">
                  <c:v>1999</c:v>
                </c:pt>
                <c:pt idx="630">
                  <c:v>1995</c:v>
                </c:pt>
                <c:pt idx="631">
                  <c:v>1999</c:v>
                </c:pt>
                <c:pt idx="632">
                  <c:v>1995</c:v>
                </c:pt>
                <c:pt idx="633">
                  <c:v>1999</c:v>
                </c:pt>
                <c:pt idx="634">
                  <c:v>1999</c:v>
                </c:pt>
                <c:pt idx="635">
                  <c:v>1995</c:v>
                </c:pt>
                <c:pt idx="636">
                  <c:v>1968</c:v>
                </c:pt>
                <c:pt idx="637">
                  <c:v>1968</c:v>
                </c:pt>
                <c:pt idx="638">
                  <c:v>1968</c:v>
                </c:pt>
                <c:pt idx="639">
                  <c:v>1968</c:v>
                </c:pt>
                <c:pt idx="640">
                  <c:v>1798</c:v>
                </c:pt>
                <c:pt idx="641">
                  <c:v>2998</c:v>
                </c:pt>
                <c:pt idx="642">
                  <c:v>2993</c:v>
                </c:pt>
                <c:pt idx="643">
                  <c:v>2979</c:v>
                </c:pt>
                <c:pt idx="644">
                  <c:v>796</c:v>
                </c:pt>
                <c:pt idx="645">
                  <c:v>796</c:v>
                </c:pt>
                <c:pt idx="646">
                  <c:v>1186</c:v>
                </c:pt>
                <c:pt idx="647">
                  <c:v>1197</c:v>
                </c:pt>
                <c:pt idx="648">
                  <c:v>1197</c:v>
                </c:pt>
                <c:pt idx="649">
                  <c:v>1197</c:v>
                </c:pt>
                <c:pt idx="650">
                  <c:v>1197</c:v>
                </c:pt>
                <c:pt idx="651">
                  <c:v>1197</c:v>
                </c:pt>
                <c:pt idx="652">
                  <c:v>1197</c:v>
                </c:pt>
                <c:pt idx="653">
                  <c:v>1197</c:v>
                </c:pt>
                <c:pt idx="654">
                  <c:v>1186</c:v>
                </c:pt>
                <c:pt idx="655">
                  <c:v>1186</c:v>
                </c:pt>
                <c:pt idx="656">
                  <c:v>1197</c:v>
                </c:pt>
                <c:pt idx="657">
                  <c:v>1197</c:v>
                </c:pt>
                <c:pt idx="658">
                  <c:v>1197</c:v>
                </c:pt>
                <c:pt idx="659">
                  <c:v>1197</c:v>
                </c:pt>
                <c:pt idx="660">
                  <c:v>1120</c:v>
                </c:pt>
                <c:pt idx="661">
                  <c:v>1197</c:v>
                </c:pt>
                <c:pt idx="662">
                  <c:v>1120</c:v>
                </c:pt>
                <c:pt idx="663">
                  <c:v>1120</c:v>
                </c:pt>
                <c:pt idx="664">
                  <c:v>1197</c:v>
                </c:pt>
                <c:pt idx="665">
                  <c:v>2523</c:v>
                </c:pt>
                <c:pt idx="666">
                  <c:v>2523</c:v>
                </c:pt>
                <c:pt idx="667">
                  <c:v>2523</c:v>
                </c:pt>
                <c:pt idx="668">
                  <c:v>2523</c:v>
                </c:pt>
                <c:pt idx="669">
                  <c:v>2523</c:v>
                </c:pt>
                <c:pt idx="670">
                  <c:v>1248</c:v>
                </c:pt>
                <c:pt idx="671">
                  <c:v>1248</c:v>
                </c:pt>
                <c:pt idx="672">
                  <c:v>1248</c:v>
                </c:pt>
                <c:pt idx="673">
                  <c:v>1248</c:v>
                </c:pt>
                <c:pt idx="674">
                  <c:v>1462</c:v>
                </c:pt>
                <c:pt idx="675">
                  <c:v>1462</c:v>
                </c:pt>
                <c:pt idx="676">
                  <c:v>1462</c:v>
                </c:pt>
                <c:pt idx="677">
                  <c:v>1462</c:v>
                </c:pt>
                <c:pt idx="678">
                  <c:v>1462</c:v>
                </c:pt>
                <c:pt idx="679">
                  <c:v>1462</c:v>
                </c:pt>
                <c:pt idx="680">
                  <c:v>1462</c:v>
                </c:pt>
                <c:pt idx="681">
                  <c:v>1498</c:v>
                </c:pt>
                <c:pt idx="682">
                  <c:v>1498</c:v>
                </c:pt>
                <c:pt idx="683">
                  <c:v>1498</c:v>
                </c:pt>
                <c:pt idx="684">
                  <c:v>1598</c:v>
                </c:pt>
                <c:pt idx="685">
                  <c:v>1498</c:v>
                </c:pt>
                <c:pt idx="686">
                  <c:v>1598</c:v>
                </c:pt>
                <c:pt idx="687">
                  <c:v>1498</c:v>
                </c:pt>
                <c:pt idx="688">
                  <c:v>1498</c:v>
                </c:pt>
                <c:pt idx="689">
                  <c:v>1598</c:v>
                </c:pt>
                <c:pt idx="690">
                  <c:v>1498</c:v>
                </c:pt>
                <c:pt idx="691">
                  <c:v>1498</c:v>
                </c:pt>
                <c:pt idx="692">
                  <c:v>1598</c:v>
                </c:pt>
                <c:pt idx="693">
                  <c:v>1598</c:v>
                </c:pt>
                <c:pt idx="694">
                  <c:v>1598</c:v>
                </c:pt>
                <c:pt idx="695">
                  <c:v>1598</c:v>
                </c:pt>
                <c:pt idx="696">
                  <c:v>1498</c:v>
                </c:pt>
                <c:pt idx="697">
                  <c:v>1498</c:v>
                </c:pt>
                <c:pt idx="698">
                  <c:v>1396</c:v>
                </c:pt>
                <c:pt idx="699">
                  <c:v>1591</c:v>
                </c:pt>
                <c:pt idx="700">
                  <c:v>1591</c:v>
                </c:pt>
                <c:pt idx="701">
                  <c:v>1591</c:v>
                </c:pt>
                <c:pt idx="702">
                  <c:v>1591</c:v>
                </c:pt>
                <c:pt idx="703">
                  <c:v>1591</c:v>
                </c:pt>
                <c:pt idx="704">
                  <c:v>1396</c:v>
                </c:pt>
                <c:pt idx="705">
                  <c:v>1582</c:v>
                </c:pt>
                <c:pt idx="706">
                  <c:v>1582</c:v>
                </c:pt>
                <c:pt idx="707">
                  <c:v>1582</c:v>
                </c:pt>
                <c:pt idx="708">
                  <c:v>1582</c:v>
                </c:pt>
                <c:pt idx="709">
                  <c:v>1582</c:v>
                </c:pt>
                <c:pt idx="710">
                  <c:v>1591</c:v>
                </c:pt>
                <c:pt idx="711">
                  <c:v>1582</c:v>
                </c:pt>
                <c:pt idx="712">
                  <c:v>1396</c:v>
                </c:pt>
                <c:pt idx="713">
                  <c:v>1591</c:v>
                </c:pt>
                <c:pt idx="714">
                  <c:v>1591</c:v>
                </c:pt>
                <c:pt idx="715">
                  <c:v>1582</c:v>
                </c:pt>
                <c:pt idx="716">
                  <c:v>1956</c:v>
                </c:pt>
                <c:pt idx="717">
                  <c:v>1956</c:v>
                </c:pt>
                <c:pt idx="718">
                  <c:v>1956</c:v>
                </c:pt>
                <c:pt idx="719">
                  <c:v>1956</c:v>
                </c:pt>
                <c:pt idx="720">
                  <c:v>1956</c:v>
                </c:pt>
                <c:pt idx="721">
                  <c:v>1956</c:v>
                </c:pt>
                <c:pt idx="722">
                  <c:v>1995</c:v>
                </c:pt>
                <c:pt idx="723">
                  <c:v>2993</c:v>
                </c:pt>
                <c:pt idx="724">
                  <c:v>1998</c:v>
                </c:pt>
                <c:pt idx="725">
                  <c:v>2993</c:v>
                </c:pt>
                <c:pt idx="726">
                  <c:v>2993</c:v>
                </c:pt>
                <c:pt idx="727">
                  <c:v>4395</c:v>
                </c:pt>
                <c:pt idx="728">
                  <c:v>1995</c:v>
                </c:pt>
                <c:pt idx="729">
                  <c:v>4395</c:v>
                </c:pt>
                <c:pt idx="730">
                  <c:v>998</c:v>
                </c:pt>
                <c:pt idx="731">
                  <c:v>998</c:v>
                </c:pt>
                <c:pt idx="732">
                  <c:v>1197</c:v>
                </c:pt>
                <c:pt idx="733">
                  <c:v>998</c:v>
                </c:pt>
                <c:pt idx="734">
                  <c:v>1197</c:v>
                </c:pt>
                <c:pt idx="735">
                  <c:v>1197</c:v>
                </c:pt>
                <c:pt idx="736">
                  <c:v>1197</c:v>
                </c:pt>
                <c:pt idx="737">
                  <c:v>998</c:v>
                </c:pt>
                <c:pt idx="738">
                  <c:v>998</c:v>
                </c:pt>
                <c:pt idx="739">
                  <c:v>1197</c:v>
                </c:pt>
                <c:pt idx="740">
                  <c:v>1197</c:v>
                </c:pt>
                <c:pt idx="741">
                  <c:v>998</c:v>
                </c:pt>
                <c:pt idx="742">
                  <c:v>998</c:v>
                </c:pt>
                <c:pt idx="743">
                  <c:v>998</c:v>
                </c:pt>
                <c:pt idx="744">
                  <c:v>1199</c:v>
                </c:pt>
                <c:pt idx="745">
                  <c:v>1047</c:v>
                </c:pt>
                <c:pt idx="746">
                  <c:v>1199</c:v>
                </c:pt>
                <c:pt idx="747">
                  <c:v>1493</c:v>
                </c:pt>
                <c:pt idx="748">
                  <c:v>1493</c:v>
                </c:pt>
                <c:pt idx="749">
                  <c:v>1493</c:v>
                </c:pt>
                <c:pt idx="750">
                  <c:v>1493</c:v>
                </c:pt>
                <c:pt idx="751">
                  <c:v>1493</c:v>
                </c:pt>
                <c:pt idx="752">
                  <c:v>1493</c:v>
                </c:pt>
                <c:pt idx="753">
                  <c:v>2200</c:v>
                </c:pt>
                <c:pt idx="754">
                  <c:v>1396.5</c:v>
                </c:pt>
                <c:pt idx="755">
                  <c:v>2487</c:v>
                </c:pt>
                <c:pt idx="756">
                  <c:v>1496</c:v>
                </c:pt>
                <c:pt idx="757">
                  <c:v>1496</c:v>
                </c:pt>
                <c:pt idx="758">
                  <c:v>1498</c:v>
                </c:pt>
                <c:pt idx="759">
                  <c:v>1496</c:v>
                </c:pt>
                <c:pt idx="760">
                  <c:v>1496</c:v>
                </c:pt>
                <c:pt idx="761">
                  <c:v>1496</c:v>
                </c:pt>
                <c:pt idx="762">
                  <c:v>1496</c:v>
                </c:pt>
                <c:pt idx="763">
                  <c:v>1496</c:v>
                </c:pt>
                <c:pt idx="764">
                  <c:v>1498</c:v>
                </c:pt>
                <c:pt idx="765">
                  <c:v>1496</c:v>
                </c:pt>
                <c:pt idx="766">
                  <c:v>1496</c:v>
                </c:pt>
                <c:pt idx="767">
                  <c:v>1496</c:v>
                </c:pt>
                <c:pt idx="768">
                  <c:v>1496</c:v>
                </c:pt>
                <c:pt idx="769">
                  <c:v>1498</c:v>
                </c:pt>
                <c:pt idx="770">
                  <c:v>1395</c:v>
                </c:pt>
                <c:pt idx="771">
                  <c:v>1968</c:v>
                </c:pt>
                <c:pt idx="772">
                  <c:v>1395</c:v>
                </c:pt>
                <c:pt idx="773">
                  <c:v>1798</c:v>
                </c:pt>
                <c:pt idx="774">
                  <c:v>1968</c:v>
                </c:pt>
                <c:pt idx="775">
                  <c:v>1968</c:v>
                </c:pt>
                <c:pt idx="776">
                  <c:v>1798</c:v>
                </c:pt>
                <c:pt idx="777">
                  <c:v>1968</c:v>
                </c:pt>
                <c:pt idx="778">
                  <c:v>1395</c:v>
                </c:pt>
                <c:pt idx="779">
                  <c:v>1968</c:v>
                </c:pt>
                <c:pt idx="780">
                  <c:v>1798</c:v>
                </c:pt>
                <c:pt idx="781">
                  <c:v>1968</c:v>
                </c:pt>
                <c:pt idx="782">
                  <c:v>1461</c:v>
                </c:pt>
                <c:pt idx="783">
                  <c:v>1461</c:v>
                </c:pt>
                <c:pt idx="784">
                  <c:v>1461</c:v>
                </c:pt>
              </c:numCache>
            </c:numRef>
          </c:xVal>
          <c:yVal>
            <c:numRef>
              <c:f>'5'!$E$2:$E$786</c:f>
              <c:numCache>
                <c:formatCode>General</c:formatCode>
                <c:ptCount val="785"/>
                <c:pt idx="0">
                  <c:v>23.6</c:v>
                </c:pt>
                <c:pt idx="1">
                  <c:v>23.6</c:v>
                </c:pt>
                <c:pt idx="2">
                  <c:v>16.3</c:v>
                </c:pt>
                <c:pt idx="3">
                  <c:v>23.6</c:v>
                </c:pt>
                <c:pt idx="4">
                  <c:v>16.3</c:v>
                </c:pt>
                <c:pt idx="5">
                  <c:v>23.6</c:v>
                </c:pt>
                <c:pt idx="6">
                  <c:v>25.17</c:v>
                </c:pt>
                <c:pt idx="7">
                  <c:v>25.17</c:v>
                </c:pt>
                <c:pt idx="8">
                  <c:v>25.17</c:v>
                </c:pt>
                <c:pt idx="9">
                  <c:v>25.17</c:v>
                </c:pt>
                <c:pt idx="10">
                  <c:v>25.17</c:v>
                </c:pt>
                <c:pt idx="11">
                  <c:v>25.17</c:v>
                </c:pt>
                <c:pt idx="12">
                  <c:v>25.17</c:v>
                </c:pt>
                <c:pt idx="13">
                  <c:v>25.17</c:v>
                </c:pt>
                <c:pt idx="14">
                  <c:v>25.17</c:v>
                </c:pt>
                <c:pt idx="15">
                  <c:v>25.17</c:v>
                </c:pt>
                <c:pt idx="16">
                  <c:v>25.17</c:v>
                </c:pt>
                <c:pt idx="17">
                  <c:v>25.17</c:v>
                </c:pt>
                <c:pt idx="18">
                  <c:v>12</c:v>
                </c:pt>
                <c:pt idx="19">
                  <c:v>12</c:v>
                </c:pt>
                <c:pt idx="20">
                  <c:v>11</c:v>
                </c:pt>
                <c:pt idx="21">
                  <c:v>16.3</c:v>
                </c:pt>
                <c:pt idx="22">
                  <c:v>16.3</c:v>
                </c:pt>
                <c:pt idx="23">
                  <c:v>14</c:v>
                </c:pt>
                <c:pt idx="24">
                  <c:v>14</c:v>
                </c:pt>
                <c:pt idx="25">
                  <c:v>19</c:v>
                </c:pt>
                <c:pt idx="26">
                  <c:v>14</c:v>
                </c:pt>
                <c:pt idx="27">
                  <c:v>16.3</c:v>
                </c:pt>
                <c:pt idx="28">
                  <c:v>14</c:v>
                </c:pt>
                <c:pt idx="29">
                  <c:v>23</c:v>
                </c:pt>
                <c:pt idx="30">
                  <c:v>16.3</c:v>
                </c:pt>
                <c:pt idx="31">
                  <c:v>16.3</c:v>
                </c:pt>
                <c:pt idx="32">
                  <c:v>16.3</c:v>
                </c:pt>
                <c:pt idx="33">
                  <c:v>16.3</c:v>
                </c:pt>
                <c:pt idx="34">
                  <c:v>16.3</c:v>
                </c:pt>
                <c:pt idx="35">
                  <c:v>16.3</c:v>
                </c:pt>
                <c:pt idx="36">
                  <c:v>16.3</c:v>
                </c:pt>
                <c:pt idx="37">
                  <c:v>16.3</c:v>
                </c:pt>
                <c:pt idx="38">
                  <c:v>16.3</c:v>
                </c:pt>
                <c:pt idx="39">
                  <c:v>16.3</c:v>
                </c:pt>
                <c:pt idx="40">
                  <c:v>23.84</c:v>
                </c:pt>
                <c:pt idx="41">
                  <c:v>23.84</c:v>
                </c:pt>
                <c:pt idx="42">
                  <c:v>23.84</c:v>
                </c:pt>
                <c:pt idx="43">
                  <c:v>23.84</c:v>
                </c:pt>
                <c:pt idx="44">
                  <c:v>23.84</c:v>
                </c:pt>
                <c:pt idx="45">
                  <c:v>23.84</c:v>
                </c:pt>
                <c:pt idx="46">
                  <c:v>23.84</c:v>
                </c:pt>
                <c:pt idx="47">
                  <c:v>23</c:v>
                </c:pt>
                <c:pt idx="48">
                  <c:v>23</c:v>
                </c:pt>
                <c:pt idx="49">
                  <c:v>23</c:v>
                </c:pt>
                <c:pt idx="50">
                  <c:v>23</c:v>
                </c:pt>
                <c:pt idx="51">
                  <c:v>23</c:v>
                </c:pt>
                <c:pt idx="52">
                  <c:v>23</c:v>
                </c:pt>
                <c:pt idx="53">
                  <c:v>23</c:v>
                </c:pt>
                <c:pt idx="54">
                  <c:v>23</c:v>
                </c:pt>
                <c:pt idx="55">
                  <c:v>20.89</c:v>
                </c:pt>
                <c:pt idx="56">
                  <c:v>20.89</c:v>
                </c:pt>
                <c:pt idx="57">
                  <c:v>20.89</c:v>
                </c:pt>
                <c:pt idx="58">
                  <c:v>20.89</c:v>
                </c:pt>
                <c:pt idx="59">
                  <c:v>20.89</c:v>
                </c:pt>
                <c:pt idx="60">
                  <c:v>15.1</c:v>
                </c:pt>
                <c:pt idx="61">
                  <c:v>20.89</c:v>
                </c:pt>
                <c:pt idx="62">
                  <c:v>16.3</c:v>
                </c:pt>
                <c:pt idx="63">
                  <c:v>16.3</c:v>
                </c:pt>
                <c:pt idx="64">
                  <c:v>16.3</c:v>
                </c:pt>
                <c:pt idx="65">
                  <c:v>16.3</c:v>
                </c:pt>
                <c:pt idx="66">
                  <c:v>15.1</c:v>
                </c:pt>
                <c:pt idx="67">
                  <c:v>15.1</c:v>
                </c:pt>
                <c:pt idx="68">
                  <c:v>20.3</c:v>
                </c:pt>
                <c:pt idx="69">
                  <c:v>15.1</c:v>
                </c:pt>
                <c:pt idx="70">
                  <c:v>20.3</c:v>
                </c:pt>
                <c:pt idx="71">
                  <c:v>20.3</c:v>
                </c:pt>
                <c:pt idx="72">
                  <c:v>15.1</c:v>
                </c:pt>
                <c:pt idx="73">
                  <c:v>20.3</c:v>
                </c:pt>
                <c:pt idx="74">
                  <c:v>15.1</c:v>
                </c:pt>
                <c:pt idx="75">
                  <c:v>20.3</c:v>
                </c:pt>
                <c:pt idx="76">
                  <c:v>15.1</c:v>
                </c:pt>
                <c:pt idx="77">
                  <c:v>20.3</c:v>
                </c:pt>
                <c:pt idx="78">
                  <c:v>15.1</c:v>
                </c:pt>
                <c:pt idx="79">
                  <c:v>20.3</c:v>
                </c:pt>
                <c:pt idx="80">
                  <c:v>22.95</c:v>
                </c:pt>
                <c:pt idx="81">
                  <c:v>22.95</c:v>
                </c:pt>
                <c:pt idx="82">
                  <c:v>22.95</c:v>
                </c:pt>
                <c:pt idx="83">
                  <c:v>22.95</c:v>
                </c:pt>
                <c:pt idx="84">
                  <c:v>17.57</c:v>
                </c:pt>
                <c:pt idx="85">
                  <c:v>17.57</c:v>
                </c:pt>
                <c:pt idx="86">
                  <c:v>17.57</c:v>
                </c:pt>
                <c:pt idx="87">
                  <c:v>17.57</c:v>
                </c:pt>
                <c:pt idx="88">
                  <c:v>16.3</c:v>
                </c:pt>
                <c:pt idx="89">
                  <c:v>16.3</c:v>
                </c:pt>
                <c:pt idx="90">
                  <c:v>16.3</c:v>
                </c:pt>
                <c:pt idx="91">
                  <c:v>16.3</c:v>
                </c:pt>
                <c:pt idx="92">
                  <c:v>16.3</c:v>
                </c:pt>
                <c:pt idx="93">
                  <c:v>16.3</c:v>
                </c:pt>
                <c:pt idx="94">
                  <c:v>14.6</c:v>
                </c:pt>
                <c:pt idx="95">
                  <c:v>16.3</c:v>
                </c:pt>
                <c:pt idx="96">
                  <c:v>16.3</c:v>
                </c:pt>
                <c:pt idx="97">
                  <c:v>13.3</c:v>
                </c:pt>
                <c:pt idx="98">
                  <c:v>18.399999999999999</c:v>
                </c:pt>
                <c:pt idx="99">
                  <c:v>13.3</c:v>
                </c:pt>
                <c:pt idx="100">
                  <c:v>18.399999999999999</c:v>
                </c:pt>
                <c:pt idx="101">
                  <c:v>13.3</c:v>
                </c:pt>
                <c:pt idx="102">
                  <c:v>18.399999999999999</c:v>
                </c:pt>
                <c:pt idx="103">
                  <c:v>13.3</c:v>
                </c:pt>
                <c:pt idx="104">
                  <c:v>18.399999999999999</c:v>
                </c:pt>
                <c:pt idx="105">
                  <c:v>13.3</c:v>
                </c:pt>
                <c:pt idx="106">
                  <c:v>13.3</c:v>
                </c:pt>
                <c:pt idx="107">
                  <c:v>13.3</c:v>
                </c:pt>
                <c:pt idx="108">
                  <c:v>18.399999999999999</c:v>
                </c:pt>
                <c:pt idx="109">
                  <c:v>16.3</c:v>
                </c:pt>
                <c:pt idx="110">
                  <c:v>16.3</c:v>
                </c:pt>
                <c:pt idx="111">
                  <c:v>16.3</c:v>
                </c:pt>
                <c:pt idx="112">
                  <c:v>16.3</c:v>
                </c:pt>
                <c:pt idx="113">
                  <c:v>16.3</c:v>
                </c:pt>
                <c:pt idx="114">
                  <c:v>16.3</c:v>
                </c:pt>
                <c:pt idx="115">
                  <c:v>16.3</c:v>
                </c:pt>
                <c:pt idx="116">
                  <c:v>16.3</c:v>
                </c:pt>
                <c:pt idx="117">
                  <c:v>16.3</c:v>
                </c:pt>
                <c:pt idx="118">
                  <c:v>16.3</c:v>
                </c:pt>
                <c:pt idx="119">
                  <c:v>16.3</c:v>
                </c:pt>
                <c:pt idx="120">
                  <c:v>16.3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19</c:v>
                </c:pt>
                <c:pt idx="125">
                  <c:v>19</c:v>
                </c:pt>
                <c:pt idx="126">
                  <c:v>19</c:v>
                </c:pt>
                <c:pt idx="127">
                  <c:v>17</c:v>
                </c:pt>
                <c:pt idx="128">
                  <c:v>19</c:v>
                </c:pt>
                <c:pt idx="129">
                  <c:v>16.3</c:v>
                </c:pt>
                <c:pt idx="130">
                  <c:v>16.3</c:v>
                </c:pt>
                <c:pt idx="131">
                  <c:v>28.4</c:v>
                </c:pt>
                <c:pt idx="132">
                  <c:v>16.3</c:v>
                </c:pt>
                <c:pt idx="133">
                  <c:v>28.4</c:v>
                </c:pt>
                <c:pt idx="134">
                  <c:v>16.3</c:v>
                </c:pt>
                <c:pt idx="135">
                  <c:v>28.4</c:v>
                </c:pt>
                <c:pt idx="136">
                  <c:v>28.4</c:v>
                </c:pt>
                <c:pt idx="137">
                  <c:v>16.3</c:v>
                </c:pt>
                <c:pt idx="138">
                  <c:v>16.3</c:v>
                </c:pt>
                <c:pt idx="139">
                  <c:v>16.3</c:v>
                </c:pt>
                <c:pt idx="140">
                  <c:v>28.4</c:v>
                </c:pt>
                <c:pt idx="141">
                  <c:v>28.4</c:v>
                </c:pt>
                <c:pt idx="142">
                  <c:v>28.4</c:v>
                </c:pt>
                <c:pt idx="143">
                  <c:v>16.3</c:v>
                </c:pt>
                <c:pt idx="144">
                  <c:v>16.3</c:v>
                </c:pt>
                <c:pt idx="145">
                  <c:v>16.3</c:v>
                </c:pt>
                <c:pt idx="146">
                  <c:v>16.3</c:v>
                </c:pt>
                <c:pt idx="147">
                  <c:v>16.3</c:v>
                </c:pt>
                <c:pt idx="148">
                  <c:v>16.3</c:v>
                </c:pt>
                <c:pt idx="149">
                  <c:v>16.3</c:v>
                </c:pt>
                <c:pt idx="150">
                  <c:v>16.3</c:v>
                </c:pt>
                <c:pt idx="151">
                  <c:v>15.3</c:v>
                </c:pt>
                <c:pt idx="152">
                  <c:v>15.3</c:v>
                </c:pt>
                <c:pt idx="153">
                  <c:v>15.3</c:v>
                </c:pt>
                <c:pt idx="154">
                  <c:v>15.3</c:v>
                </c:pt>
                <c:pt idx="155">
                  <c:v>16.3</c:v>
                </c:pt>
                <c:pt idx="156">
                  <c:v>16.3</c:v>
                </c:pt>
                <c:pt idx="157">
                  <c:v>16.3</c:v>
                </c:pt>
                <c:pt idx="158">
                  <c:v>15.3</c:v>
                </c:pt>
                <c:pt idx="159">
                  <c:v>16.3</c:v>
                </c:pt>
                <c:pt idx="160">
                  <c:v>16.3</c:v>
                </c:pt>
                <c:pt idx="161">
                  <c:v>16.3</c:v>
                </c:pt>
                <c:pt idx="162">
                  <c:v>16.3</c:v>
                </c:pt>
                <c:pt idx="163">
                  <c:v>16.3</c:v>
                </c:pt>
                <c:pt idx="164">
                  <c:v>16.3</c:v>
                </c:pt>
                <c:pt idx="165">
                  <c:v>16.3</c:v>
                </c:pt>
                <c:pt idx="166">
                  <c:v>16.3</c:v>
                </c:pt>
                <c:pt idx="167">
                  <c:v>16.3</c:v>
                </c:pt>
                <c:pt idx="168">
                  <c:v>16.3</c:v>
                </c:pt>
                <c:pt idx="169">
                  <c:v>16.3</c:v>
                </c:pt>
                <c:pt idx="170">
                  <c:v>16.3</c:v>
                </c:pt>
                <c:pt idx="171">
                  <c:v>16.3</c:v>
                </c:pt>
                <c:pt idx="172">
                  <c:v>13.6</c:v>
                </c:pt>
                <c:pt idx="173">
                  <c:v>13.6</c:v>
                </c:pt>
                <c:pt idx="174">
                  <c:v>20.32</c:v>
                </c:pt>
                <c:pt idx="175">
                  <c:v>20.3</c:v>
                </c:pt>
                <c:pt idx="176">
                  <c:v>20.32</c:v>
                </c:pt>
                <c:pt idx="177">
                  <c:v>13.6</c:v>
                </c:pt>
                <c:pt idx="178">
                  <c:v>13.6</c:v>
                </c:pt>
                <c:pt idx="179">
                  <c:v>20.3</c:v>
                </c:pt>
                <c:pt idx="180">
                  <c:v>20.32</c:v>
                </c:pt>
                <c:pt idx="181">
                  <c:v>13.6</c:v>
                </c:pt>
                <c:pt idx="182">
                  <c:v>15</c:v>
                </c:pt>
                <c:pt idx="183">
                  <c:v>16.78</c:v>
                </c:pt>
                <c:pt idx="184">
                  <c:v>18.100000000000001</c:v>
                </c:pt>
                <c:pt idx="185">
                  <c:v>18.100000000000001</c:v>
                </c:pt>
                <c:pt idx="186">
                  <c:v>16.78</c:v>
                </c:pt>
                <c:pt idx="187">
                  <c:v>18.100000000000001</c:v>
                </c:pt>
                <c:pt idx="188">
                  <c:v>18</c:v>
                </c:pt>
                <c:pt idx="189">
                  <c:v>18</c:v>
                </c:pt>
                <c:pt idx="190">
                  <c:v>18</c:v>
                </c:pt>
                <c:pt idx="191">
                  <c:v>16.3</c:v>
                </c:pt>
                <c:pt idx="192">
                  <c:v>16.3</c:v>
                </c:pt>
                <c:pt idx="193">
                  <c:v>16.3</c:v>
                </c:pt>
                <c:pt idx="194">
                  <c:v>16.3</c:v>
                </c:pt>
                <c:pt idx="195">
                  <c:v>16.3</c:v>
                </c:pt>
                <c:pt idx="196">
                  <c:v>16.3</c:v>
                </c:pt>
                <c:pt idx="197">
                  <c:v>16.3</c:v>
                </c:pt>
                <c:pt idx="198">
                  <c:v>16.3</c:v>
                </c:pt>
                <c:pt idx="199">
                  <c:v>16.3</c:v>
                </c:pt>
                <c:pt idx="200">
                  <c:v>11.3</c:v>
                </c:pt>
                <c:pt idx="201">
                  <c:v>15.1</c:v>
                </c:pt>
                <c:pt idx="202">
                  <c:v>15.1</c:v>
                </c:pt>
                <c:pt idx="203">
                  <c:v>15.1</c:v>
                </c:pt>
                <c:pt idx="204">
                  <c:v>15.1</c:v>
                </c:pt>
                <c:pt idx="205">
                  <c:v>16</c:v>
                </c:pt>
                <c:pt idx="206">
                  <c:v>16</c:v>
                </c:pt>
                <c:pt idx="207">
                  <c:v>16</c:v>
                </c:pt>
                <c:pt idx="208">
                  <c:v>16.3</c:v>
                </c:pt>
                <c:pt idx="209">
                  <c:v>16.3</c:v>
                </c:pt>
                <c:pt idx="210">
                  <c:v>16.3</c:v>
                </c:pt>
                <c:pt idx="211">
                  <c:v>10</c:v>
                </c:pt>
                <c:pt idx="212">
                  <c:v>12.5</c:v>
                </c:pt>
                <c:pt idx="213">
                  <c:v>7</c:v>
                </c:pt>
                <c:pt idx="214">
                  <c:v>13.5</c:v>
                </c:pt>
                <c:pt idx="215">
                  <c:v>13.5</c:v>
                </c:pt>
                <c:pt idx="216">
                  <c:v>13.5</c:v>
                </c:pt>
                <c:pt idx="217">
                  <c:v>16.3</c:v>
                </c:pt>
                <c:pt idx="218">
                  <c:v>16.3</c:v>
                </c:pt>
                <c:pt idx="219">
                  <c:v>16.3</c:v>
                </c:pt>
                <c:pt idx="220">
                  <c:v>16.3</c:v>
                </c:pt>
                <c:pt idx="221">
                  <c:v>16.3</c:v>
                </c:pt>
                <c:pt idx="222">
                  <c:v>16.3</c:v>
                </c:pt>
                <c:pt idx="223">
                  <c:v>16.3</c:v>
                </c:pt>
                <c:pt idx="224">
                  <c:v>16.3</c:v>
                </c:pt>
                <c:pt idx="225">
                  <c:v>16.3</c:v>
                </c:pt>
                <c:pt idx="226">
                  <c:v>16.3</c:v>
                </c:pt>
                <c:pt idx="227">
                  <c:v>16.3</c:v>
                </c:pt>
                <c:pt idx="228">
                  <c:v>16.3</c:v>
                </c:pt>
                <c:pt idx="229">
                  <c:v>16.3</c:v>
                </c:pt>
                <c:pt idx="230">
                  <c:v>16.3</c:v>
                </c:pt>
                <c:pt idx="231">
                  <c:v>16.3</c:v>
                </c:pt>
                <c:pt idx="232">
                  <c:v>16.3</c:v>
                </c:pt>
                <c:pt idx="233">
                  <c:v>16.3</c:v>
                </c:pt>
                <c:pt idx="234">
                  <c:v>16.3</c:v>
                </c:pt>
                <c:pt idx="235">
                  <c:v>16.3</c:v>
                </c:pt>
                <c:pt idx="236">
                  <c:v>16.3</c:v>
                </c:pt>
                <c:pt idx="237">
                  <c:v>16.3</c:v>
                </c:pt>
                <c:pt idx="238">
                  <c:v>23</c:v>
                </c:pt>
                <c:pt idx="239">
                  <c:v>23</c:v>
                </c:pt>
                <c:pt idx="240">
                  <c:v>23</c:v>
                </c:pt>
                <c:pt idx="241">
                  <c:v>23</c:v>
                </c:pt>
                <c:pt idx="242">
                  <c:v>23</c:v>
                </c:pt>
                <c:pt idx="243">
                  <c:v>16.3</c:v>
                </c:pt>
                <c:pt idx="244">
                  <c:v>23</c:v>
                </c:pt>
                <c:pt idx="245">
                  <c:v>23</c:v>
                </c:pt>
                <c:pt idx="246">
                  <c:v>23</c:v>
                </c:pt>
                <c:pt idx="247">
                  <c:v>23</c:v>
                </c:pt>
                <c:pt idx="248">
                  <c:v>23</c:v>
                </c:pt>
                <c:pt idx="249">
                  <c:v>24</c:v>
                </c:pt>
                <c:pt idx="250">
                  <c:v>24</c:v>
                </c:pt>
                <c:pt idx="251">
                  <c:v>18.899999999999999</c:v>
                </c:pt>
                <c:pt idx="252">
                  <c:v>18.899999999999999</c:v>
                </c:pt>
                <c:pt idx="253">
                  <c:v>16.3</c:v>
                </c:pt>
                <c:pt idx="254">
                  <c:v>16.3</c:v>
                </c:pt>
                <c:pt idx="255">
                  <c:v>15.5</c:v>
                </c:pt>
                <c:pt idx="256">
                  <c:v>15.5</c:v>
                </c:pt>
                <c:pt idx="257">
                  <c:v>22.25</c:v>
                </c:pt>
                <c:pt idx="258">
                  <c:v>22.25</c:v>
                </c:pt>
                <c:pt idx="259">
                  <c:v>22.25</c:v>
                </c:pt>
                <c:pt idx="260">
                  <c:v>15.5</c:v>
                </c:pt>
                <c:pt idx="261">
                  <c:v>15.5</c:v>
                </c:pt>
                <c:pt idx="262">
                  <c:v>22.25</c:v>
                </c:pt>
                <c:pt idx="263">
                  <c:v>15.5</c:v>
                </c:pt>
                <c:pt idx="264">
                  <c:v>22.25</c:v>
                </c:pt>
                <c:pt idx="265">
                  <c:v>15.5</c:v>
                </c:pt>
                <c:pt idx="266">
                  <c:v>22.25</c:v>
                </c:pt>
                <c:pt idx="267">
                  <c:v>15.5</c:v>
                </c:pt>
                <c:pt idx="268">
                  <c:v>15.5</c:v>
                </c:pt>
                <c:pt idx="269">
                  <c:v>15.5</c:v>
                </c:pt>
                <c:pt idx="270">
                  <c:v>22.25</c:v>
                </c:pt>
                <c:pt idx="271">
                  <c:v>22.25</c:v>
                </c:pt>
                <c:pt idx="272">
                  <c:v>22.25</c:v>
                </c:pt>
                <c:pt idx="273">
                  <c:v>22.25</c:v>
                </c:pt>
                <c:pt idx="274">
                  <c:v>22.25</c:v>
                </c:pt>
                <c:pt idx="275">
                  <c:v>15.5</c:v>
                </c:pt>
                <c:pt idx="276">
                  <c:v>15.5</c:v>
                </c:pt>
                <c:pt idx="277">
                  <c:v>12.6</c:v>
                </c:pt>
                <c:pt idx="278">
                  <c:v>16.3</c:v>
                </c:pt>
                <c:pt idx="279">
                  <c:v>16.3</c:v>
                </c:pt>
                <c:pt idx="280">
                  <c:v>16.3</c:v>
                </c:pt>
                <c:pt idx="281">
                  <c:v>16.3</c:v>
                </c:pt>
                <c:pt idx="282">
                  <c:v>16.3</c:v>
                </c:pt>
                <c:pt idx="283">
                  <c:v>16.3</c:v>
                </c:pt>
                <c:pt idx="284">
                  <c:v>16.3</c:v>
                </c:pt>
                <c:pt idx="285">
                  <c:v>16.3</c:v>
                </c:pt>
                <c:pt idx="286">
                  <c:v>16.3</c:v>
                </c:pt>
                <c:pt idx="287">
                  <c:v>16.3</c:v>
                </c:pt>
                <c:pt idx="288">
                  <c:v>16.3</c:v>
                </c:pt>
                <c:pt idx="289">
                  <c:v>16.3</c:v>
                </c:pt>
                <c:pt idx="290">
                  <c:v>16.3</c:v>
                </c:pt>
                <c:pt idx="291">
                  <c:v>16.3</c:v>
                </c:pt>
                <c:pt idx="292">
                  <c:v>16.3</c:v>
                </c:pt>
                <c:pt idx="293">
                  <c:v>16.3</c:v>
                </c:pt>
                <c:pt idx="294">
                  <c:v>16.3</c:v>
                </c:pt>
                <c:pt idx="295">
                  <c:v>16.3</c:v>
                </c:pt>
                <c:pt idx="296">
                  <c:v>16.3</c:v>
                </c:pt>
                <c:pt idx="297">
                  <c:v>16.3</c:v>
                </c:pt>
                <c:pt idx="298">
                  <c:v>16.3</c:v>
                </c:pt>
                <c:pt idx="299">
                  <c:v>16.3</c:v>
                </c:pt>
                <c:pt idx="300">
                  <c:v>16.3</c:v>
                </c:pt>
                <c:pt idx="301">
                  <c:v>24.12</c:v>
                </c:pt>
                <c:pt idx="302">
                  <c:v>24.12</c:v>
                </c:pt>
                <c:pt idx="303">
                  <c:v>24.12</c:v>
                </c:pt>
                <c:pt idx="304">
                  <c:v>24.12</c:v>
                </c:pt>
                <c:pt idx="305">
                  <c:v>24.12</c:v>
                </c:pt>
                <c:pt idx="306">
                  <c:v>24.12</c:v>
                </c:pt>
                <c:pt idx="307">
                  <c:v>13.2</c:v>
                </c:pt>
                <c:pt idx="308">
                  <c:v>19.2</c:v>
                </c:pt>
                <c:pt idx="309">
                  <c:v>13.2</c:v>
                </c:pt>
                <c:pt idx="310">
                  <c:v>13.2</c:v>
                </c:pt>
                <c:pt idx="311">
                  <c:v>13.2</c:v>
                </c:pt>
                <c:pt idx="312">
                  <c:v>19.2</c:v>
                </c:pt>
                <c:pt idx="313">
                  <c:v>19.2</c:v>
                </c:pt>
                <c:pt idx="314">
                  <c:v>19.2</c:v>
                </c:pt>
                <c:pt idx="315">
                  <c:v>19.2</c:v>
                </c:pt>
                <c:pt idx="316">
                  <c:v>19.2</c:v>
                </c:pt>
                <c:pt idx="317">
                  <c:v>19.2</c:v>
                </c:pt>
                <c:pt idx="318">
                  <c:v>10.199999999999999</c:v>
                </c:pt>
                <c:pt idx="319">
                  <c:v>10.199999999999999</c:v>
                </c:pt>
                <c:pt idx="320">
                  <c:v>16.3</c:v>
                </c:pt>
                <c:pt idx="321">
                  <c:v>16.3</c:v>
                </c:pt>
                <c:pt idx="322">
                  <c:v>16.3</c:v>
                </c:pt>
                <c:pt idx="323">
                  <c:v>16.3</c:v>
                </c:pt>
                <c:pt idx="324">
                  <c:v>16.3</c:v>
                </c:pt>
                <c:pt idx="325">
                  <c:v>16.3</c:v>
                </c:pt>
                <c:pt idx="326">
                  <c:v>16.3</c:v>
                </c:pt>
                <c:pt idx="327">
                  <c:v>16.3</c:v>
                </c:pt>
                <c:pt idx="328">
                  <c:v>16.3</c:v>
                </c:pt>
                <c:pt idx="329">
                  <c:v>16.3</c:v>
                </c:pt>
                <c:pt idx="330">
                  <c:v>16.3</c:v>
                </c:pt>
                <c:pt idx="331">
                  <c:v>16.3</c:v>
                </c:pt>
                <c:pt idx="332">
                  <c:v>16.3</c:v>
                </c:pt>
                <c:pt idx="333">
                  <c:v>16.3</c:v>
                </c:pt>
                <c:pt idx="334">
                  <c:v>16.3</c:v>
                </c:pt>
                <c:pt idx="335">
                  <c:v>16.3</c:v>
                </c:pt>
                <c:pt idx="336">
                  <c:v>16.3</c:v>
                </c:pt>
                <c:pt idx="337">
                  <c:v>16.3</c:v>
                </c:pt>
                <c:pt idx="338">
                  <c:v>16.3</c:v>
                </c:pt>
                <c:pt idx="339">
                  <c:v>16.3</c:v>
                </c:pt>
                <c:pt idx="340">
                  <c:v>16.3</c:v>
                </c:pt>
                <c:pt idx="341">
                  <c:v>16.3</c:v>
                </c:pt>
                <c:pt idx="342">
                  <c:v>16.3</c:v>
                </c:pt>
                <c:pt idx="343">
                  <c:v>16.3</c:v>
                </c:pt>
                <c:pt idx="344">
                  <c:v>16.3</c:v>
                </c:pt>
                <c:pt idx="345">
                  <c:v>16.3</c:v>
                </c:pt>
                <c:pt idx="346">
                  <c:v>16.3</c:v>
                </c:pt>
                <c:pt idx="347">
                  <c:v>16.3</c:v>
                </c:pt>
                <c:pt idx="348">
                  <c:v>16.3</c:v>
                </c:pt>
                <c:pt idx="349">
                  <c:v>16.3</c:v>
                </c:pt>
                <c:pt idx="350">
                  <c:v>16.3</c:v>
                </c:pt>
                <c:pt idx="351">
                  <c:v>16.3</c:v>
                </c:pt>
                <c:pt idx="352">
                  <c:v>16.3</c:v>
                </c:pt>
                <c:pt idx="353">
                  <c:v>16.3</c:v>
                </c:pt>
                <c:pt idx="354">
                  <c:v>16.3</c:v>
                </c:pt>
                <c:pt idx="355">
                  <c:v>16.3</c:v>
                </c:pt>
                <c:pt idx="356">
                  <c:v>16.3</c:v>
                </c:pt>
                <c:pt idx="357">
                  <c:v>12.4</c:v>
                </c:pt>
                <c:pt idx="358">
                  <c:v>12.4</c:v>
                </c:pt>
                <c:pt idx="359">
                  <c:v>12.4</c:v>
                </c:pt>
                <c:pt idx="360">
                  <c:v>12.4</c:v>
                </c:pt>
                <c:pt idx="361">
                  <c:v>9.4</c:v>
                </c:pt>
                <c:pt idx="362">
                  <c:v>12.4</c:v>
                </c:pt>
                <c:pt idx="363">
                  <c:v>20</c:v>
                </c:pt>
                <c:pt idx="364">
                  <c:v>20</c:v>
                </c:pt>
                <c:pt idx="365">
                  <c:v>20</c:v>
                </c:pt>
                <c:pt idx="366">
                  <c:v>20</c:v>
                </c:pt>
                <c:pt idx="367">
                  <c:v>20</c:v>
                </c:pt>
                <c:pt idx="368">
                  <c:v>20</c:v>
                </c:pt>
                <c:pt idx="369">
                  <c:v>20</c:v>
                </c:pt>
                <c:pt idx="370">
                  <c:v>20</c:v>
                </c:pt>
                <c:pt idx="371">
                  <c:v>20</c:v>
                </c:pt>
                <c:pt idx="372">
                  <c:v>15</c:v>
                </c:pt>
                <c:pt idx="373">
                  <c:v>15</c:v>
                </c:pt>
                <c:pt idx="374">
                  <c:v>15</c:v>
                </c:pt>
                <c:pt idx="375">
                  <c:v>21.19</c:v>
                </c:pt>
                <c:pt idx="376">
                  <c:v>16.3</c:v>
                </c:pt>
                <c:pt idx="377">
                  <c:v>16.3</c:v>
                </c:pt>
                <c:pt idx="378">
                  <c:v>16.3</c:v>
                </c:pt>
                <c:pt idx="379">
                  <c:v>16.3</c:v>
                </c:pt>
                <c:pt idx="380">
                  <c:v>16.3</c:v>
                </c:pt>
                <c:pt idx="381">
                  <c:v>16.3</c:v>
                </c:pt>
                <c:pt idx="382">
                  <c:v>16.3</c:v>
                </c:pt>
                <c:pt idx="383">
                  <c:v>16.3</c:v>
                </c:pt>
                <c:pt idx="384">
                  <c:v>16.3</c:v>
                </c:pt>
                <c:pt idx="385">
                  <c:v>16.3</c:v>
                </c:pt>
                <c:pt idx="386">
                  <c:v>16.3</c:v>
                </c:pt>
                <c:pt idx="387">
                  <c:v>16.3</c:v>
                </c:pt>
                <c:pt idx="388">
                  <c:v>10.199999999999999</c:v>
                </c:pt>
                <c:pt idx="389">
                  <c:v>10</c:v>
                </c:pt>
                <c:pt idx="390">
                  <c:v>10</c:v>
                </c:pt>
                <c:pt idx="391">
                  <c:v>16</c:v>
                </c:pt>
                <c:pt idx="392">
                  <c:v>16</c:v>
                </c:pt>
                <c:pt idx="393">
                  <c:v>16</c:v>
                </c:pt>
                <c:pt idx="394">
                  <c:v>16</c:v>
                </c:pt>
                <c:pt idx="395">
                  <c:v>16</c:v>
                </c:pt>
                <c:pt idx="396">
                  <c:v>16</c:v>
                </c:pt>
                <c:pt idx="397">
                  <c:v>16.3</c:v>
                </c:pt>
                <c:pt idx="398">
                  <c:v>19.899999999999999</c:v>
                </c:pt>
                <c:pt idx="399">
                  <c:v>19.899999999999999</c:v>
                </c:pt>
                <c:pt idx="400">
                  <c:v>16.3</c:v>
                </c:pt>
                <c:pt idx="401">
                  <c:v>14</c:v>
                </c:pt>
                <c:pt idx="402">
                  <c:v>16.3</c:v>
                </c:pt>
                <c:pt idx="403">
                  <c:v>16.3</c:v>
                </c:pt>
                <c:pt idx="404">
                  <c:v>16.3</c:v>
                </c:pt>
                <c:pt idx="405">
                  <c:v>16.3</c:v>
                </c:pt>
                <c:pt idx="406">
                  <c:v>16.3</c:v>
                </c:pt>
                <c:pt idx="407">
                  <c:v>14</c:v>
                </c:pt>
                <c:pt idx="408">
                  <c:v>16.3</c:v>
                </c:pt>
                <c:pt idx="409">
                  <c:v>16.3</c:v>
                </c:pt>
                <c:pt idx="410">
                  <c:v>16.3</c:v>
                </c:pt>
                <c:pt idx="411">
                  <c:v>16.3</c:v>
                </c:pt>
                <c:pt idx="412">
                  <c:v>16.3</c:v>
                </c:pt>
                <c:pt idx="413">
                  <c:v>16.3</c:v>
                </c:pt>
                <c:pt idx="414">
                  <c:v>16.3</c:v>
                </c:pt>
                <c:pt idx="415">
                  <c:v>16.3</c:v>
                </c:pt>
                <c:pt idx="416">
                  <c:v>16.3</c:v>
                </c:pt>
                <c:pt idx="417">
                  <c:v>16.3</c:v>
                </c:pt>
                <c:pt idx="418">
                  <c:v>16.3</c:v>
                </c:pt>
                <c:pt idx="419">
                  <c:v>16.3</c:v>
                </c:pt>
                <c:pt idx="420">
                  <c:v>16.3</c:v>
                </c:pt>
                <c:pt idx="421">
                  <c:v>21.04</c:v>
                </c:pt>
                <c:pt idx="422">
                  <c:v>21.04</c:v>
                </c:pt>
                <c:pt idx="423">
                  <c:v>21.04</c:v>
                </c:pt>
                <c:pt idx="424">
                  <c:v>21.04</c:v>
                </c:pt>
                <c:pt idx="425">
                  <c:v>21.04</c:v>
                </c:pt>
                <c:pt idx="426">
                  <c:v>21.04</c:v>
                </c:pt>
                <c:pt idx="427">
                  <c:v>21.04</c:v>
                </c:pt>
                <c:pt idx="428">
                  <c:v>12.1</c:v>
                </c:pt>
                <c:pt idx="429">
                  <c:v>16.3</c:v>
                </c:pt>
                <c:pt idx="430">
                  <c:v>16.3</c:v>
                </c:pt>
                <c:pt idx="431">
                  <c:v>16.3</c:v>
                </c:pt>
                <c:pt idx="432">
                  <c:v>16.3</c:v>
                </c:pt>
                <c:pt idx="433">
                  <c:v>16.3</c:v>
                </c:pt>
                <c:pt idx="434">
                  <c:v>16.3</c:v>
                </c:pt>
                <c:pt idx="435">
                  <c:v>16.3</c:v>
                </c:pt>
                <c:pt idx="436">
                  <c:v>16.3</c:v>
                </c:pt>
                <c:pt idx="437">
                  <c:v>16.3</c:v>
                </c:pt>
                <c:pt idx="438">
                  <c:v>19</c:v>
                </c:pt>
                <c:pt idx="439">
                  <c:v>17</c:v>
                </c:pt>
                <c:pt idx="440">
                  <c:v>16.3</c:v>
                </c:pt>
                <c:pt idx="441">
                  <c:v>16.3</c:v>
                </c:pt>
                <c:pt idx="442">
                  <c:v>16.3</c:v>
                </c:pt>
                <c:pt idx="443">
                  <c:v>16.3</c:v>
                </c:pt>
                <c:pt idx="444">
                  <c:v>16.3</c:v>
                </c:pt>
                <c:pt idx="445">
                  <c:v>16.3</c:v>
                </c:pt>
                <c:pt idx="446">
                  <c:v>16.3</c:v>
                </c:pt>
                <c:pt idx="447">
                  <c:v>16.3</c:v>
                </c:pt>
                <c:pt idx="448">
                  <c:v>16.3</c:v>
                </c:pt>
                <c:pt idx="449">
                  <c:v>16.3</c:v>
                </c:pt>
                <c:pt idx="450">
                  <c:v>18.489999999999998</c:v>
                </c:pt>
                <c:pt idx="451">
                  <c:v>18.489999999999998</c:v>
                </c:pt>
                <c:pt idx="452">
                  <c:v>18.489999999999998</c:v>
                </c:pt>
                <c:pt idx="453">
                  <c:v>16.3</c:v>
                </c:pt>
                <c:pt idx="454">
                  <c:v>16.3</c:v>
                </c:pt>
                <c:pt idx="455">
                  <c:v>16.3</c:v>
                </c:pt>
                <c:pt idx="456">
                  <c:v>16.3</c:v>
                </c:pt>
                <c:pt idx="457">
                  <c:v>16.3</c:v>
                </c:pt>
                <c:pt idx="458">
                  <c:v>16.3</c:v>
                </c:pt>
                <c:pt idx="459">
                  <c:v>16.3</c:v>
                </c:pt>
                <c:pt idx="460">
                  <c:v>16.3</c:v>
                </c:pt>
                <c:pt idx="461">
                  <c:v>11.5</c:v>
                </c:pt>
                <c:pt idx="462">
                  <c:v>8.1</c:v>
                </c:pt>
                <c:pt idx="463">
                  <c:v>9.4</c:v>
                </c:pt>
                <c:pt idx="464">
                  <c:v>11.5</c:v>
                </c:pt>
                <c:pt idx="465">
                  <c:v>11.5</c:v>
                </c:pt>
                <c:pt idx="466">
                  <c:v>11.5</c:v>
                </c:pt>
                <c:pt idx="467">
                  <c:v>11.5</c:v>
                </c:pt>
                <c:pt idx="468">
                  <c:v>11.5</c:v>
                </c:pt>
                <c:pt idx="469">
                  <c:v>11.5</c:v>
                </c:pt>
                <c:pt idx="470">
                  <c:v>18</c:v>
                </c:pt>
                <c:pt idx="471">
                  <c:v>12</c:v>
                </c:pt>
                <c:pt idx="472">
                  <c:v>18</c:v>
                </c:pt>
                <c:pt idx="473">
                  <c:v>12</c:v>
                </c:pt>
                <c:pt idx="474">
                  <c:v>16.3</c:v>
                </c:pt>
                <c:pt idx="475">
                  <c:v>16</c:v>
                </c:pt>
                <c:pt idx="476">
                  <c:v>16</c:v>
                </c:pt>
                <c:pt idx="477">
                  <c:v>16</c:v>
                </c:pt>
                <c:pt idx="478">
                  <c:v>16</c:v>
                </c:pt>
                <c:pt idx="479">
                  <c:v>16</c:v>
                </c:pt>
                <c:pt idx="480">
                  <c:v>16</c:v>
                </c:pt>
                <c:pt idx="481">
                  <c:v>16</c:v>
                </c:pt>
                <c:pt idx="482">
                  <c:v>16</c:v>
                </c:pt>
                <c:pt idx="483">
                  <c:v>16.3</c:v>
                </c:pt>
                <c:pt idx="484">
                  <c:v>16</c:v>
                </c:pt>
                <c:pt idx="485">
                  <c:v>16</c:v>
                </c:pt>
                <c:pt idx="486">
                  <c:v>16</c:v>
                </c:pt>
                <c:pt idx="487">
                  <c:v>16</c:v>
                </c:pt>
                <c:pt idx="488">
                  <c:v>16</c:v>
                </c:pt>
                <c:pt idx="489">
                  <c:v>16</c:v>
                </c:pt>
                <c:pt idx="490">
                  <c:v>16</c:v>
                </c:pt>
                <c:pt idx="491">
                  <c:v>16</c:v>
                </c:pt>
                <c:pt idx="492">
                  <c:v>16</c:v>
                </c:pt>
                <c:pt idx="493">
                  <c:v>16</c:v>
                </c:pt>
                <c:pt idx="494">
                  <c:v>16</c:v>
                </c:pt>
                <c:pt idx="495">
                  <c:v>11</c:v>
                </c:pt>
                <c:pt idx="496">
                  <c:v>11</c:v>
                </c:pt>
                <c:pt idx="497">
                  <c:v>11</c:v>
                </c:pt>
                <c:pt idx="498">
                  <c:v>14</c:v>
                </c:pt>
                <c:pt idx="499">
                  <c:v>14</c:v>
                </c:pt>
                <c:pt idx="500">
                  <c:v>14</c:v>
                </c:pt>
                <c:pt idx="501">
                  <c:v>14</c:v>
                </c:pt>
                <c:pt idx="502">
                  <c:v>14</c:v>
                </c:pt>
                <c:pt idx="503">
                  <c:v>14</c:v>
                </c:pt>
                <c:pt idx="504">
                  <c:v>14</c:v>
                </c:pt>
                <c:pt idx="505">
                  <c:v>12</c:v>
                </c:pt>
                <c:pt idx="506">
                  <c:v>12</c:v>
                </c:pt>
                <c:pt idx="507">
                  <c:v>12</c:v>
                </c:pt>
                <c:pt idx="508">
                  <c:v>12</c:v>
                </c:pt>
                <c:pt idx="509">
                  <c:v>12</c:v>
                </c:pt>
                <c:pt idx="510">
                  <c:v>11.2</c:v>
                </c:pt>
                <c:pt idx="511">
                  <c:v>11.2</c:v>
                </c:pt>
                <c:pt idx="512">
                  <c:v>11.2</c:v>
                </c:pt>
                <c:pt idx="513">
                  <c:v>11.2</c:v>
                </c:pt>
                <c:pt idx="514">
                  <c:v>11.2</c:v>
                </c:pt>
                <c:pt idx="515">
                  <c:v>11.2</c:v>
                </c:pt>
                <c:pt idx="516">
                  <c:v>12</c:v>
                </c:pt>
                <c:pt idx="517">
                  <c:v>11.2</c:v>
                </c:pt>
                <c:pt idx="518">
                  <c:v>11.2</c:v>
                </c:pt>
                <c:pt idx="519">
                  <c:v>12</c:v>
                </c:pt>
                <c:pt idx="520">
                  <c:v>12</c:v>
                </c:pt>
                <c:pt idx="521">
                  <c:v>9.5</c:v>
                </c:pt>
                <c:pt idx="522">
                  <c:v>9.5</c:v>
                </c:pt>
                <c:pt idx="523">
                  <c:v>9.5</c:v>
                </c:pt>
                <c:pt idx="524">
                  <c:v>18.2</c:v>
                </c:pt>
                <c:pt idx="525">
                  <c:v>18.399999999999999</c:v>
                </c:pt>
                <c:pt idx="526">
                  <c:v>9.5</c:v>
                </c:pt>
                <c:pt idx="527">
                  <c:v>10.6</c:v>
                </c:pt>
                <c:pt idx="528">
                  <c:v>10.1</c:v>
                </c:pt>
                <c:pt idx="529">
                  <c:v>11.3</c:v>
                </c:pt>
                <c:pt idx="530">
                  <c:v>15.1</c:v>
                </c:pt>
                <c:pt idx="531">
                  <c:v>15.1</c:v>
                </c:pt>
                <c:pt idx="532">
                  <c:v>10.1</c:v>
                </c:pt>
                <c:pt idx="533">
                  <c:v>15.1</c:v>
                </c:pt>
                <c:pt idx="534">
                  <c:v>12.55</c:v>
                </c:pt>
                <c:pt idx="535">
                  <c:v>12.55</c:v>
                </c:pt>
                <c:pt idx="536">
                  <c:v>12.55</c:v>
                </c:pt>
                <c:pt idx="537">
                  <c:v>12.55</c:v>
                </c:pt>
                <c:pt idx="538">
                  <c:v>7.8</c:v>
                </c:pt>
                <c:pt idx="539">
                  <c:v>7.8</c:v>
                </c:pt>
                <c:pt idx="540">
                  <c:v>12.55</c:v>
                </c:pt>
                <c:pt idx="541">
                  <c:v>7.7</c:v>
                </c:pt>
                <c:pt idx="542">
                  <c:v>9.3000000000000007</c:v>
                </c:pt>
                <c:pt idx="543">
                  <c:v>9.3000000000000007</c:v>
                </c:pt>
                <c:pt idx="544">
                  <c:v>16.3</c:v>
                </c:pt>
                <c:pt idx="545">
                  <c:v>18</c:v>
                </c:pt>
                <c:pt idx="546">
                  <c:v>18</c:v>
                </c:pt>
                <c:pt idx="547">
                  <c:v>18</c:v>
                </c:pt>
                <c:pt idx="548">
                  <c:v>16.3</c:v>
                </c:pt>
                <c:pt idx="549">
                  <c:v>15.71</c:v>
                </c:pt>
                <c:pt idx="550">
                  <c:v>16.3</c:v>
                </c:pt>
                <c:pt idx="551">
                  <c:v>16.3</c:v>
                </c:pt>
                <c:pt idx="552">
                  <c:v>16.3</c:v>
                </c:pt>
                <c:pt idx="553">
                  <c:v>16.3</c:v>
                </c:pt>
                <c:pt idx="554">
                  <c:v>16.3</c:v>
                </c:pt>
                <c:pt idx="555">
                  <c:v>16.3</c:v>
                </c:pt>
                <c:pt idx="556">
                  <c:v>16.3</c:v>
                </c:pt>
                <c:pt idx="557">
                  <c:v>16.3</c:v>
                </c:pt>
                <c:pt idx="558">
                  <c:v>5.3</c:v>
                </c:pt>
                <c:pt idx="559">
                  <c:v>13</c:v>
                </c:pt>
                <c:pt idx="560">
                  <c:v>13</c:v>
                </c:pt>
                <c:pt idx="561">
                  <c:v>16.3</c:v>
                </c:pt>
                <c:pt idx="562">
                  <c:v>17</c:v>
                </c:pt>
                <c:pt idx="563">
                  <c:v>16.3</c:v>
                </c:pt>
                <c:pt idx="564">
                  <c:v>16.3</c:v>
                </c:pt>
                <c:pt idx="565">
                  <c:v>16.3</c:v>
                </c:pt>
                <c:pt idx="566">
                  <c:v>16.3</c:v>
                </c:pt>
                <c:pt idx="567">
                  <c:v>27.39</c:v>
                </c:pt>
                <c:pt idx="568">
                  <c:v>27.39</c:v>
                </c:pt>
                <c:pt idx="569">
                  <c:v>27.39</c:v>
                </c:pt>
                <c:pt idx="570">
                  <c:v>27.39</c:v>
                </c:pt>
                <c:pt idx="571">
                  <c:v>21.4</c:v>
                </c:pt>
                <c:pt idx="572">
                  <c:v>21.4</c:v>
                </c:pt>
                <c:pt idx="573">
                  <c:v>21.4</c:v>
                </c:pt>
                <c:pt idx="574">
                  <c:v>21.4</c:v>
                </c:pt>
                <c:pt idx="575">
                  <c:v>21.4</c:v>
                </c:pt>
                <c:pt idx="576">
                  <c:v>21.4</c:v>
                </c:pt>
                <c:pt idx="577">
                  <c:v>21.4</c:v>
                </c:pt>
                <c:pt idx="578">
                  <c:v>21.4</c:v>
                </c:pt>
                <c:pt idx="579">
                  <c:v>21.4</c:v>
                </c:pt>
                <c:pt idx="580">
                  <c:v>18.899999999999999</c:v>
                </c:pt>
                <c:pt idx="581">
                  <c:v>18.899999999999999</c:v>
                </c:pt>
                <c:pt idx="582">
                  <c:v>18.899999999999999</c:v>
                </c:pt>
                <c:pt idx="583">
                  <c:v>18.899999999999999</c:v>
                </c:pt>
                <c:pt idx="584">
                  <c:v>18.899999999999999</c:v>
                </c:pt>
                <c:pt idx="585">
                  <c:v>16.3</c:v>
                </c:pt>
                <c:pt idx="586">
                  <c:v>16.3</c:v>
                </c:pt>
                <c:pt idx="587">
                  <c:v>16.3</c:v>
                </c:pt>
                <c:pt idx="588">
                  <c:v>16.3</c:v>
                </c:pt>
                <c:pt idx="589">
                  <c:v>16.3</c:v>
                </c:pt>
                <c:pt idx="590">
                  <c:v>16.3</c:v>
                </c:pt>
                <c:pt idx="591">
                  <c:v>16.3</c:v>
                </c:pt>
                <c:pt idx="592">
                  <c:v>16.3</c:v>
                </c:pt>
                <c:pt idx="593">
                  <c:v>16.3</c:v>
                </c:pt>
                <c:pt idx="594">
                  <c:v>16.3</c:v>
                </c:pt>
                <c:pt idx="595">
                  <c:v>16.3</c:v>
                </c:pt>
                <c:pt idx="596">
                  <c:v>21.4</c:v>
                </c:pt>
                <c:pt idx="597">
                  <c:v>18.489999999999998</c:v>
                </c:pt>
                <c:pt idx="598">
                  <c:v>18.489999999999998</c:v>
                </c:pt>
                <c:pt idx="599">
                  <c:v>18.489999999999998</c:v>
                </c:pt>
                <c:pt idx="600">
                  <c:v>18.489999999999998</c:v>
                </c:pt>
                <c:pt idx="601">
                  <c:v>18.489999999999998</c:v>
                </c:pt>
                <c:pt idx="602">
                  <c:v>18.489999999999998</c:v>
                </c:pt>
                <c:pt idx="603">
                  <c:v>18.489999999999998</c:v>
                </c:pt>
                <c:pt idx="604">
                  <c:v>23.65</c:v>
                </c:pt>
                <c:pt idx="605">
                  <c:v>23.65</c:v>
                </c:pt>
                <c:pt idx="606">
                  <c:v>23.65</c:v>
                </c:pt>
                <c:pt idx="607">
                  <c:v>23.65</c:v>
                </c:pt>
                <c:pt idx="608">
                  <c:v>16.3</c:v>
                </c:pt>
                <c:pt idx="609">
                  <c:v>16.3</c:v>
                </c:pt>
                <c:pt idx="610">
                  <c:v>16.3</c:v>
                </c:pt>
                <c:pt idx="611">
                  <c:v>16.3</c:v>
                </c:pt>
                <c:pt idx="612">
                  <c:v>10.7</c:v>
                </c:pt>
                <c:pt idx="613">
                  <c:v>10.3</c:v>
                </c:pt>
                <c:pt idx="614">
                  <c:v>11.4</c:v>
                </c:pt>
                <c:pt idx="615">
                  <c:v>11.4</c:v>
                </c:pt>
                <c:pt idx="616">
                  <c:v>11.4</c:v>
                </c:pt>
                <c:pt idx="617">
                  <c:v>10.8</c:v>
                </c:pt>
                <c:pt idx="618">
                  <c:v>10.8</c:v>
                </c:pt>
                <c:pt idx="619">
                  <c:v>10.8</c:v>
                </c:pt>
                <c:pt idx="620">
                  <c:v>13.93</c:v>
                </c:pt>
                <c:pt idx="621">
                  <c:v>16.3</c:v>
                </c:pt>
                <c:pt idx="622">
                  <c:v>16.3</c:v>
                </c:pt>
                <c:pt idx="623">
                  <c:v>16.3</c:v>
                </c:pt>
                <c:pt idx="624">
                  <c:v>13.1</c:v>
                </c:pt>
                <c:pt idx="625">
                  <c:v>13.1</c:v>
                </c:pt>
                <c:pt idx="626">
                  <c:v>13.1</c:v>
                </c:pt>
                <c:pt idx="627">
                  <c:v>13.1</c:v>
                </c:pt>
                <c:pt idx="628">
                  <c:v>16.38</c:v>
                </c:pt>
                <c:pt idx="629">
                  <c:v>13.3</c:v>
                </c:pt>
                <c:pt idx="630">
                  <c:v>16.38</c:v>
                </c:pt>
                <c:pt idx="631">
                  <c:v>13.3</c:v>
                </c:pt>
                <c:pt idx="632">
                  <c:v>16.38</c:v>
                </c:pt>
                <c:pt idx="633">
                  <c:v>13.3</c:v>
                </c:pt>
                <c:pt idx="634">
                  <c:v>13.3</c:v>
                </c:pt>
                <c:pt idx="635">
                  <c:v>16.38</c:v>
                </c:pt>
                <c:pt idx="636">
                  <c:v>16.3</c:v>
                </c:pt>
                <c:pt idx="637">
                  <c:v>16.3</c:v>
                </c:pt>
                <c:pt idx="638">
                  <c:v>16.3</c:v>
                </c:pt>
                <c:pt idx="639">
                  <c:v>16.3</c:v>
                </c:pt>
                <c:pt idx="640">
                  <c:v>15.1</c:v>
                </c:pt>
                <c:pt idx="641">
                  <c:v>16.3</c:v>
                </c:pt>
                <c:pt idx="642">
                  <c:v>16.3</c:v>
                </c:pt>
                <c:pt idx="643">
                  <c:v>7.32</c:v>
                </c:pt>
                <c:pt idx="644">
                  <c:v>18</c:v>
                </c:pt>
                <c:pt idx="645">
                  <c:v>18</c:v>
                </c:pt>
                <c:pt idx="646">
                  <c:v>20.7</c:v>
                </c:pt>
                <c:pt idx="647">
                  <c:v>16.3</c:v>
                </c:pt>
                <c:pt idx="648">
                  <c:v>16.3</c:v>
                </c:pt>
                <c:pt idx="649">
                  <c:v>16.3</c:v>
                </c:pt>
                <c:pt idx="650">
                  <c:v>16.3</c:v>
                </c:pt>
                <c:pt idx="651">
                  <c:v>16.3</c:v>
                </c:pt>
                <c:pt idx="652">
                  <c:v>16.3</c:v>
                </c:pt>
                <c:pt idx="653">
                  <c:v>16.3</c:v>
                </c:pt>
                <c:pt idx="654">
                  <c:v>16.3</c:v>
                </c:pt>
                <c:pt idx="655">
                  <c:v>16.3</c:v>
                </c:pt>
                <c:pt idx="656">
                  <c:v>15.7</c:v>
                </c:pt>
                <c:pt idx="657">
                  <c:v>15.7</c:v>
                </c:pt>
                <c:pt idx="658">
                  <c:v>15.7</c:v>
                </c:pt>
                <c:pt idx="659">
                  <c:v>15.7</c:v>
                </c:pt>
                <c:pt idx="660">
                  <c:v>19</c:v>
                </c:pt>
                <c:pt idx="661">
                  <c:v>15.7</c:v>
                </c:pt>
                <c:pt idx="662">
                  <c:v>19</c:v>
                </c:pt>
                <c:pt idx="663">
                  <c:v>19</c:v>
                </c:pt>
                <c:pt idx="664">
                  <c:v>19</c:v>
                </c:pt>
                <c:pt idx="665">
                  <c:v>9.4</c:v>
                </c:pt>
                <c:pt idx="666">
                  <c:v>12.3</c:v>
                </c:pt>
                <c:pt idx="667">
                  <c:v>12.3</c:v>
                </c:pt>
                <c:pt idx="668">
                  <c:v>9.4</c:v>
                </c:pt>
                <c:pt idx="669">
                  <c:v>9.4</c:v>
                </c:pt>
                <c:pt idx="670">
                  <c:v>28.09</c:v>
                </c:pt>
                <c:pt idx="671">
                  <c:v>28.09</c:v>
                </c:pt>
                <c:pt idx="672">
                  <c:v>28.09</c:v>
                </c:pt>
                <c:pt idx="673">
                  <c:v>28.09</c:v>
                </c:pt>
                <c:pt idx="674">
                  <c:v>16.3</c:v>
                </c:pt>
                <c:pt idx="675">
                  <c:v>16.3</c:v>
                </c:pt>
                <c:pt idx="676">
                  <c:v>21.56</c:v>
                </c:pt>
                <c:pt idx="677">
                  <c:v>16.3</c:v>
                </c:pt>
                <c:pt idx="678">
                  <c:v>16.3</c:v>
                </c:pt>
                <c:pt idx="679">
                  <c:v>16.3</c:v>
                </c:pt>
                <c:pt idx="680">
                  <c:v>16.3</c:v>
                </c:pt>
                <c:pt idx="681">
                  <c:v>26.82</c:v>
                </c:pt>
                <c:pt idx="682">
                  <c:v>26.32</c:v>
                </c:pt>
                <c:pt idx="683">
                  <c:v>26.32</c:v>
                </c:pt>
                <c:pt idx="684">
                  <c:v>12</c:v>
                </c:pt>
                <c:pt idx="685">
                  <c:v>14.5</c:v>
                </c:pt>
                <c:pt idx="686">
                  <c:v>12</c:v>
                </c:pt>
                <c:pt idx="687">
                  <c:v>14.5</c:v>
                </c:pt>
                <c:pt idx="688">
                  <c:v>14.5</c:v>
                </c:pt>
                <c:pt idx="689">
                  <c:v>12</c:v>
                </c:pt>
                <c:pt idx="690">
                  <c:v>18</c:v>
                </c:pt>
                <c:pt idx="691">
                  <c:v>18</c:v>
                </c:pt>
                <c:pt idx="692">
                  <c:v>12</c:v>
                </c:pt>
                <c:pt idx="693">
                  <c:v>12</c:v>
                </c:pt>
                <c:pt idx="694">
                  <c:v>12</c:v>
                </c:pt>
                <c:pt idx="695">
                  <c:v>12</c:v>
                </c:pt>
                <c:pt idx="696">
                  <c:v>18</c:v>
                </c:pt>
                <c:pt idx="697">
                  <c:v>18</c:v>
                </c:pt>
                <c:pt idx="698">
                  <c:v>21.38</c:v>
                </c:pt>
                <c:pt idx="699">
                  <c:v>15.29</c:v>
                </c:pt>
                <c:pt idx="700">
                  <c:v>15.29</c:v>
                </c:pt>
                <c:pt idx="701">
                  <c:v>15.29</c:v>
                </c:pt>
                <c:pt idx="702">
                  <c:v>15.29</c:v>
                </c:pt>
                <c:pt idx="703">
                  <c:v>15.29</c:v>
                </c:pt>
                <c:pt idx="704">
                  <c:v>21.38</c:v>
                </c:pt>
                <c:pt idx="705">
                  <c:v>17.010000000000002</c:v>
                </c:pt>
                <c:pt idx="706">
                  <c:v>17.010000000000002</c:v>
                </c:pt>
                <c:pt idx="707">
                  <c:v>17.010000000000002</c:v>
                </c:pt>
                <c:pt idx="708">
                  <c:v>17.010000000000002</c:v>
                </c:pt>
                <c:pt idx="709">
                  <c:v>17.010000000000002</c:v>
                </c:pt>
                <c:pt idx="710">
                  <c:v>15.29</c:v>
                </c:pt>
                <c:pt idx="711">
                  <c:v>17.010000000000002</c:v>
                </c:pt>
                <c:pt idx="712">
                  <c:v>21.38</c:v>
                </c:pt>
                <c:pt idx="713">
                  <c:v>15.29</c:v>
                </c:pt>
                <c:pt idx="714">
                  <c:v>15.29</c:v>
                </c:pt>
                <c:pt idx="715">
                  <c:v>16.3</c:v>
                </c:pt>
                <c:pt idx="716">
                  <c:v>16.3</c:v>
                </c:pt>
                <c:pt idx="717">
                  <c:v>16.3</c:v>
                </c:pt>
                <c:pt idx="718">
                  <c:v>16.3</c:v>
                </c:pt>
                <c:pt idx="719">
                  <c:v>16.3</c:v>
                </c:pt>
                <c:pt idx="720">
                  <c:v>16.3</c:v>
                </c:pt>
                <c:pt idx="721">
                  <c:v>16.3</c:v>
                </c:pt>
                <c:pt idx="722">
                  <c:v>8.4</c:v>
                </c:pt>
                <c:pt idx="723">
                  <c:v>13.1</c:v>
                </c:pt>
                <c:pt idx="724">
                  <c:v>15.01</c:v>
                </c:pt>
                <c:pt idx="725">
                  <c:v>16.3</c:v>
                </c:pt>
                <c:pt idx="726">
                  <c:v>16.3</c:v>
                </c:pt>
                <c:pt idx="727">
                  <c:v>4.45</c:v>
                </c:pt>
                <c:pt idx="728">
                  <c:v>16.3</c:v>
                </c:pt>
                <c:pt idx="729">
                  <c:v>16.3</c:v>
                </c:pt>
                <c:pt idx="730">
                  <c:v>16.3</c:v>
                </c:pt>
                <c:pt idx="731">
                  <c:v>16.3</c:v>
                </c:pt>
                <c:pt idx="732">
                  <c:v>16.3</c:v>
                </c:pt>
                <c:pt idx="733">
                  <c:v>16.3</c:v>
                </c:pt>
                <c:pt idx="734">
                  <c:v>16.3</c:v>
                </c:pt>
                <c:pt idx="735">
                  <c:v>16.3</c:v>
                </c:pt>
                <c:pt idx="736">
                  <c:v>16.3</c:v>
                </c:pt>
                <c:pt idx="737">
                  <c:v>16.3</c:v>
                </c:pt>
                <c:pt idx="738">
                  <c:v>16.3</c:v>
                </c:pt>
                <c:pt idx="739">
                  <c:v>16.3</c:v>
                </c:pt>
                <c:pt idx="740">
                  <c:v>16.3</c:v>
                </c:pt>
                <c:pt idx="741">
                  <c:v>16.3</c:v>
                </c:pt>
                <c:pt idx="742">
                  <c:v>16.3</c:v>
                </c:pt>
                <c:pt idx="743">
                  <c:v>16.3</c:v>
                </c:pt>
                <c:pt idx="744">
                  <c:v>16.3</c:v>
                </c:pt>
                <c:pt idx="745">
                  <c:v>16.3</c:v>
                </c:pt>
                <c:pt idx="746">
                  <c:v>16.3</c:v>
                </c:pt>
                <c:pt idx="747">
                  <c:v>13.8</c:v>
                </c:pt>
                <c:pt idx="748">
                  <c:v>13.8</c:v>
                </c:pt>
                <c:pt idx="749">
                  <c:v>13.8</c:v>
                </c:pt>
                <c:pt idx="750">
                  <c:v>13.8</c:v>
                </c:pt>
                <c:pt idx="751">
                  <c:v>12.8</c:v>
                </c:pt>
                <c:pt idx="752">
                  <c:v>12.8</c:v>
                </c:pt>
                <c:pt idx="753">
                  <c:v>16.3</c:v>
                </c:pt>
                <c:pt idx="754">
                  <c:v>16.3</c:v>
                </c:pt>
                <c:pt idx="755">
                  <c:v>16.3</c:v>
                </c:pt>
                <c:pt idx="756">
                  <c:v>16.3</c:v>
                </c:pt>
                <c:pt idx="757">
                  <c:v>16.3</c:v>
                </c:pt>
                <c:pt idx="758">
                  <c:v>16.3</c:v>
                </c:pt>
                <c:pt idx="759">
                  <c:v>16.3</c:v>
                </c:pt>
                <c:pt idx="760">
                  <c:v>16.3</c:v>
                </c:pt>
                <c:pt idx="761">
                  <c:v>16.3</c:v>
                </c:pt>
                <c:pt idx="762">
                  <c:v>16.3</c:v>
                </c:pt>
                <c:pt idx="763">
                  <c:v>16.3</c:v>
                </c:pt>
                <c:pt idx="764">
                  <c:v>16.3</c:v>
                </c:pt>
                <c:pt idx="765">
                  <c:v>16.3</c:v>
                </c:pt>
                <c:pt idx="766">
                  <c:v>16.3</c:v>
                </c:pt>
                <c:pt idx="767">
                  <c:v>16.3</c:v>
                </c:pt>
                <c:pt idx="768">
                  <c:v>16.3</c:v>
                </c:pt>
                <c:pt idx="769">
                  <c:v>16.3</c:v>
                </c:pt>
                <c:pt idx="770">
                  <c:v>16.3</c:v>
                </c:pt>
                <c:pt idx="771">
                  <c:v>16.3</c:v>
                </c:pt>
                <c:pt idx="772">
                  <c:v>16.3</c:v>
                </c:pt>
                <c:pt idx="773">
                  <c:v>16.3</c:v>
                </c:pt>
                <c:pt idx="774">
                  <c:v>16.3</c:v>
                </c:pt>
                <c:pt idx="775">
                  <c:v>16.3</c:v>
                </c:pt>
                <c:pt idx="776">
                  <c:v>16.3</c:v>
                </c:pt>
                <c:pt idx="777">
                  <c:v>16.3</c:v>
                </c:pt>
                <c:pt idx="778">
                  <c:v>16.3</c:v>
                </c:pt>
                <c:pt idx="779">
                  <c:v>16.3</c:v>
                </c:pt>
                <c:pt idx="780">
                  <c:v>16.3</c:v>
                </c:pt>
                <c:pt idx="781">
                  <c:v>16.3</c:v>
                </c:pt>
                <c:pt idx="782">
                  <c:v>18</c:v>
                </c:pt>
                <c:pt idx="783">
                  <c:v>18</c:v>
                </c:pt>
                <c:pt idx="784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CB-423B-A294-0F0B8AB5E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722928"/>
        <c:axId val="190724368"/>
      </c:scatterChart>
      <c:valAx>
        <c:axId val="190722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Mileage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24368"/>
        <c:crosses val="autoZero"/>
        <c:crossBetween val="midCat"/>
      </c:valAx>
      <c:valAx>
        <c:axId val="19072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Fuel</a:t>
                </a:r>
                <a:r>
                  <a:rPr lang="en-IN" baseline="0"/>
                  <a:t> </a:t>
                </a:r>
                <a:r>
                  <a:rPr lang="en-IN"/>
                  <a:t>Tank</a:t>
                </a:r>
                <a:r>
                  <a:rPr lang="en-IN" baseline="0"/>
                  <a:t> </a:t>
                </a:r>
                <a:r>
                  <a:rPr lang="en-IN"/>
                  <a:t>Capacity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229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Relation</a:t>
            </a:r>
            <a:r>
              <a:rPr lang="en-IN" b="1" baseline="0"/>
              <a:t> btwn tank capacity and mileage</a:t>
            </a:r>
            <a:endParaRPr lang="en-IN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'5'!$E$1</c:f>
              <c:strCache>
                <c:ptCount val="1"/>
                <c:pt idx="0">
                  <c:v>City_Mileage_km_litre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'5'!$D$2:$D$786</c:f>
              <c:numCache>
                <c:formatCode>General</c:formatCode>
                <c:ptCount val="785"/>
                <c:pt idx="0">
                  <c:v>24</c:v>
                </c:pt>
                <c:pt idx="1">
                  <c:v>24</c:v>
                </c:pt>
                <c:pt idx="2">
                  <c:v>15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  <c:pt idx="6">
                  <c:v>28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40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35</c:v>
                </c:pt>
                <c:pt idx="24">
                  <c:v>35</c:v>
                </c:pt>
                <c:pt idx="25">
                  <c:v>35</c:v>
                </c:pt>
                <c:pt idx="26">
                  <c:v>35</c:v>
                </c:pt>
                <c:pt idx="27">
                  <c:v>35</c:v>
                </c:pt>
                <c:pt idx="28">
                  <c:v>35</c:v>
                </c:pt>
                <c:pt idx="29">
                  <c:v>35</c:v>
                </c:pt>
                <c:pt idx="30">
                  <c:v>60</c:v>
                </c:pt>
                <c:pt idx="31">
                  <c:v>35</c:v>
                </c:pt>
                <c:pt idx="32">
                  <c:v>35</c:v>
                </c:pt>
                <c:pt idx="33">
                  <c:v>35</c:v>
                </c:pt>
                <c:pt idx="34">
                  <c:v>35</c:v>
                </c:pt>
                <c:pt idx="35">
                  <c:v>35</c:v>
                </c:pt>
                <c:pt idx="36">
                  <c:v>60</c:v>
                </c:pt>
                <c:pt idx="37">
                  <c:v>35</c:v>
                </c:pt>
                <c:pt idx="38">
                  <c:v>35</c:v>
                </c:pt>
                <c:pt idx="39">
                  <c:v>35</c:v>
                </c:pt>
                <c:pt idx="40">
                  <c:v>35</c:v>
                </c:pt>
                <c:pt idx="41">
                  <c:v>35</c:v>
                </c:pt>
                <c:pt idx="42">
                  <c:v>35</c:v>
                </c:pt>
                <c:pt idx="43">
                  <c:v>35</c:v>
                </c:pt>
                <c:pt idx="44">
                  <c:v>35</c:v>
                </c:pt>
                <c:pt idx="45">
                  <c:v>35</c:v>
                </c:pt>
                <c:pt idx="46">
                  <c:v>35</c:v>
                </c:pt>
                <c:pt idx="47">
                  <c:v>35</c:v>
                </c:pt>
                <c:pt idx="48">
                  <c:v>35</c:v>
                </c:pt>
                <c:pt idx="49">
                  <c:v>35</c:v>
                </c:pt>
                <c:pt idx="50">
                  <c:v>35</c:v>
                </c:pt>
                <c:pt idx="51">
                  <c:v>35</c:v>
                </c:pt>
                <c:pt idx="52">
                  <c:v>35</c:v>
                </c:pt>
                <c:pt idx="53">
                  <c:v>35</c:v>
                </c:pt>
                <c:pt idx="54">
                  <c:v>35</c:v>
                </c:pt>
                <c:pt idx="55">
                  <c:v>32</c:v>
                </c:pt>
                <c:pt idx="56">
                  <c:v>32</c:v>
                </c:pt>
                <c:pt idx="57">
                  <c:v>32</c:v>
                </c:pt>
                <c:pt idx="58">
                  <c:v>32</c:v>
                </c:pt>
                <c:pt idx="59">
                  <c:v>32</c:v>
                </c:pt>
                <c:pt idx="60">
                  <c:v>32</c:v>
                </c:pt>
                <c:pt idx="61">
                  <c:v>32</c:v>
                </c:pt>
                <c:pt idx="62">
                  <c:v>40</c:v>
                </c:pt>
                <c:pt idx="63">
                  <c:v>40</c:v>
                </c:pt>
                <c:pt idx="64">
                  <c:v>40</c:v>
                </c:pt>
                <c:pt idx="65">
                  <c:v>40</c:v>
                </c:pt>
                <c:pt idx="66">
                  <c:v>45</c:v>
                </c:pt>
                <c:pt idx="67">
                  <c:v>45</c:v>
                </c:pt>
                <c:pt idx="68">
                  <c:v>45</c:v>
                </c:pt>
                <c:pt idx="69">
                  <c:v>45</c:v>
                </c:pt>
                <c:pt idx="70">
                  <c:v>45</c:v>
                </c:pt>
                <c:pt idx="71">
                  <c:v>45</c:v>
                </c:pt>
                <c:pt idx="72">
                  <c:v>45</c:v>
                </c:pt>
                <c:pt idx="73">
                  <c:v>45</c:v>
                </c:pt>
                <c:pt idx="74">
                  <c:v>45</c:v>
                </c:pt>
                <c:pt idx="75">
                  <c:v>45</c:v>
                </c:pt>
                <c:pt idx="76">
                  <c:v>45</c:v>
                </c:pt>
                <c:pt idx="77">
                  <c:v>45</c:v>
                </c:pt>
                <c:pt idx="78">
                  <c:v>45</c:v>
                </c:pt>
                <c:pt idx="79">
                  <c:v>45</c:v>
                </c:pt>
                <c:pt idx="80">
                  <c:v>44</c:v>
                </c:pt>
                <c:pt idx="81">
                  <c:v>44</c:v>
                </c:pt>
                <c:pt idx="82">
                  <c:v>44</c:v>
                </c:pt>
                <c:pt idx="83">
                  <c:v>44</c:v>
                </c:pt>
                <c:pt idx="84">
                  <c:v>44</c:v>
                </c:pt>
                <c:pt idx="85">
                  <c:v>44</c:v>
                </c:pt>
                <c:pt idx="86">
                  <c:v>44</c:v>
                </c:pt>
                <c:pt idx="87">
                  <c:v>44</c:v>
                </c:pt>
                <c:pt idx="88">
                  <c:v>43</c:v>
                </c:pt>
                <c:pt idx="89">
                  <c:v>43</c:v>
                </c:pt>
                <c:pt idx="90">
                  <c:v>43</c:v>
                </c:pt>
                <c:pt idx="91">
                  <c:v>43</c:v>
                </c:pt>
                <c:pt idx="92">
                  <c:v>43</c:v>
                </c:pt>
                <c:pt idx="93">
                  <c:v>43</c:v>
                </c:pt>
                <c:pt idx="94">
                  <c:v>42</c:v>
                </c:pt>
                <c:pt idx="95">
                  <c:v>42</c:v>
                </c:pt>
                <c:pt idx="96">
                  <c:v>42</c:v>
                </c:pt>
                <c:pt idx="97">
                  <c:v>45</c:v>
                </c:pt>
                <c:pt idx="98">
                  <c:v>45</c:v>
                </c:pt>
                <c:pt idx="99">
                  <c:v>45</c:v>
                </c:pt>
                <c:pt idx="100">
                  <c:v>45</c:v>
                </c:pt>
                <c:pt idx="101">
                  <c:v>45</c:v>
                </c:pt>
                <c:pt idx="102">
                  <c:v>45</c:v>
                </c:pt>
                <c:pt idx="103">
                  <c:v>45</c:v>
                </c:pt>
                <c:pt idx="104">
                  <c:v>45</c:v>
                </c:pt>
                <c:pt idx="105">
                  <c:v>45</c:v>
                </c:pt>
                <c:pt idx="106">
                  <c:v>45</c:v>
                </c:pt>
                <c:pt idx="107">
                  <c:v>45</c:v>
                </c:pt>
                <c:pt idx="108">
                  <c:v>45</c:v>
                </c:pt>
                <c:pt idx="109">
                  <c:v>37</c:v>
                </c:pt>
                <c:pt idx="110">
                  <c:v>37</c:v>
                </c:pt>
                <c:pt idx="111">
                  <c:v>37</c:v>
                </c:pt>
                <c:pt idx="112">
                  <c:v>37</c:v>
                </c:pt>
                <c:pt idx="113">
                  <c:v>37</c:v>
                </c:pt>
                <c:pt idx="114">
                  <c:v>37</c:v>
                </c:pt>
                <c:pt idx="115">
                  <c:v>37</c:v>
                </c:pt>
                <c:pt idx="116">
                  <c:v>37</c:v>
                </c:pt>
                <c:pt idx="117">
                  <c:v>37</c:v>
                </c:pt>
                <c:pt idx="118">
                  <c:v>37</c:v>
                </c:pt>
                <c:pt idx="119">
                  <c:v>37</c:v>
                </c:pt>
                <c:pt idx="120">
                  <c:v>37</c:v>
                </c:pt>
                <c:pt idx="121">
                  <c:v>45</c:v>
                </c:pt>
                <c:pt idx="122">
                  <c:v>45</c:v>
                </c:pt>
                <c:pt idx="123">
                  <c:v>45</c:v>
                </c:pt>
                <c:pt idx="124">
                  <c:v>45</c:v>
                </c:pt>
                <c:pt idx="125">
                  <c:v>45</c:v>
                </c:pt>
                <c:pt idx="126">
                  <c:v>45</c:v>
                </c:pt>
                <c:pt idx="127">
                  <c:v>45</c:v>
                </c:pt>
                <c:pt idx="128">
                  <c:v>45</c:v>
                </c:pt>
                <c:pt idx="129">
                  <c:v>37</c:v>
                </c:pt>
                <c:pt idx="130">
                  <c:v>37</c:v>
                </c:pt>
                <c:pt idx="131">
                  <c:v>37</c:v>
                </c:pt>
                <c:pt idx="132">
                  <c:v>37</c:v>
                </c:pt>
                <c:pt idx="133">
                  <c:v>37</c:v>
                </c:pt>
                <c:pt idx="134">
                  <c:v>37</c:v>
                </c:pt>
                <c:pt idx="135">
                  <c:v>37</c:v>
                </c:pt>
                <c:pt idx="136">
                  <c:v>37</c:v>
                </c:pt>
                <c:pt idx="137">
                  <c:v>37</c:v>
                </c:pt>
                <c:pt idx="138">
                  <c:v>37</c:v>
                </c:pt>
                <c:pt idx="139">
                  <c:v>37</c:v>
                </c:pt>
                <c:pt idx="140">
                  <c:v>37</c:v>
                </c:pt>
                <c:pt idx="141">
                  <c:v>37</c:v>
                </c:pt>
                <c:pt idx="142">
                  <c:v>37</c:v>
                </c:pt>
                <c:pt idx="143">
                  <c:v>40</c:v>
                </c:pt>
                <c:pt idx="144">
                  <c:v>40</c:v>
                </c:pt>
                <c:pt idx="145">
                  <c:v>40</c:v>
                </c:pt>
                <c:pt idx="146">
                  <c:v>42</c:v>
                </c:pt>
                <c:pt idx="147">
                  <c:v>42</c:v>
                </c:pt>
                <c:pt idx="148">
                  <c:v>42</c:v>
                </c:pt>
                <c:pt idx="149">
                  <c:v>42</c:v>
                </c:pt>
                <c:pt idx="150">
                  <c:v>42</c:v>
                </c:pt>
                <c:pt idx="151">
                  <c:v>45</c:v>
                </c:pt>
                <c:pt idx="152">
                  <c:v>45</c:v>
                </c:pt>
                <c:pt idx="153">
                  <c:v>45</c:v>
                </c:pt>
                <c:pt idx="154">
                  <c:v>45</c:v>
                </c:pt>
                <c:pt idx="155">
                  <c:v>45</c:v>
                </c:pt>
                <c:pt idx="156">
                  <c:v>45</c:v>
                </c:pt>
                <c:pt idx="157">
                  <c:v>45</c:v>
                </c:pt>
                <c:pt idx="158">
                  <c:v>45</c:v>
                </c:pt>
                <c:pt idx="159">
                  <c:v>42</c:v>
                </c:pt>
                <c:pt idx="160">
                  <c:v>42</c:v>
                </c:pt>
                <c:pt idx="161">
                  <c:v>42</c:v>
                </c:pt>
                <c:pt idx="162">
                  <c:v>40</c:v>
                </c:pt>
                <c:pt idx="163">
                  <c:v>40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42</c:v>
                </c:pt>
                <c:pt idx="168">
                  <c:v>42</c:v>
                </c:pt>
                <c:pt idx="169">
                  <c:v>42</c:v>
                </c:pt>
                <c:pt idx="170">
                  <c:v>42</c:v>
                </c:pt>
                <c:pt idx="171">
                  <c:v>40</c:v>
                </c:pt>
                <c:pt idx="172">
                  <c:v>45</c:v>
                </c:pt>
                <c:pt idx="173">
                  <c:v>45</c:v>
                </c:pt>
                <c:pt idx="174">
                  <c:v>45</c:v>
                </c:pt>
                <c:pt idx="175">
                  <c:v>45</c:v>
                </c:pt>
                <c:pt idx="176">
                  <c:v>45</c:v>
                </c:pt>
                <c:pt idx="177">
                  <c:v>45</c:v>
                </c:pt>
                <c:pt idx="178">
                  <c:v>45</c:v>
                </c:pt>
                <c:pt idx="179">
                  <c:v>45</c:v>
                </c:pt>
                <c:pt idx="180">
                  <c:v>45</c:v>
                </c:pt>
                <c:pt idx="181">
                  <c:v>45</c:v>
                </c:pt>
                <c:pt idx="182">
                  <c:v>45</c:v>
                </c:pt>
                <c:pt idx="183">
                  <c:v>45</c:v>
                </c:pt>
                <c:pt idx="184">
                  <c:v>45</c:v>
                </c:pt>
                <c:pt idx="185">
                  <c:v>45</c:v>
                </c:pt>
                <c:pt idx="186">
                  <c:v>45</c:v>
                </c:pt>
                <c:pt idx="187">
                  <c:v>45</c:v>
                </c:pt>
                <c:pt idx="188">
                  <c:v>50</c:v>
                </c:pt>
                <c:pt idx="189">
                  <c:v>50</c:v>
                </c:pt>
                <c:pt idx="190">
                  <c:v>50</c:v>
                </c:pt>
                <c:pt idx="191">
                  <c:v>37</c:v>
                </c:pt>
                <c:pt idx="192">
                  <c:v>37</c:v>
                </c:pt>
                <c:pt idx="193">
                  <c:v>37</c:v>
                </c:pt>
                <c:pt idx="194">
                  <c:v>37</c:v>
                </c:pt>
                <c:pt idx="195">
                  <c:v>37</c:v>
                </c:pt>
                <c:pt idx="196">
                  <c:v>70</c:v>
                </c:pt>
                <c:pt idx="197">
                  <c:v>70</c:v>
                </c:pt>
                <c:pt idx="198">
                  <c:v>71</c:v>
                </c:pt>
                <c:pt idx="199">
                  <c:v>71</c:v>
                </c:pt>
                <c:pt idx="200">
                  <c:v>66</c:v>
                </c:pt>
                <c:pt idx="201">
                  <c:v>66</c:v>
                </c:pt>
                <c:pt idx="202">
                  <c:v>66</c:v>
                </c:pt>
                <c:pt idx="203">
                  <c:v>66</c:v>
                </c:pt>
                <c:pt idx="204">
                  <c:v>66</c:v>
                </c:pt>
                <c:pt idx="205">
                  <c:v>67</c:v>
                </c:pt>
                <c:pt idx="206">
                  <c:v>67</c:v>
                </c:pt>
                <c:pt idx="207">
                  <c:v>67</c:v>
                </c:pt>
                <c:pt idx="208">
                  <c:v>45</c:v>
                </c:pt>
                <c:pt idx="209">
                  <c:v>45</c:v>
                </c:pt>
                <c:pt idx="210">
                  <c:v>45</c:v>
                </c:pt>
                <c:pt idx="211">
                  <c:v>60.9</c:v>
                </c:pt>
                <c:pt idx="212">
                  <c:v>52</c:v>
                </c:pt>
                <c:pt idx="213">
                  <c:v>87</c:v>
                </c:pt>
                <c:pt idx="214">
                  <c:v>78</c:v>
                </c:pt>
                <c:pt idx="215">
                  <c:v>78</c:v>
                </c:pt>
                <c:pt idx="216">
                  <c:v>78</c:v>
                </c:pt>
                <c:pt idx="217">
                  <c:v>78</c:v>
                </c:pt>
                <c:pt idx="218">
                  <c:v>46</c:v>
                </c:pt>
                <c:pt idx="219">
                  <c:v>78</c:v>
                </c:pt>
                <c:pt idx="220">
                  <c:v>35</c:v>
                </c:pt>
                <c:pt idx="221">
                  <c:v>35</c:v>
                </c:pt>
                <c:pt idx="222">
                  <c:v>35</c:v>
                </c:pt>
                <c:pt idx="223">
                  <c:v>35</c:v>
                </c:pt>
                <c:pt idx="224">
                  <c:v>35</c:v>
                </c:pt>
                <c:pt idx="225">
                  <c:v>35</c:v>
                </c:pt>
                <c:pt idx="226">
                  <c:v>35</c:v>
                </c:pt>
                <c:pt idx="227">
                  <c:v>35</c:v>
                </c:pt>
                <c:pt idx="228">
                  <c:v>27</c:v>
                </c:pt>
                <c:pt idx="229">
                  <c:v>27</c:v>
                </c:pt>
                <c:pt idx="230">
                  <c:v>27</c:v>
                </c:pt>
                <c:pt idx="231">
                  <c:v>27</c:v>
                </c:pt>
                <c:pt idx="232">
                  <c:v>27</c:v>
                </c:pt>
                <c:pt idx="233">
                  <c:v>27</c:v>
                </c:pt>
                <c:pt idx="234">
                  <c:v>27</c:v>
                </c:pt>
                <c:pt idx="235">
                  <c:v>27</c:v>
                </c:pt>
                <c:pt idx="236">
                  <c:v>27</c:v>
                </c:pt>
                <c:pt idx="237">
                  <c:v>27</c:v>
                </c:pt>
                <c:pt idx="238">
                  <c:v>35</c:v>
                </c:pt>
                <c:pt idx="239">
                  <c:v>35</c:v>
                </c:pt>
                <c:pt idx="240">
                  <c:v>35</c:v>
                </c:pt>
                <c:pt idx="241">
                  <c:v>35</c:v>
                </c:pt>
                <c:pt idx="242">
                  <c:v>35</c:v>
                </c:pt>
                <c:pt idx="243">
                  <c:v>35</c:v>
                </c:pt>
                <c:pt idx="244">
                  <c:v>35</c:v>
                </c:pt>
                <c:pt idx="245">
                  <c:v>35</c:v>
                </c:pt>
                <c:pt idx="246">
                  <c:v>35</c:v>
                </c:pt>
                <c:pt idx="247">
                  <c:v>35</c:v>
                </c:pt>
                <c:pt idx="248">
                  <c:v>35</c:v>
                </c:pt>
                <c:pt idx="249">
                  <c:v>43</c:v>
                </c:pt>
                <c:pt idx="250">
                  <c:v>43</c:v>
                </c:pt>
                <c:pt idx="251">
                  <c:v>43</c:v>
                </c:pt>
                <c:pt idx="252">
                  <c:v>43</c:v>
                </c:pt>
                <c:pt idx="253">
                  <c:v>43</c:v>
                </c:pt>
                <c:pt idx="254">
                  <c:v>43</c:v>
                </c:pt>
                <c:pt idx="255">
                  <c:v>35</c:v>
                </c:pt>
                <c:pt idx="256">
                  <c:v>35</c:v>
                </c:pt>
                <c:pt idx="257">
                  <c:v>35</c:v>
                </c:pt>
                <c:pt idx="258">
                  <c:v>35</c:v>
                </c:pt>
                <c:pt idx="259">
                  <c:v>35</c:v>
                </c:pt>
                <c:pt idx="260">
                  <c:v>35</c:v>
                </c:pt>
                <c:pt idx="261">
                  <c:v>35</c:v>
                </c:pt>
                <c:pt idx="262">
                  <c:v>35</c:v>
                </c:pt>
                <c:pt idx="263">
                  <c:v>35</c:v>
                </c:pt>
                <c:pt idx="264">
                  <c:v>35</c:v>
                </c:pt>
                <c:pt idx="265">
                  <c:v>35</c:v>
                </c:pt>
                <c:pt idx="266">
                  <c:v>35</c:v>
                </c:pt>
                <c:pt idx="267">
                  <c:v>35</c:v>
                </c:pt>
                <c:pt idx="268">
                  <c:v>35</c:v>
                </c:pt>
                <c:pt idx="269">
                  <c:v>35</c:v>
                </c:pt>
                <c:pt idx="270">
                  <c:v>35</c:v>
                </c:pt>
                <c:pt idx="271">
                  <c:v>35</c:v>
                </c:pt>
                <c:pt idx="272">
                  <c:v>35</c:v>
                </c:pt>
                <c:pt idx="273">
                  <c:v>35</c:v>
                </c:pt>
                <c:pt idx="274">
                  <c:v>35</c:v>
                </c:pt>
                <c:pt idx="275">
                  <c:v>35</c:v>
                </c:pt>
                <c:pt idx="276">
                  <c:v>35</c:v>
                </c:pt>
                <c:pt idx="277">
                  <c:v>37</c:v>
                </c:pt>
                <c:pt idx="278">
                  <c:v>37</c:v>
                </c:pt>
                <c:pt idx="279">
                  <c:v>37</c:v>
                </c:pt>
                <c:pt idx="280">
                  <c:v>37</c:v>
                </c:pt>
                <c:pt idx="281">
                  <c:v>37</c:v>
                </c:pt>
                <c:pt idx="282">
                  <c:v>37</c:v>
                </c:pt>
                <c:pt idx="283">
                  <c:v>37</c:v>
                </c:pt>
                <c:pt idx="284">
                  <c:v>37</c:v>
                </c:pt>
                <c:pt idx="285">
                  <c:v>37</c:v>
                </c:pt>
                <c:pt idx="286">
                  <c:v>37</c:v>
                </c:pt>
                <c:pt idx="287">
                  <c:v>37</c:v>
                </c:pt>
                <c:pt idx="288">
                  <c:v>37</c:v>
                </c:pt>
                <c:pt idx="289">
                  <c:v>37</c:v>
                </c:pt>
                <c:pt idx="290">
                  <c:v>37</c:v>
                </c:pt>
                <c:pt idx="291">
                  <c:v>37</c:v>
                </c:pt>
                <c:pt idx="292">
                  <c:v>37</c:v>
                </c:pt>
                <c:pt idx="293">
                  <c:v>37</c:v>
                </c:pt>
                <c:pt idx="294">
                  <c:v>37</c:v>
                </c:pt>
                <c:pt idx="295">
                  <c:v>37</c:v>
                </c:pt>
                <c:pt idx="296">
                  <c:v>37</c:v>
                </c:pt>
                <c:pt idx="297">
                  <c:v>37</c:v>
                </c:pt>
                <c:pt idx="298">
                  <c:v>37</c:v>
                </c:pt>
                <c:pt idx="299">
                  <c:v>37</c:v>
                </c:pt>
                <c:pt idx="300">
                  <c:v>37</c:v>
                </c:pt>
                <c:pt idx="301">
                  <c:v>35</c:v>
                </c:pt>
                <c:pt idx="302">
                  <c:v>35</c:v>
                </c:pt>
                <c:pt idx="303">
                  <c:v>35</c:v>
                </c:pt>
                <c:pt idx="304">
                  <c:v>35</c:v>
                </c:pt>
                <c:pt idx="305">
                  <c:v>35</c:v>
                </c:pt>
                <c:pt idx="306">
                  <c:v>35</c:v>
                </c:pt>
                <c:pt idx="307">
                  <c:v>44</c:v>
                </c:pt>
                <c:pt idx="308">
                  <c:v>44</c:v>
                </c:pt>
                <c:pt idx="309">
                  <c:v>44</c:v>
                </c:pt>
                <c:pt idx="310">
                  <c:v>44</c:v>
                </c:pt>
                <c:pt idx="311">
                  <c:v>44</c:v>
                </c:pt>
                <c:pt idx="312">
                  <c:v>44</c:v>
                </c:pt>
                <c:pt idx="313">
                  <c:v>44</c:v>
                </c:pt>
                <c:pt idx="314">
                  <c:v>44</c:v>
                </c:pt>
                <c:pt idx="315">
                  <c:v>44</c:v>
                </c:pt>
                <c:pt idx="316">
                  <c:v>44</c:v>
                </c:pt>
                <c:pt idx="317">
                  <c:v>44</c:v>
                </c:pt>
                <c:pt idx="318">
                  <c:v>40</c:v>
                </c:pt>
                <c:pt idx="319">
                  <c:v>40</c:v>
                </c:pt>
                <c:pt idx="320">
                  <c:v>45</c:v>
                </c:pt>
                <c:pt idx="321">
                  <c:v>45</c:v>
                </c:pt>
                <c:pt idx="322">
                  <c:v>45</c:v>
                </c:pt>
                <c:pt idx="323">
                  <c:v>45</c:v>
                </c:pt>
                <c:pt idx="324">
                  <c:v>45</c:v>
                </c:pt>
                <c:pt idx="325">
                  <c:v>45</c:v>
                </c:pt>
                <c:pt idx="326">
                  <c:v>45</c:v>
                </c:pt>
                <c:pt idx="327">
                  <c:v>45</c:v>
                </c:pt>
                <c:pt idx="328">
                  <c:v>45</c:v>
                </c:pt>
                <c:pt idx="329">
                  <c:v>45</c:v>
                </c:pt>
                <c:pt idx="330">
                  <c:v>45</c:v>
                </c:pt>
                <c:pt idx="331">
                  <c:v>45</c:v>
                </c:pt>
                <c:pt idx="332">
                  <c:v>45</c:v>
                </c:pt>
                <c:pt idx="333">
                  <c:v>44</c:v>
                </c:pt>
                <c:pt idx="334">
                  <c:v>44</c:v>
                </c:pt>
                <c:pt idx="335">
                  <c:v>44</c:v>
                </c:pt>
                <c:pt idx="336">
                  <c:v>44</c:v>
                </c:pt>
                <c:pt idx="337">
                  <c:v>44</c:v>
                </c:pt>
                <c:pt idx="338">
                  <c:v>44</c:v>
                </c:pt>
                <c:pt idx="339">
                  <c:v>44</c:v>
                </c:pt>
                <c:pt idx="340">
                  <c:v>44</c:v>
                </c:pt>
                <c:pt idx="341">
                  <c:v>44</c:v>
                </c:pt>
                <c:pt idx="342">
                  <c:v>44</c:v>
                </c:pt>
                <c:pt idx="343">
                  <c:v>44</c:v>
                </c:pt>
                <c:pt idx="344">
                  <c:v>44</c:v>
                </c:pt>
                <c:pt idx="345">
                  <c:v>44</c:v>
                </c:pt>
                <c:pt idx="346">
                  <c:v>44</c:v>
                </c:pt>
                <c:pt idx="347">
                  <c:v>44</c:v>
                </c:pt>
                <c:pt idx="348">
                  <c:v>44</c:v>
                </c:pt>
                <c:pt idx="349">
                  <c:v>44</c:v>
                </c:pt>
                <c:pt idx="350">
                  <c:v>44</c:v>
                </c:pt>
                <c:pt idx="351">
                  <c:v>44</c:v>
                </c:pt>
                <c:pt idx="352">
                  <c:v>44</c:v>
                </c:pt>
                <c:pt idx="353">
                  <c:v>44</c:v>
                </c:pt>
                <c:pt idx="354">
                  <c:v>44</c:v>
                </c:pt>
                <c:pt idx="355">
                  <c:v>44</c:v>
                </c:pt>
                <c:pt idx="356">
                  <c:v>44</c:v>
                </c:pt>
                <c:pt idx="357">
                  <c:v>60</c:v>
                </c:pt>
                <c:pt idx="358">
                  <c:v>60</c:v>
                </c:pt>
                <c:pt idx="359">
                  <c:v>60</c:v>
                </c:pt>
                <c:pt idx="360">
                  <c:v>60</c:v>
                </c:pt>
                <c:pt idx="361">
                  <c:v>60</c:v>
                </c:pt>
                <c:pt idx="362">
                  <c:v>60</c:v>
                </c:pt>
                <c:pt idx="363">
                  <c:v>48</c:v>
                </c:pt>
                <c:pt idx="364">
                  <c:v>48</c:v>
                </c:pt>
                <c:pt idx="365">
                  <c:v>48</c:v>
                </c:pt>
                <c:pt idx="366">
                  <c:v>48</c:v>
                </c:pt>
                <c:pt idx="367">
                  <c:v>48</c:v>
                </c:pt>
                <c:pt idx="368">
                  <c:v>48</c:v>
                </c:pt>
                <c:pt idx="369">
                  <c:v>48</c:v>
                </c:pt>
                <c:pt idx="370">
                  <c:v>48</c:v>
                </c:pt>
                <c:pt idx="371">
                  <c:v>48</c:v>
                </c:pt>
                <c:pt idx="372">
                  <c:v>40</c:v>
                </c:pt>
                <c:pt idx="373">
                  <c:v>40</c:v>
                </c:pt>
                <c:pt idx="374">
                  <c:v>40</c:v>
                </c:pt>
                <c:pt idx="375">
                  <c:v>40</c:v>
                </c:pt>
                <c:pt idx="376">
                  <c:v>52</c:v>
                </c:pt>
                <c:pt idx="377">
                  <c:v>52</c:v>
                </c:pt>
                <c:pt idx="378">
                  <c:v>52</c:v>
                </c:pt>
                <c:pt idx="379">
                  <c:v>52</c:v>
                </c:pt>
                <c:pt idx="380">
                  <c:v>52</c:v>
                </c:pt>
                <c:pt idx="381">
                  <c:v>52</c:v>
                </c:pt>
                <c:pt idx="382">
                  <c:v>52</c:v>
                </c:pt>
                <c:pt idx="383">
                  <c:v>52</c:v>
                </c:pt>
                <c:pt idx="384">
                  <c:v>52</c:v>
                </c:pt>
                <c:pt idx="385">
                  <c:v>52</c:v>
                </c:pt>
                <c:pt idx="386">
                  <c:v>52</c:v>
                </c:pt>
                <c:pt idx="387">
                  <c:v>52</c:v>
                </c:pt>
                <c:pt idx="388">
                  <c:v>50</c:v>
                </c:pt>
                <c:pt idx="389">
                  <c:v>50</c:v>
                </c:pt>
                <c:pt idx="390">
                  <c:v>50</c:v>
                </c:pt>
                <c:pt idx="391">
                  <c:v>50</c:v>
                </c:pt>
                <c:pt idx="392">
                  <c:v>50</c:v>
                </c:pt>
                <c:pt idx="393">
                  <c:v>50</c:v>
                </c:pt>
                <c:pt idx="394">
                  <c:v>50</c:v>
                </c:pt>
                <c:pt idx="395">
                  <c:v>50</c:v>
                </c:pt>
                <c:pt idx="396">
                  <c:v>50</c:v>
                </c:pt>
                <c:pt idx="397">
                  <c:v>45</c:v>
                </c:pt>
                <c:pt idx="398">
                  <c:v>45</c:v>
                </c:pt>
                <c:pt idx="399">
                  <c:v>45</c:v>
                </c:pt>
                <c:pt idx="400">
                  <c:v>45</c:v>
                </c:pt>
                <c:pt idx="401">
                  <c:v>45</c:v>
                </c:pt>
                <c:pt idx="402">
                  <c:v>45</c:v>
                </c:pt>
                <c:pt idx="403">
                  <c:v>45</c:v>
                </c:pt>
                <c:pt idx="404">
                  <c:v>45</c:v>
                </c:pt>
                <c:pt idx="405">
                  <c:v>45</c:v>
                </c:pt>
                <c:pt idx="406">
                  <c:v>45</c:v>
                </c:pt>
                <c:pt idx="407">
                  <c:v>45</c:v>
                </c:pt>
                <c:pt idx="408">
                  <c:v>45</c:v>
                </c:pt>
                <c:pt idx="409">
                  <c:v>45</c:v>
                </c:pt>
                <c:pt idx="410">
                  <c:v>42</c:v>
                </c:pt>
                <c:pt idx="411">
                  <c:v>42</c:v>
                </c:pt>
                <c:pt idx="412">
                  <c:v>42</c:v>
                </c:pt>
                <c:pt idx="413">
                  <c:v>42</c:v>
                </c:pt>
                <c:pt idx="414">
                  <c:v>42</c:v>
                </c:pt>
                <c:pt idx="415">
                  <c:v>42</c:v>
                </c:pt>
                <c:pt idx="416">
                  <c:v>42</c:v>
                </c:pt>
                <c:pt idx="417">
                  <c:v>42</c:v>
                </c:pt>
                <c:pt idx="418">
                  <c:v>42</c:v>
                </c:pt>
                <c:pt idx="419">
                  <c:v>42</c:v>
                </c:pt>
                <c:pt idx="420">
                  <c:v>42</c:v>
                </c:pt>
                <c:pt idx="421">
                  <c:v>50</c:v>
                </c:pt>
                <c:pt idx="422">
                  <c:v>50</c:v>
                </c:pt>
                <c:pt idx="423">
                  <c:v>50</c:v>
                </c:pt>
                <c:pt idx="424">
                  <c:v>50</c:v>
                </c:pt>
                <c:pt idx="425">
                  <c:v>50</c:v>
                </c:pt>
                <c:pt idx="426">
                  <c:v>50</c:v>
                </c:pt>
                <c:pt idx="427">
                  <c:v>50</c:v>
                </c:pt>
                <c:pt idx="428">
                  <c:v>55</c:v>
                </c:pt>
                <c:pt idx="429">
                  <c:v>55</c:v>
                </c:pt>
                <c:pt idx="430">
                  <c:v>55</c:v>
                </c:pt>
                <c:pt idx="431">
                  <c:v>55</c:v>
                </c:pt>
                <c:pt idx="432">
                  <c:v>55</c:v>
                </c:pt>
                <c:pt idx="433">
                  <c:v>55</c:v>
                </c:pt>
                <c:pt idx="434">
                  <c:v>55</c:v>
                </c:pt>
                <c:pt idx="435">
                  <c:v>55</c:v>
                </c:pt>
                <c:pt idx="436">
                  <c:v>55</c:v>
                </c:pt>
                <c:pt idx="437">
                  <c:v>55</c:v>
                </c:pt>
                <c:pt idx="438">
                  <c:v>45</c:v>
                </c:pt>
                <c:pt idx="439">
                  <c:v>45</c:v>
                </c:pt>
                <c:pt idx="440">
                  <c:v>35</c:v>
                </c:pt>
                <c:pt idx="441">
                  <c:v>35</c:v>
                </c:pt>
                <c:pt idx="442">
                  <c:v>35</c:v>
                </c:pt>
                <c:pt idx="443">
                  <c:v>60</c:v>
                </c:pt>
                <c:pt idx="444">
                  <c:v>60</c:v>
                </c:pt>
                <c:pt idx="445">
                  <c:v>60</c:v>
                </c:pt>
                <c:pt idx="446">
                  <c:v>45</c:v>
                </c:pt>
                <c:pt idx="447">
                  <c:v>45</c:v>
                </c:pt>
                <c:pt idx="448">
                  <c:v>45</c:v>
                </c:pt>
                <c:pt idx="449">
                  <c:v>45</c:v>
                </c:pt>
                <c:pt idx="450">
                  <c:v>60</c:v>
                </c:pt>
                <c:pt idx="451">
                  <c:v>60</c:v>
                </c:pt>
                <c:pt idx="452">
                  <c:v>60</c:v>
                </c:pt>
                <c:pt idx="453">
                  <c:v>45</c:v>
                </c:pt>
                <c:pt idx="454">
                  <c:v>45</c:v>
                </c:pt>
                <c:pt idx="455">
                  <c:v>45</c:v>
                </c:pt>
                <c:pt idx="456">
                  <c:v>45</c:v>
                </c:pt>
                <c:pt idx="457">
                  <c:v>45</c:v>
                </c:pt>
                <c:pt idx="458">
                  <c:v>45</c:v>
                </c:pt>
                <c:pt idx="459">
                  <c:v>45</c:v>
                </c:pt>
                <c:pt idx="460">
                  <c:v>45</c:v>
                </c:pt>
                <c:pt idx="461">
                  <c:v>60</c:v>
                </c:pt>
                <c:pt idx="462">
                  <c:v>80</c:v>
                </c:pt>
                <c:pt idx="463">
                  <c:v>80</c:v>
                </c:pt>
                <c:pt idx="464">
                  <c:v>60</c:v>
                </c:pt>
                <c:pt idx="465">
                  <c:v>60</c:v>
                </c:pt>
                <c:pt idx="466">
                  <c:v>60</c:v>
                </c:pt>
                <c:pt idx="467">
                  <c:v>60</c:v>
                </c:pt>
                <c:pt idx="468">
                  <c:v>60</c:v>
                </c:pt>
                <c:pt idx="469">
                  <c:v>60</c:v>
                </c:pt>
                <c:pt idx="470">
                  <c:v>55</c:v>
                </c:pt>
                <c:pt idx="471">
                  <c:v>55</c:v>
                </c:pt>
                <c:pt idx="472">
                  <c:v>55</c:v>
                </c:pt>
                <c:pt idx="473">
                  <c:v>55</c:v>
                </c:pt>
                <c:pt idx="474">
                  <c:v>70</c:v>
                </c:pt>
                <c:pt idx="475">
                  <c:v>70</c:v>
                </c:pt>
                <c:pt idx="476">
                  <c:v>70</c:v>
                </c:pt>
                <c:pt idx="477">
                  <c:v>70</c:v>
                </c:pt>
                <c:pt idx="478">
                  <c:v>70</c:v>
                </c:pt>
                <c:pt idx="479">
                  <c:v>70</c:v>
                </c:pt>
                <c:pt idx="480">
                  <c:v>70</c:v>
                </c:pt>
                <c:pt idx="481">
                  <c:v>70</c:v>
                </c:pt>
                <c:pt idx="482">
                  <c:v>70</c:v>
                </c:pt>
                <c:pt idx="483">
                  <c:v>70</c:v>
                </c:pt>
                <c:pt idx="484">
                  <c:v>70</c:v>
                </c:pt>
                <c:pt idx="485">
                  <c:v>70</c:v>
                </c:pt>
                <c:pt idx="486">
                  <c:v>70</c:v>
                </c:pt>
                <c:pt idx="487">
                  <c:v>70</c:v>
                </c:pt>
                <c:pt idx="488">
                  <c:v>70</c:v>
                </c:pt>
                <c:pt idx="489">
                  <c:v>70</c:v>
                </c:pt>
                <c:pt idx="490">
                  <c:v>70</c:v>
                </c:pt>
                <c:pt idx="491">
                  <c:v>70</c:v>
                </c:pt>
                <c:pt idx="492">
                  <c:v>70</c:v>
                </c:pt>
                <c:pt idx="493">
                  <c:v>70</c:v>
                </c:pt>
                <c:pt idx="494">
                  <c:v>70</c:v>
                </c:pt>
                <c:pt idx="495">
                  <c:v>45</c:v>
                </c:pt>
                <c:pt idx="496">
                  <c:v>45</c:v>
                </c:pt>
                <c:pt idx="497">
                  <c:v>45</c:v>
                </c:pt>
                <c:pt idx="498">
                  <c:v>60</c:v>
                </c:pt>
                <c:pt idx="499">
                  <c:v>60</c:v>
                </c:pt>
                <c:pt idx="500">
                  <c:v>60</c:v>
                </c:pt>
                <c:pt idx="501">
                  <c:v>45</c:v>
                </c:pt>
                <c:pt idx="502">
                  <c:v>60</c:v>
                </c:pt>
                <c:pt idx="503">
                  <c:v>60</c:v>
                </c:pt>
                <c:pt idx="504">
                  <c:v>45</c:v>
                </c:pt>
                <c:pt idx="505">
                  <c:v>55</c:v>
                </c:pt>
                <c:pt idx="506">
                  <c:v>55</c:v>
                </c:pt>
                <c:pt idx="507">
                  <c:v>55</c:v>
                </c:pt>
                <c:pt idx="508">
                  <c:v>55</c:v>
                </c:pt>
                <c:pt idx="509">
                  <c:v>55</c:v>
                </c:pt>
                <c:pt idx="510">
                  <c:v>55</c:v>
                </c:pt>
                <c:pt idx="511">
                  <c:v>55</c:v>
                </c:pt>
                <c:pt idx="512">
                  <c:v>55</c:v>
                </c:pt>
                <c:pt idx="513">
                  <c:v>55</c:v>
                </c:pt>
                <c:pt idx="514">
                  <c:v>55</c:v>
                </c:pt>
                <c:pt idx="515">
                  <c:v>55</c:v>
                </c:pt>
                <c:pt idx="516">
                  <c:v>55</c:v>
                </c:pt>
                <c:pt idx="517">
                  <c:v>55</c:v>
                </c:pt>
                <c:pt idx="518">
                  <c:v>55</c:v>
                </c:pt>
                <c:pt idx="519">
                  <c:v>55</c:v>
                </c:pt>
                <c:pt idx="520">
                  <c:v>55</c:v>
                </c:pt>
                <c:pt idx="521">
                  <c:v>55</c:v>
                </c:pt>
                <c:pt idx="522">
                  <c:v>55</c:v>
                </c:pt>
                <c:pt idx="523">
                  <c:v>55</c:v>
                </c:pt>
                <c:pt idx="524">
                  <c:v>43</c:v>
                </c:pt>
                <c:pt idx="525">
                  <c:v>43</c:v>
                </c:pt>
                <c:pt idx="526">
                  <c:v>55</c:v>
                </c:pt>
                <c:pt idx="527">
                  <c:v>66</c:v>
                </c:pt>
                <c:pt idx="528">
                  <c:v>66</c:v>
                </c:pt>
                <c:pt idx="529">
                  <c:v>66</c:v>
                </c:pt>
                <c:pt idx="530">
                  <c:v>66</c:v>
                </c:pt>
                <c:pt idx="531">
                  <c:v>66</c:v>
                </c:pt>
                <c:pt idx="532">
                  <c:v>66</c:v>
                </c:pt>
                <c:pt idx="533">
                  <c:v>66</c:v>
                </c:pt>
                <c:pt idx="534">
                  <c:v>80</c:v>
                </c:pt>
                <c:pt idx="535">
                  <c:v>80</c:v>
                </c:pt>
                <c:pt idx="536">
                  <c:v>80</c:v>
                </c:pt>
                <c:pt idx="537">
                  <c:v>80</c:v>
                </c:pt>
                <c:pt idx="538">
                  <c:v>80</c:v>
                </c:pt>
                <c:pt idx="539">
                  <c:v>80</c:v>
                </c:pt>
                <c:pt idx="540">
                  <c:v>80</c:v>
                </c:pt>
                <c:pt idx="541">
                  <c:v>80</c:v>
                </c:pt>
                <c:pt idx="542">
                  <c:v>80</c:v>
                </c:pt>
                <c:pt idx="543">
                  <c:v>80</c:v>
                </c:pt>
                <c:pt idx="544">
                  <c:v>63</c:v>
                </c:pt>
                <c:pt idx="545">
                  <c:v>51</c:v>
                </c:pt>
                <c:pt idx="546">
                  <c:v>51</c:v>
                </c:pt>
                <c:pt idx="547">
                  <c:v>51</c:v>
                </c:pt>
                <c:pt idx="548">
                  <c:v>61</c:v>
                </c:pt>
                <c:pt idx="549">
                  <c:v>51</c:v>
                </c:pt>
                <c:pt idx="550">
                  <c:v>40</c:v>
                </c:pt>
                <c:pt idx="551">
                  <c:v>40</c:v>
                </c:pt>
                <c:pt idx="552">
                  <c:v>59</c:v>
                </c:pt>
                <c:pt idx="553">
                  <c:v>60</c:v>
                </c:pt>
                <c:pt idx="554">
                  <c:v>68</c:v>
                </c:pt>
                <c:pt idx="555">
                  <c:v>68</c:v>
                </c:pt>
                <c:pt idx="556">
                  <c:v>52</c:v>
                </c:pt>
                <c:pt idx="557">
                  <c:v>52</c:v>
                </c:pt>
                <c:pt idx="558">
                  <c:v>93</c:v>
                </c:pt>
                <c:pt idx="559">
                  <c:v>35</c:v>
                </c:pt>
                <c:pt idx="560">
                  <c:v>36</c:v>
                </c:pt>
                <c:pt idx="561">
                  <c:v>42</c:v>
                </c:pt>
                <c:pt idx="562">
                  <c:v>40</c:v>
                </c:pt>
                <c:pt idx="563">
                  <c:v>42</c:v>
                </c:pt>
                <c:pt idx="564">
                  <c:v>40</c:v>
                </c:pt>
                <c:pt idx="565">
                  <c:v>42</c:v>
                </c:pt>
                <c:pt idx="566">
                  <c:v>40</c:v>
                </c:pt>
                <c:pt idx="567">
                  <c:v>37</c:v>
                </c:pt>
                <c:pt idx="568">
                  <c:v>37</c:v>
                </c:pt>
                <c:pt idx="569">
                  <c:v>37</c:v>
                </c:pt>
                <c:pt idx="570">
                  <c:v>37</c:v>
                </c:pt>
                <c:pt idx="571">
                  <c:v>37</c:v>
                </c:pt>
                <c:pt idx="572">
                  <c:v>37</c:v>
                </c:pt>
                <c:pt idx="573">
                  <c:v>37</c:v>
                </c:pt>
                <c:pt idx="574">
                  <c:v>37</c:v>
                </c:pt>
                <c:pt idx="575">
                  <c:v>37</c:v>
                </c:pt>
                <c:pt idx="576">
                  <c:v>37</c:v>
                </c:pt>
                <c:pt idx="577">
                  <c:v>37</c:v>
                </c:pt>
                <c:pt idx="578">
                  <c:v>37</c:v>
                </c:pt>
                <c:pt idx="579">
                  <c:v>37</c:v>
                </c:pt>
                <c:pt idx="580">
                  <c:v>43</c:v>
                </c:pt>
                <c:pt idx="581">
                  <c:v>43</c:v>
                </c:pt>
                <c:pt idx="582">
                  <c:v>43</c:v>
                </c:pt>
                <c:pt idx="583">
                  <c:v>43</c:v>
                </c:pt>
                <c:pt idx="584">
                  <c:v>43</c:v>
                </c:pt>
                <c:pt idx="585">
                  <c:v>43</c:v>
                </c:pt>
                <c:pt idx="586">
                  <c:v>45</c:v>
                </c:pt>
                <c:pt idx="587">
                  <c:v>45</c:v>
                </c:pt>
                <c:pt idx="588">
                  <c:v>45</c:v>
                </c:pt>
                <c:pt idx="589">
                  <c:v>45</c:v>
                </c:pt>
                <c:pt idx="590">
                  <c:v>45</c:v>
                </c:pt>
                <c:pt idx="591">
                  <c:v>45</c:v>
                </c:pt>
                <c:pt idx="592">
                  <c:v>45</c:v>
                </c:pt>
                <c:pt idx="593">
                  <c:v>45</c:v>
                </c:pt>
                <c:pt idx="594">
                  <c:v>45</c:v>
                </c:pt>
                <c:pt idx="595">
                  <c:v>45</c:v>
                </c:pt>
                <c:pt idx="596">
                  <c:v>37</c:v>
                </c:pt>
                <c:pt idx="597">
                  <c:v>60</c:v>
                </c:pt>
                <c:pt idx="598">
                  <c:v>60</c:v>
                </c:pt>
                <c:pt idx="599">
                  <c:v>60</c:v>
                </c:pt>
                <c:pt idx="600">
                  <c:v>60</c:v>
                </c:pt>
                <c:pt idx="601">
                  <c:v>60</c:v>
                </c:pt>
                <c:pt idx="602">
                  <c:v>60</c:v>
                </c:pt>
                <c:pt idx="603">
                  <c:v>60</c:v>
                </c:pt>
                <c:pt idx="604">
                  <c:v>48</c:v>
                </c:pt>
                <c:pt idx="605">
                  <c:v>48</c:v>
                </c:pt>
                <c:pt idx="606">
                  <c:v>48</c:v>
                </c:pt>
                <c:pt idx="607">
                  <c:v>48</c:v>
                </c:pt>
                <c:pt idx="608">
                  <c:v>50</c:v>
                </c:pt>
                <c:pt idx="609">
                  <c:v>50</c:v>
                </c:pt>
                <c:pt idx="610">
                  <c:v>50</c:v>
                </c:pt>
                <c:pt idx="611">
                  <c:v>50</c:v>
                </c:pt>
                <c:pt idx="612">
                  <c:v>55</c:v>
                </c:pt>
                <c:pt idx="613">
                  <c:v>55</c:v>
                </c:pt>
                <c:pt idx="614">
                  <c:v>55</c:v>
                </c:pt>
                <c:pt idx="615">
                  <c:v>55</c:v>
                </c:pt>
                <c:pt idx="616">
                  <c:v>55</c:v>
                </c:pt>
                <c:pt idx="617">
                  <c:v>63</c:v>
                </c:pt>
                <c:pt idx="618">
                  <c:v>63</c:v>
                </c:pt>
                <c:pt idx="619">
                  <c:v>63</c:v>
                </c:pt>
                <c:pt idx="620">
                  <c:v>63</c:v>
                </c:pt>
                <c:pt idx="621">
                  <c:v>45</c:v>
                </c:pt>
                <c:pt idx="622">
                  <c:v>45</c:v>
                </c:pt>
                <c:pt idx="623">
                  <c:v>45</c:v>
                </c:pt>
                <c:pt idx="624">
                  <c:v>50</c:v>
                </c:pt>
                <c:pt idx="625">
                  <c:v>50</c:v>
                </c:pt>
                <c:pt idx="626">
                  <c:v>50</c:v>
                </c:pt>
                <c:pt idx="627">
                  <c:v>50</c:v>
                </c:pt>
                <c:pt idx="628">
                  <c:v>62</c:v>
                </c:pt>
                <c:pt idx="629">
                  <c:v>62</c:v>
                </c:pt>
                <c:pt idx="630">
                  <c:v>62</c:v>
                </c:pt>
                <c:pt idx="631">
                  <c:v>62</c:v>
                </c:pt>
                <c:pt idx="632">
                  <c:v>62</c:v>
                </c:pt>
                <c:pt idx="633">
                  <c:v>62</c:v>
                </c:pt>
                <c:pt idx="634">
                  <c:v>62</c:v>
                </c:pt>
                <c:pt idx="635">
                  <c:v>62</c:v>
                </c:pt>
                <c:pt idx="636">
                  <c:v>55</c:v>
                </c:pt>
                <c:pt idx="637">
                  <c:v>66</c:v>
                </c:pt>
                <c:pt idx="638">
                  <c:v>55</c:v>
                </c:pt>
                <c:pt idx="639">
                  <c:v>66</c:v>
                </c:pt>
                <c:pt idx="640">
                  <c:v>43</c:v>
                </c:pt>
                <c:pt idx="641">
                  <c:v>80</c:v>
                </c:pt>
                <c:pt idx="642">
                  <c:v>80</c:v>
                </c:pt>
                <c:pt idx="643">
                  <c:v>60</c:v>
                </c:pt>
                <c:pt idx="644">
                  <c:v>35</c:v>
                </c:pt>
                <c:pt idx="645">
                  <c:v>35</c:v>
                </c:pt>
                <c:pt idx="646">
                  <c:v>37</c:v>
                </c:pt>
                <c:pt idx="647">
                  <c:v>37</c:v>
                </c:pt>
                <c:pt idx="648">
                  <c:v>37</c:v>
                </c:pt>
                <c:pt idx="649">
                  <c:v>37</c:v>
                </c:pt>
                <c:pt idx="650">
                  <c:v>37</c:v>
                </c:pt>
                <c:pt idx="651">
                  <c:v>37</c:v>
                </c:pt>
                <c:pt idx="652">
                  <c:v>37</c:v>
                </c:pt>
                <c:pt idx="653">
                  <c:v>37</c:v>
                </c:pt>
                <c:pt idx="654">
                  <c:v>37</c:v>
                </c:pt>
                <c:pt idx="655">
                  <c:v>37</c:v>
                </c:pt>
                <c:pt idx="656">
                  <c:v>43</c:v>
                </c:pt>
                <c:pt idx="657">
                  <c:v>43</c:v>
                </c:pt>
                <c:pt idx="658">
                  <c:v>43</c:v>
                </c:pt>
                <c:pt idx="659">
                  <c:v>43</c:v>
                </c:pt>
                <c:pt idx="660">
                  <c:v>43</c:v>
                </c:pt>
                <c:pt idx="661">
                  <c:v>43</c:v>
                </c:pt>
                <c:pt idx="662">
                  <c:v>43</c:v>
                </c:pt>
                <c:pt idx="663">
                  <c:v>43</c:v>
                </c:pt>
                <c:pt idx="664">
                  <c:v>43</c:v>
                </c:pt>
                <c:pt idx="665">
                  <c:v>60</c:v>
                </c:pt>
                <c:pt idx="666">
                  <c:v>60</c:v>
                </c:pt>
                <c:pt idx="667">
                  <c:v>60</c:v>
                </c:pt>
                <c:pt idx="668">
                  <c:v>60</c:v>
                </c:pt>
                <c:pt idx="669">
                  <c:v>60</c:v>
                </c:pt>
                <c:pt idx="670">
                  <c:v>43</c:v>
                </c:pt>
                <c:pt idx="671">
                  <c:v>43</c:v>
                </c:pt>
                <c:pt idx="672">
                  <c:v>43</c:v>
                </c:pt>
                <c:pt idx="673">
                  <c:v>43</c:v>
                </c:pt>
                <c:pt idx="674">
                  <c:v>43</c:v>
                </c:pt>
                <c:pt idx="675">
                  <c:v>43</c:v>
                </c:pt>
                <c:pt idx="676">
                  <c:v>43</c:v>
                </c:pt>
                <c:pt idx="677">
                  <c:v>43</c:v>
                </c:pt>
                <c:pt idx="678">
                  <c:v>43</c:v>
                </c:pt>
                <c:pt idx="679">
                  <c:v>43</c:v>
                </c:pt>
                <c:pt idx="680">
                  <c:v>43</c:v>
                </c:pt>
                <c:pt idx="681">
                  <c:v>43</c:v>
                </c:pt>
                <c:pt idx="682">
                  <c:v>43</c:v>
                </c:pt>
                <c:pt idx="683">
                  <c:v>43</c:v>
                </c:pt>
                <c:pt idx="684">
                  <c:v>55</c:v>
                </c:pt>
                <c:pt idx="685">
                  <c:v>55</c:v>
                </c:pt>
                <c:pt idx="686">
                  <c:v>55</c:v>
                </c:pt>
                <c:pt idx="687">
                  <c:v>55</c:v>
                </c:pt>
                <c:pt idx="688">
                  <c:v>55</c:v>
                </c:pt>
                <c:pt idx="689">
                  <c:v>55</c:v>
                </c:pt>
                <c:pt idx="690">
                  <c:v>55</c:v>
                </c:pt>
                <c:pt idx="691">
                  <c:v>55</c:v>
                </c:pt>
                <c:pt idx="692">
                  <c:v>55</c:v>
                </c:pt>
                <c:pt idx="693">
                  <c:v>55</c:v>
                </c:pt>
                <c:pt idx="694">
                  <c:v>55</c:v>
                </c:pt>
                <c:pt idx="695">
                  <c:v>55</c:v>
                </c:pt>
                <c:pt idx="696">
                  <c:v>55</c:v>
                </c:pt>
                <c:pt idx="697">
                  <c:v>55</c:v>
                </c:pt>
                <c:pt idx="698">
                  <c:v>55</c:v>
                </c:pt>
                <c:pt idx="699">
                  <c:v>55</c:v>
                </c:pt>
                <c:pt idx="700">
                  <c:v>55</c:v>
                </c:pt>
                <c:pt idx="701">
                  <c:v>55</c:v>
                </c:pt>
                <c:pt idx="702">
                  <c:v>55</c:v>
                </c:pt>
                <c:pt idx="703">
                  <c:v>55</c:v>
                </c:pt>
                <c:pt idx="704">
                  <c:v>55</c:v>
                </c:pt>
                <c:pt idx="705">
                  <c:v>55</c:v>
                </c:pt>
                <c:pt idx="706">
                  <c:v>55</c:v>
                </c:pt>
                <c:pt idx="707">
                  <c:v>55</c:v>
                </c:pt>
                <c:pt idx="708">
                  <c:v>55</c:v>
                </c:pt>
                <c:pt idx="709">
                  <c:v>55</c:v>
                </c:pt>
                <c:pt idx="710">
                  <c:v>55</c:v>
                </c:pt>
                <c:pt idx="711">
                  <c:v>55</c:v>
                </c:pt>
                <c:pt idx="712">
                  <c:v>55</c:v>
                </c:pt>
                <c:pt idx="713">
                  <c:v>55</c:v>
                </c:pt>
                <c:pt idx="714">
                  <c:v>55</c:v>
                </c:pt>
                <c:pt idx="715">
                  <c:v>55</c:v>
                </c:pt>
                <c:pt idx="716">
                  <c:v>50</c:v>
                </c:pt>
                <c:pt idx="717">
                  <c:v>50</c:v>
                </c:pt>
                <c:pt idx="718">
                  <c:v>50</c:v>
                </c:pt>
                <c:pt idx="719">
                  <c:v>50</c:v>
                </c:pt>
                <c:pt idx="720">
                  <c:v>50</c:v>
                </c:pt>
                <c:pt idx="721">
                  <c:v>50</c:v>
                </c:pt>
                <c:pt idx="722">
                  <c:v>70</c:v>
                </c:pt>
                <c:pt idx="723">
                  <c:v>70</c:v>
                </c:pt>
                <c:pt idx="724">
                  <c:v>70</c:v>
                </c:pt>
                <c:pt idx="725">
                  <c:v>88</c:v>
                </c:pt>
                <c:pt idx="726">
                  <c:v>88</c:v>
                </c:pt>
                <c:pt idx="727">
                  <c:v>70</c:v>
                </c:pt>
                <c:pt idx="728">
                  <c:v>66</c:v>
                </c:pt>
                <c:pt idx="729">
                  <c:v>68</c:v>
                </c:pt>
                <c:pt idx="730">
                  <c:v>32</c:v>
                </c:pt>
                <c:pt idx="731">
                  <c:v>32</c:v>
                </c:pt>
                <c:pt idx="732">
                  <c:v>32</c:v>
                </c:pt>
                <c:pt idx="733">
                  <c:v>32</c:v>
                </c:pt>
                <c:pt idx="734">
                  <c:v>32</c:v>
                </c:pt>
                <c:pt idx="735">
                  <c:v>32</c:v>
                </c:pt>
                <c:pt idx="736">
                  <c:v>32</c:v>
                </c:pt>
                <c:pt idx="737">
                  <c:v>32</c:v>
                </c:pt>
                <c:pt idx="738">
                  <c:v>32</c:v>
                </c:pt>
                <c:pt idx="739">
                  <c:v>32</c:v>
                </c:pt>
                <c:pt idx="740">
                  <c:v>32</c:v>
                </c:pt>
                <c:pt idx="741">
                  <c:v>32</c:v>
                </c:pt>
                <c:pt idx="742">
                  <c:v>32</c:v>
                </c:pt>
                <c:pt idx="743">
                  <c:v>32</c:v>
                </c:pt>
                <c:pt idx="744">
                  <c:v>35</c:v>
                </c:pt>
                <c:pt idx="745">
                  <c:v>35</c:v>
                </c:pt>
                <c:pt idx="746">
                  <c:v>35</c:v>
                </c:pt>
                <c:pt idx="747">
                  <c:v>60</c:v>
                </c:pt>
                <c:pt idx="748">
                  <c:v>60</c:v>
                </c:pt>
                <c:pt idx="749">
                  <c:v>60</c:v>
                </c:pt>
                <c:pt idx="750">
                  <c:v>45</c:v>
                </c:pt>
                <c:pt idx="751">
                  <c:v>60</c:v>
                </c:pt>
                <c:pt idx="752">
                  <c:v>60</c:v>
                </c:pt>
                <c:pt idx="753">
                  <c:v>60</c:v>
                </c:pt>
                <c:pt idx="754">
                  <c:v>45</c:v>
                </c:pt>
                <c:pt idx="755">
                  <c:v>50</c:v>
                </c:pt>
                <c:pt idx="756">
                  <c:v>42</c:v>
                </c:pt>
                <c:pt idx="757">
                  <c:v>42</c:v>
                </c:pt>
                <c:pt idx="758">
                  <c:v>42</c:v>
                </c:pt>
                <c:pt idx="759">
                  <c:v>42</c:v>
                </c:pt>
                <c:pt idx="760">
                  <c:v>42</c:v>
                </c:pt>
                <c:pt idx="761">
                  <c:v>42</c:v>
                </c:pt>
                <c:pt idx="762">
                  <c:v>42</c:v>
                </c:pt>
                <c:pt idx="763">
                  <c:v>42</c:v>
                </c:pt>
                <c:pt idx="764">
                  <c:v>42</c:v>
                </c:pt>
                <c:pt idx="765">
                  <c:v>42</c:v>
                </c:pt>
                <c:pt idx="766">
                  <c:v>42</c:v>
                </c:pt>
                <c:pt idx="767">
                  <c:v>42</c:v>
                </c:pt>
                <c:pt idx="768">
                  <c:v>42</c:v>
                </c:pt>
                <c:pt idx="769">
                  <c:v>42</c:v>
                </c:pt>
                <c:pt idx="770">
                  <c:v>50</c:v>
                </c:pt>
                <c:pt idx="771">
                  <c:v>50</c:v>
                </c:pt>
                <c:pt idx="772">
                  <c:v>50</c:v>
                </c:pt>
                <c:pt idx="773">
                  <c:v>50</c:v>
                </c:pt>
                <c:pt idx="774">
                  <c:v>50</c:v>
                </c:pt>
                <c:pt idx="775">
                  <c:v>50</c:v>
                </c:pt>
                <c:pt idx="776">
                  <c:v>50</c:v>
                </c:pt>
                <c:pt idx="777">
                  <c:v>50</c:v>
                </c:pt>
                <c:pt idx="778">
                  <c:v>50</c:v>
                </c:pt>
                <c:pt idx="779">
                  <c:v>50</c:v>
                </c:pt>
                <c:pt idx="780">
                  <c:v>50</c:v>
                </c:pt>
                <c:pt idx="781">
                  <c:v>50</c:v>
                </c:pt>
                <c:pt idx="782">
                  <c:v>50</c:v>
                </c:pt>
                <c:pt idx="783">
                  <c:v>50</c:v>
                </c:pt>
                <c:pt idx="784">
                  <c:v>50</c:v>
                </c:pt>
              </c:numCache>
            </c:numRef>
          </c:xVal>
          <c:yVal>
            <c:numRef>
              <c:f>'5'!$E$2:$E$786</c:f>
              <c:numCache>
                <c:formatCode>General</c:formatCode>
                <c:ptCount val="785"/>
                <c:pt idx="0">
                  <c:v>23.6</c:v>
                </c:pt>
                <c:pt idx="1">
                  <c:v>23.6</c:v>
                </c:pt>
                <c:pt idx="2">
                  <c:v>16.3</c:v>
                </c:pt>
                <c:pt idx="3">
                  <c:v>23.6</c:v>
                </c:pt>
                <c:pt idx="4">
                  <c:v>16.3</c:v>
                </c:pt>
                <c:pt idx="5">
                  <c:v>23.6</c:v>
                </c:pt>
                <c:pt idx="6">
                  <c:v>25.17</c:v>
                </c:pt>
                <c:pt idx="7">
                  <c:v>25.17</c:v>
                </c:pt>
                <c:pt idx="8">
                  <c:v>25.17</c:v>
                </c:pt>
                <c:pt idx="9">
                  <c:v>25.17</c:v>
                </c:pt>
                <c:pt idx="10">
                  <c:v>25.17</c:v>
                </c:pt>
                <c:pt idx="11">
                  <c:v>25.17</c:v>
                </c:pt>
                <c:pt idx="12">
                  <c:v>25.17</c:v>
                </c:pt>
                <c:pt idx="13">
                  <c:v>25.17</c:v>
                </c:pt>
                <c:pt idx="14">
                  <c:v>25.17</c:v>
                </c:pt>
                <c:pt idx="15">
                  <c:v>25.17</c:v>
                </c:pt>
                <c:pt idx="16">
                  <c:v>25.17</c:v>
                </c:pt>
                <c:pt idx="17">
                  <c:v>25.17</c:v>
                </c:pt>
                <c:pt idx="18">
                  <c:v>12</c:v>
                </c:pt>
                <c:pt idx="19">
                  <c:v>12</c:v>
                </c:pt>
                <c:pt idx="20">
                  <c:v>11</c:v>
                </c:pt>
                <c:pt idx="21">
                  <c:v>16.3</c:v>
                </c:pt>
                <c:pt idx="22">
                  <c:v>16.3</c:v>
                </c:pt>
                <c:pt idx="23">
                  <c:v>14</c:v>
                </c:pt>
                <c:pt idx="24">
                  <c:v>14</c:v>
                </c:pt>
                <c:pt idx="25">
                  <c:v>19</c:v>
                </c:pt>
                <c:pt idx="26">
                  <c:v>14</c:v>
                </c:pt>
                <c:pt idx="27">
                  <c:v>16.3</c:v>
                </c:pt>
                <c:pt idx="28">
                  <c:v>14</c:v>
                </c:pt>
                <c:pt idx="29">
                  <c:v>23</c:v>
                </c:pt>
                <c:pt idx="30">
                  <c:v>16.3</c:v>
                </c:pt>
                <c:pt idx="31">
                  <c:v>16.3</c:v>
                </c:pt>
                <c:pt idx="32">
                  <c:v>16.3</c:v>
                </c:pt>
                <c:pt idx="33">
                  <c:v>16.3</c:v>
                </c:pt>
                <c:pt idx="34">
                  <c:v>16.3</c:v>
                </c:pt>
                <c:pt idx="35">
                  <c:v>16.3</c:v>
                </c:pt>
                <c:pt idx="36">
                  <c:v>16.3</c:v>
                </c:pt>
                <c:pt idx="37">
                  <c:v>16.3</c:v>
                </c:pt>
                <c:pt idx="38">
                  <c:v>16.3</c:v>
                </c:pt>
                <c:pt idx="39">
                  <c:v>16.3</c:v>
                </c:pt>
                <c:pt idx="40">
                  <c:v>23.84</c:v>
                </c:pt>
                <c:pt idx="41">
                  <c:v>23.84</c:v>
                </c:pt>
                <c:pt idx="42">
                  <c:v>23.84</c:v>
                </c:pt>
                <c:pt idx="43">
                  <c:v>23.84</c:v>
                </c:pt>
                <c:pt idx="44">
                  <c:v>23.84</c:v>
                </c:pt>
                <c:pt idx="45">
                  <c:v>23.84</c:v>
                </c:pt>
                <c:pt idx="46">
                  <c:v>23.84</c:v>
                </c:pt>
                <c:pt idx="47">
                  <c:v>23</c:v>
                </c:pt>
                <c:pt idx="48">
                  <c:v>23</c:v>
                </c:pt>
                <c:pt idx="49">
                  <c:v>23</c:v>
                </c:pt>
                <c:pt idx="50">
                  <c:v>23</c:v>
                </c:pt>
                <c:pt idx="51">
                  <c:v>23</c:v>
                </c:pt>
                <c:pt idx="52">
                  <c:v>23</c:v>
                </c:pt>
                <c:pt idx="53">
                  <c:v>23</c:v>
                </c:pt>
                <c:pt idx="54">
                  <c:v>23</c:v>
                </c:pt>
                <c:pt idx="55">
                  <c:v>20.89</c:v>
                </c:pt>
                <c:pt idx="56">
                  <c:v>20.89</c:v>
                </c:pt>
                <c:pt idx="57">
                  <c:v>20.89</c:v>
                </c:pt>
                <c:pt idx="58">
                  <c:v>20.89</c:v>
                </c:pt>
                <c:pt idx="59">
                  <c:v>20.89</c:v>
                </c:pt>
                <c:pt idx="60">
                  <c:v>15.1</c:v>
                </c:pt>
                <c:pt idx="61">
                  <c:v>20.89</c:v>
                </c:pt>
                <c:pt idx="62">
                  <c:v>16.3</c:v>
                </c:pt>
                <c:pt idx="63">
                  <c:v>16.3</c:v>
                </c:pt>
                <c:pt idx="64">
                  <c:v>16.3</c:v>
                </c:pt>
                <c:pt idx="65">
                  <c:v>16.3</c:v>
                </c:pt>
                <c:pt idx="66">
                  <c:v>15.1</c:v>
                </c:pt>
                <c:pt idx="67">
                  <c:v>15.1</c:v>
                </c:pt>
                <c:pt idx="68">
                  <c:v>20.3</c:v>
                </c:pt>
                <c:pt idx="69">
                  <c:v>15.1</c:v>
                </c:pt>
                <c:pt idx="70">
                  <c:v>20.3</c:v>
                </c:pt>
                <c:pt idx="71">
                  <c:v>20.3</c:v>
                </c:pt>
                <c:pt idx="72">
                  <c:v>15.1</c:v>
                </c:pt>
                <c:pt idx="73">
                  <c:v>20.3</c:v>
                </c:pt>
                <c:pt idx="74">
                  <c:v>15.1</c:v>
                </c:pt>
                <c:pt idx="75">
                  <c:v>20.3</c:v>
                </c:pt>
                <c:pt idx="76">
                  <c:v>15.1</c:v>
                </c:pt>
                <c:pt idx="77">
                  <c:v>20.3</c:v>
                </c:pt>
                <c:pt idx="78">
                  <c:v>15.1</c:v>
                </c:pt>
                <c:pt idx="79">
                  <c:v>20.3</c:v>
                </c:pt>
                <c:pt idx="80">
                  <c:v>22.95</c:v>
                </c:pt>
                <c:pt idx="81">
                  <c:v>22.95</c:v>
                </c:pt>
                <c:pt idx="82">
                  <c:v>22.95</c:v>
                </c:pt>
                <c:pt idx="83">
                  <c:v>22.95</c:v>
                </c:pt>
                <c:pt idx="84">
                  <c:v>17.57</c:v>
                </c:pt>
                <c:pt idx="85">
                  <c:v>17.57</c:v>
                </c:pt>
                <c:pt idx="86">
                  <c:v>17.57</c:v>
                </c:pt>
                <c:pt idx="87">
                  <c:v>17.57</c:v>
                </c:pt>
                <c:pt idx="88">
                  <c:v>16.3</c:v>
                </c:pt>
                <c:pt idx="89">
                  <c:v>16.3</c:v>
                </c:pt>
                <c:pt idx="90">
                  <c:v>16.3</c:v>
                </c:pt>
                <c:pt idx="91">
                  <c:v>16.3</c:v>
                </c:pt>
                <c:pt idx="92">
                  <c:v>16.3</c:v>
                </c:pt>
                <c:pt idx="93">
                  <c:v>16.3</c:v>
                </c:pt>
                <c:pt idx="94">
                  <c:v>14.6</c:v>
                </c:pt>
                <c:pt idx="95">
                  <c:v>16.3</c:v>
                </c:pt>
                <c:pt idx="96">
                  <c:v>16.3</c:v>
                </c:pt>
                <c:pt idx="97">
                  <c:v>13.3</c:v>
                </c:pt>
                <c:pt idx="98">
                  <c:v>18.399999999999999</c:v>
                </c:pt>
                <c:pt idx="99">
                  <c:v>13.3</c:v>
                </c:pt>
                <c:pt idx="100">
                  <c:v>18.399999999999999</c:v>
                </c:pt>
                <c:pt idx="101">
                  <c:v>13.3</c:v>
                </c:pt>
                <c:pt idx="102">
                  <c:v>18.399999999999999</c:v>
                </c:pt>
                <c:pt idx="103">
                  <c:v>13.3</c:v>
                </c:pt>
                <c:pt idx="104">
                  <c:v>18.399999999999999</c:v>
                </c:pt>
                <c:pt idx="105">
                  <c:v>13.3</c:v>
                </c:pt>
                <c:pt idx="106">
                  <c:v>13.3</c:v>
                </c:pt>
                <c:pt idx="107">
                  <c:v>13.3</c:v>
                </c:pt>
                <c:pt idx="108">
                  <c:v>18.399999999999999</c:v>
                </c:pt>
                <c:pt idx="109">
                  <c:v>16.3</c:v>
                </c:pt>
                <c:pt idx="110">
                  <c:v>16.3</c:v>
                </c:pt>
                <c:pt idx="111">
                  <c:v>16.3</c:v>
                </c:pt>
                <c:pt idx="112">
                  <c:v>16.3</c:v>
                </c:pt>
                <c:pt idx="113">
                  <c:v>16.3</c:v>
                </c:pt>
                <c:pt idx="114">
                  <c:v>16.3</c:v>
                </c:pt>
                <c:pt idx="115">
                  <c:v>16.3</c:v>
                </c:pt>
                <c:pt idx="116">
                  <c:v>16.3</c:v>
                </c:pt>
                <c:pt idx="117">
                  <c:v>16.3</c:v>
                </c:pt>
                <c:pt idx="118">
                  <c:v>16.3</c:v>
                </c:pt>
                <c:pt idx="119">
                  <c:v>16.3</c:v>
                </c:pt>
                <c:pt idx="120">
                  <c:v>16.3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19</c:v>
                </c:pt>
                <c:pt idx="125">
                  <c:v>19</c:v>
                </c:pt>
                <c:pt idx="126">
                  <c:v>19</c:v>
                </c:pt>
                <c:pt idx="127">
                  <c:v>17</c:v>
                </c:pt>
                <c:pt idx="128">
                  <c:v>19</c:v>
                </c:pt>
                <c:pt idx="129">
                  <c:v>16.3</c:v>
                </c:pt>
                <c:pt idx="130">
                  <c:v>16.3</c:v>
                </c:pt>
                <c:pt idx="131">
                  <c:v>28.4</c:v>
                </c:pt>
                <c:pt idx="132">
                  <c:v>16.3</c:v>
                </c:pt>
                <c:pt idx="133">
                  <c:v>28.4</c:v>
                </c:pt>
                <c:pt idx="134">
                  <c:v>16.3</c:v>
                </c:pt>
                <c:pt idx="135">
                  <c:v>28.4</c:v>
                </c:pt>
                <c:pt idx="136">
                  <c:v>28.4</c:v>
                </c:pt>
                <c:pt idx="137">
                  <c:v>16.3</c:v>
                </c:pt>
                <c:pt idx="138">
                  <c:v>16.3</c:v>
                </c:pt>
                <c:pt idx="139">
                  <c:v>16.3</c:v>
                </c:pt>
                <c:pt idx="140">
                  <c:v>28.4</c:v>
                </c:pt>
                <c:pt idx="141">
                  <c:v>28.4</c:v>
                </c:pt>
                <c:pt idx="142">
                  <c:v>28.4</c:v>
                </c:pt>
                <c:pt idx="143">
                  <c:v>16.3</c:v>
                </c:pt>
                <c:pt idx="144">
                  <c:v>16.3</c:v>
                </c:pt>
                <c:pt idx="145">
                  <c:v>16.3</c:v>
                </c:pt>
                <c:pt idx="146">
                  <c:v>16.3</c:v>
                </c:pt>
                <c:pt idx="147">
                  <c:v>16.3</c:v>
                </c:pt>
                <c:pt idx="148">
                  <c:v>16.3</c:v>
                </c:pt>
                <c:pt idx="149">
                  <c:v>16.3</c:v>
                </c:pt>
                <c:pt idx="150">
                  <c:v>16.3</c:v>
                </c:pt>
                <c:pt idx="151">
                  <c:v>15.3</c:v>
                </c:pt>
                <c:pt idx="152">
                  <c:v>15.3</c:v>
                </c:pt>
                <c:pt idx="153">
                  <c:v>15.3</c:v>
                </c:pt>
                <c:pt idx="154">
                  <c:v>15.3</c:v>
                </c:pt>
                <c:pt idx="155">
                  <c:v>16.3</c:v>
                </c:pt>
                <c:pt idx="156">
                  <c:v>16.3</c:v>
                </c:pt>
                <c:pt idx="157">
                  <c:v>16.3</c:v>
                </c:pt>
                <c:pt idx="158">
                  <c:v>15.3</c:v>
                </c:pt>
                <c:pt idx="159">
                  <c:v>16.3</c:v>
                </c:pt>
                <c:pt idx="160">
                  <c:v>16.3</c:v>
                </c:pt>
                <c:pt idx="161">
                  <c:v>16.3</c:v>
                </c:pt>
                <c:pt idx="162">
                  <c:v>16.3</c:v>
                </c:pt>
                <c:pt idx="163">
                  <c:v>16.3</c:v>
                </c:pt>
                <c:pt idx="164">
                  <c:v>16.3</c:v>
                </c:pt>
                <c:pt idx="165">
                  <c:v>16.3</c:v>
                </c:pt>
                <c:pt idx="166">
                  <c:v>16.3</c:v>
                </c:pt>
                <c:pt idx="167">
                  <c:v>16.3</c:v>
                </c:pt>
                <c:pt idx="168">
                  <c:v>16.3</c:v>
                </c:pt>
                <c:pt idx="169">
                  <c:v>16.3</c:v>
                </c:pt>
                <c:pt idx="170">
                  <c:v>16.3</c:v>
                </c:pt>
                <c:pt idx="171">
                  <c:v>16.3</c:v>
                </c:pt>
                <c:pt idx="172">
                  <c:v>13.6</c:v>
                </c:pt>
                <c:pt idx="173">
                  <c:v>13.6</c:v>
                </c:pt>
                <c:pt idx="174">
                  <c:v>20.32</c:v>
                </c:pt>
                <c:pt idx="175">
                  <c:v>20.3</c:v>
                </c:pt>
                <c:pt idx="176">
                  <c:v>20.32</c:v>
                </c:pt>
                <c:pt idx="177">
                  <c:v>13.6</c:v>
                </c:pt>
                <c:pt idx="178">
                  <c:v>13.6</c:v>
                </c:pt>
                <c:pt idx="179">
                  <c:v>20.3</c:v>
                </c:pt>
                <c:pt idx="180">
                  <c:v>20.32</c:v>
                </c:pt>
                <c:pt idx="181">
                  <c:v>13.6</c:v>
                </c:pt>
                <c:pt idx="182">
                  <c:v>15</c:v>
                </c:pt>
                <c:pt idx="183">
                  <c:v>16.78</c:v>
                </c:pt>
                <c:pt idx="184">
                  <c:v>18.100000000000001</c:v>
                </c:pt>
                <c:pt idx="185">
                  <c:v>18.100000000000001</c:v>
                </c:pt>
                <c:pt idx="186">
                  <c:v>16.78</c:v>
                </c:pt>
                <c:pt idx="187">
                  <c:v>18.100000000000001</c:v>
                </c:pt>
                <c:pt idx="188">
                  <c:v>18</c:v>
                </c:pt>
                <c:pt idx="189">
                  <c:v>18</c:v>
                </c:pt>
                <c:pt idx="190">
                  <c:v>18</c:v>
                </c:pt>
                <c:pt idx="191">
                  <c:v>16.3</c:v>
                </c:pt>
                <c:pt idx="192">
                  <c:v>16.3</c:v>
                </c:pt>
                <c:pt idx="193">
                  <c:v>16.3</c:v>
                </c:pt>
                <c:pt idx="194">
                  <c:v>16.3</c:v>
                </c:pt>
                <c:pt idx="195">
                  <c:v>16.3</c:v>
                </c:pt>
                <c:pt idx="196">
                  <c:v>16.3</c:v>
                </c:pt>
                <c:pt idx="197">
                  <c:v>16.3</c:v>
                </c:pt>
                <c:pt idx="198">
                  <c:v>16.3</c:v>
                </c:pt>
                <c:pt idx="199">
                  <c:v>16.3</c:v>
                </c:pt>
                <c:pt idx="200">
                  <c:v>11.3</c:v>
                </c:pt>
                <c:pt idx="201">
                  <c:v>15.1</c:v>
                </c:pt>
                <c:pt idx="202">
                  <c:v>15.1</c:v>
                </c:pt>
                <c:pt idx="203">
                  <c:v>15.1</c:v>
                </c:pt>
                <c:pt idx="204">
                  <c:v>15.1</c:v>
                </c:pt>
                <c:pt idx="205">
                  <c:v>16</c:v>
                </c:pt>
                <c:pt idx="206">
                  <c:v>16</c:v>
                </c:pt>
                <c:pt idx="207">
                  <c:v>16</c:v>
                </c:pt>
                <c:pt idx="208">
                  <c:v>16.3</c:v>
                </c:pt>
                <c:pt idx="209">
                  <c:v>16.3</c:v>
                </c:pt>
                <c:pt idx="210">
                  <c:v>16.3</c:v>
                </c:pt>
                <c:pt idx="211">
                  <c:v>10</c:v>
                </c:pt>
                <c:pt idx="212">
                  <c:v>12.5</c:v>
                </c:pt>
                <c:pt idx="213">
                  <c:v>7</c:v>
                </c:pt>
                <c:pt idx="214">
                  <c:v>13.5</c:v>
                </c:pt>
                <c:pt idx="215">
                  <c:v>13.5</c:v>
                </c:pt>
                <c:pt idx="216">
                  <c:v>13.5</c:v>
                </c:pt>
                <c:pt idx="217">
                  <c:v>16.3</c:v>
                </c:pt>
                <c:pt idx="218">
                  <c:v>16.3</c:v>
                </c:pt>
                <c:pt idx="219">
                  <c:v>16.3</c:v>
                </c:pt>
                <c:pt idx="220">
                  <c:v>16.3</c:v>
                </c:pt>
                <c:pt idx="221">
                  <c:v>16.3</c:v>
                </c:pt>
                <c:pt idx="222">
                  <c:v>16.3</c:v>
                </c:pt>
                <c:pt idx="223">
                  <c:v>16.3</c:v>
                </c:pt>
                <c:pt idx="224">
                  <c:v>16.3</c:v>
                </c:pt>
                <c:pt idx="225">
                  <c:v>16.3</c:v>
                </c:pt>
                <c:pt idx="226">
                  <c:v>16.3</c:v>
                </c:pt>
                <c:pt idx="227">
                  <c:v>16.3</c:v>
                </c:pt>
                <c:pt idx="228">
                  <c:v>16.3</c:v>
                </c:pt>
                <c:pt idx="229">
                  <c:v>16.3</c:v>
                </c:pt>
                <c:pt idx="230">
                  <c:v>16.3</c:v>
                </c:pt>
                <c:pt idx="231">
                  <c:v>16.3</c:v>
                </c:pt>
                <c:pt idx="232">
                  <c:v>16.3</c:v>
                </c:pt>
                <c:pt idx="233">
                  <c:v>16.3</c:v>
                </c:pt>
                <c:pt idx="234">
                  <c:v>16.3</c:v>
                </c:pt>
                <c:pt idx="235">
                  <c:v>16.3</c:v>
                </c:pt>
                <c:pt idx="236">
                  <c:v>16.3</c:v>
                </c:pt>
                <c:pt idx="237">
                  <c:v>16.3</c:v>
                </c:pt>
                <c:pt idx="238">
                  <c:v>23</c:v>
                </c:pt>
                <c:pt idx="239">
                  <c:v>23</c:v>
                </c:pt>
                <c:pt idx="240">
                  <c:v>23</c:v>
                </c:pt>
                <c:pt idx="241">
                  <c:v>23</c:v>
                </c:pt>
                <c:pt idx="242">
                  <c:v>23</c:v>
                </c:pt>
                <c:pt idx="243">
                  <c:v>16.3</c:v>
                </c:pt>
                <c:pt idx="244">
                  <c:v>23</c:v>
                </c:pt>
                <c:pt idx="245">
                  <c:v>23</c:v>
                </c:pt>
                <c:pt idx="246">
                  <c:v>23</c:v>
                </c:pt>
                <c:pt idx="247">
                  <c:v>23</c:v>
                </c:pt>
                <c:pt idx="248">
                  <c:v>23</c:v>
                </c:pt>
                <c:pt idx="249">
                  <c:v>24</c:v>
                </c:pt>
                <c:pt idx="250">
                  <c:v>24</c:v>
                </c:pt>
                <c:pt idx="251">
                  <c:v>18.899999999999999</c:v>
                </c:pt>
                <c:pt idx="252">
                  <c:v>18.899999999999999</c:v>
                </c:pt>
                <c:pt idx="253">
                  <c:v>16.3</c:v>
                </c:pt>
                <c:pt idx="254">
                  <c:v>16.3</c:v>
                </c:pt>
                <c:pt idx="255">
                  <c:v>15.5</c:v>
                </c:pt>
                <c:pt idx="256">
                  <c:v>15.5</c:v>
                </c:pt>
                <c:pt idx="257">
                  <c:v>22.25</c:v>
                </c:pt>
                <c:pt idx="258">
                  <c:v>22.25</c:v>
                </c:pt>
                <c:pt idx="259">
                  <c:v>22.25</c:v>
                </c:pt>
                <c:pt idx="260">
                  <c:v>15.5</c:v>
                </c:pt>
                <c:pt idx="261">
                  <c:v>15.5</c:v>
                </c:pt>
                <c:pt idx="262">
                  <c:v>22.25</c:v>
                </c:pt>
                <c:pt idx="263">
                  <c:v>15.5</c:v>
                </c:pt>
                <c:pt idx="264">
                  <c:v>22.25</c:v>
                </c:pt>
                <c:pt idx="265">
                  <c:v>15.5</c:v>
                </c:pt>
                <c:pt idx="266">
                  <c:v>22.25</c:v>
                </c:pt>
                <c:pt idx="267">
                  <c:v>15.5</c:v>
                </c:pt>
                <c:pt idx="268">
                  <c:v>15.5</c:v>
                </c:pt>
                <c:pt idx="269">
                  <c:v>15.5</c:v>
                </c:pt>
                <c:pt idx="270">
                  <c:v>22.25</c:v>
                </c:pt>
                <c:pt idx="271">
                  <c:v>22.25</c:v>
                </c:pt>
                <c:pt idx="272">
                  <c:v>22.25</c:v>
                </c:pt>
                <c:pt idx="273">
                  <c:v>22.25</c:v>
                </c:pt>
                <c:pt idx="274">
                  <c:v>22.25</c:v>
                </c:pt>
                <c:pt idx="275">
                  <c:v>15.5</c:v>
                </c:pt>
                <c:pt idx="276">
                  <c:v>15.5</c:v>
                </c:pt>
                <c:pt idx="277">
                  <c:v>12.6</c:v>
                </c:pt>
                <c:pt idx="278">
                  <c:v>16.3</c:v>
                </c:pt>
                <c:pt idx="279">
                  <c:v>16.3</c:v>
                </c:pt>
                <c:pt idx="280">
                  <c:v>16.3</c:v>
                </c:pt>
                <c:pt idx="281">
                  <c:v>16.3</c:v>
                </c:pt>
                <c:pt idx="282">
                  <c:v>16.3</c:v>
                </c:pt>
                <c:pt idx="283">
                  <c:v>16.3</c:v>
                </c:pt>
                <c:pt idx="284">
                  <c:v>16.3</c:v>
                </c:pt>
                <c:pt idx="285">
                  <c:v>16.3</c:v>
                </c:pt>
                <c:pt idx="286">
                  <c:v>16.3</c:v>
                </c:pt>
                <c:pt idx="287">
                  <c:v>16.3</c:v>
                </c:pt>
                <c:pt idx="288">
                  <c:v>16.3</c:v>
                </c:pt>
                <c:pt idx="289">
                  <c:v>16.3</c:v>
                </c:pt>
                <c:pt idx="290">
                  <c:v>16.3</c:v>
                </c:pt>
                <c:pt idx="291">
                  <c:v>16.3</c:v>
                </c:pt>
                <c:pt idx="292">
                  <c:v>16.3</c:v>
                </c:pt>
                <c:pt idx="293">
                  <c:v>16.3</c:v>
                </c:pt>
                <c:pt idx="294">
                  <c:v>16.3</c:v>
                </c:pt>
                <c:pt idx="295">
                  <c:v>16.3</c:v>
                </c:pt>
                <c:pt idx="296">
                  <c:v>16.3</c:v>
                </c:pt>
                <c:pt idx="297">
                  <c:v>16.3</c:v>
                </c:pt>
                <c:pt idx="298">
                  <c:v>16.3</c:v>
                </c:pt>
                <c:pt idx="299">
                  <c:v>16.3</c:v>
                </c:pt>
                <c:pt idx="300">
                  <c:v>16.3</c:v>
                </c:pt>
                <c:pt idx="301">
                  <c:v>24.12</c:v>
                </c:pt>
                <c:pt idx="302">
                  <c:v>24.12</c:v>
                </c:pt>
                <c:pt idx="303">
                  <c:v>24.12</c:v>
                </c:pt>
                <c:pt idx="304">
                  <c:v>24.12</c:v>
                </c:pt>
                <c:pt idx="305">
                  <c:v>24.12</c:v>
                </c:pt>
                <c:pt idx="306">
                  <c:v>24.12</c:v>
                </c:pt>
                <c:pt idx="307">
                  <c:v>13.2</c:v>
                </c:pt>
                <c:pt idx="308">
                  <c:v>19.2</c:v>
                </c:pt>
                <c:pt idx="309">
                  <c:v>13.2</c:v>
                </c:pt>
                <c:pt idx="310">
                  <c:v>13.2</c:v>
                </c:pt>
                <c:pt idx="311">
                  <c:v>13.2</c:v>
                </c:pt>
                <c:pt idx="312">
                  <c:v>19.2</c:v>
                </c:pt>
                <c:pt idx="313">
                  <c:v>19.2</c:v>
                </c:pt>
                <c:pt idx="314">
                  <c:v>19.2</c:v>
                </c:pt>
                <c:pt idx="315">
                  <c:v>19.2</c:v>
                </c:pt>
                <c:pt idx="316">
                  <c:v>19.2</c:v>
                </c:pt>
                <c:pt idx="317">
                  <c:v>19.2</c:v>
                </c:pt>
                <c:pt idx="318">
                  <c:v>10.199999999999999</c:v>
                </c:pt>
                <c:pt idx="319">
                  <c:v>10.199999999999999</c:v>
                </c:pt>
                <c:pt idx="320">
                  <c:v>16.3</c:v>
                </c:pt>
                <c:pt idx="321">
                  <c:v>16.3</c:v>
                </c:pt>
                <c:pt idx="322">
                  <c:v>16.3</c:v>
                </c:pt>
                <c:pt idx="323">
                  <c:v>16.3</c:v>
                </c:pt>
                <c:pt idx="324">
                  <c:v>16.3</c:v>
                </c:pt>
                <c:pt idx="325">
                  <c:v>16.3</c:v>
                </c:pt>
                <c:pt idx="326">
                  <c:v>16.3</c:v>
                </c:pt>
                <c:pt idx="327">
                  <c:v>16.3</c:v>
                </c:pt>
                <c:pt idx="328">
                  <c:v>16.3</c:v>
                </c:pt>
                <c:pt idx="329">
                  <c:v>16.3</c:v>
                </c:pt>
                <c:pt idx="330">
                  <c:v>16.3</c:v>
                </c:pt>
                <c:pt idx="331">
                  <c:v>16.3</c:v>
                </c:pt>
                <c:pt idx="332">
                  <c:v>16.3</c:v>
                </c:pt>
                <c:pt idx="333">
                  <c:v>16.3</c:v>
                </c:pt>
                <c:pt idx="334">
                  <c:v>16.3</c:v>
                </c:pt>
                <c:pt idx="335">
                  <c:v>16.3</c:v>
                </c:pt>
                <c:pt idx="336">
                  <c:v>16.3</c:v>
                </c:pt>
                <c:pt idx="337">
                  <c:v>16.3</c:v>
                </c:pt>
                <c:pt idx="338">
                  <c:v>16.3</c:v>
                </c:pt>
                <c:pt idx="339">
                  <c:v>16.3</c:v>
                </c:pt>
                <c:pt idx="340">
                  <c:v>16.3</c:v>
                </c:pt>
                <c:pt idx="341">
                  <c:v>16.3</c:v>
                </c:pt>
                <c:pt idx="342">
                  <c:v>16.3</c:v>
                </c:pt>
                <c:pt idx="343">
                  <c:v>16.3</c:v>
                </c:pt>
                <c:pt idx="344">
                  <c:v>16.3</c:v>
                </c:pt>
                <c:pt idx="345">
                  <c:v>16.3</c:v>
                </c:pt>
                <c:pt idx="346">
                  <c:v>16.3</c:v>
                </c:pt>
                <c:pt idx="347">
                  <c:v>16.3</c:v>
                </c:pt>
                <c:pt idx="348">
                  <c:v>16.3</c:v>
                </c:pt>
                <c:pt idx="349">
                  <c:v>16.3</c:v>
                </c:pt>
                <c:pt idx="350">
                  <c:v>16.3</c:v>
                </c:pt>
                <c:pt idx="351">
                  <c:v>16.3</c:v>
                </c:pt>
                <c:pt idx="352">
                  <c:v>16.3</c:v>
                </c:pt>
                <c:pt idx="353">
                  <c:v>16.3</c:v>
                </c:pt>
                <c:pt idx="354">
                  <c:v>16.3</c:v>
                </c:pt>
                <c:pt idx="355">
                  <c:v>16.3</c:v>
                </c:pt>
                <c:pt idx="356">
                  <c:v>16.3</c:v>
                </c:pt>
                <c:pt idx="357">
                  <c:v>12.4</c:v>
                </c:pt>
                <c:pt idx="358">
                  <c:v>12.4</c:v>
                </c:pt>
                <c:pt idx="359">
                  <c:v>12.4</c:v>
                </c:pt>
                <c:pt idx="360">
                  <c:v>12.4</c:v>
                </c:pt>
                <c:pt idx="361">
                  <c:v>9.4</c:v>
                </c:pt>
                <c:pt idx="362">
                  <c:v>12.4</c:v>
                </c:pt>
                <c:pt idx="363">
                  <c:v>20</c:v>
                </c:pt>
                <c:pt idx="364">
                  <c:v>20</c:v>
                </c:pt>
                <c:pt idx="365">
                  <c:v>20</c:v>
                </c:pt>
                <c:pt idx="366">
                  <c:v>20</c:v>
                </c:pt>
                <c:pt idx="367">
                  <c:v>20</c:v>
                </c:pt>
                <c:pt idx="368">
                  <c:v>20</c:v>
                </c:pt>
                <c:pt idx="369">
                  <c:v>20</c:v>
                </c:pt>
                <c:pt idx="370">
                  <c:v>20</c:v>
                </c:pt>
                <c:pt idx="371">
                  <c:v>20</c:v>
                </c:pt>
                <c:pt idx="372">
                  <c:v>15</c:v>
                </c:pt>
                <c:pt idx="373">
                  <c:v>15</c:v>
                </c:pt>
                <c:pt idx="374">
                  <c:v>15</c:v>
                </c:pt>
                <c:pt idx="375">
                  <c:v>21.19</c:v>
                </c:pt>
                <c:pt idx="376">
                  <c:v>16.3</c:v>
                </c:pt>
                <c:pt idx="377">
                  <c:v>16.3</c:v>
                </c:pt>
                <c:pt idx="378">
                  <c:v>16.3</c:v>
                </c:pt>
                <c:pt idx="379">
                  <c:v>16.3</c:v>
                </c:pt>
                <c:pt idx="380">
                  <c:v>16.3</c:v>
                </c:pt>
                <c:pt idx="381">
                  <c:v>16.3</c:v>
                </c:pt>
                <c:pt idx="382">
                  <c:v>16.3</c:v>
                </c:pt>
                <c:pt idx="383">
                  <c:v>16.3</c:v>
                </c:pt>
                <c:pt idx="384">
                  <c:v>16.3</c:v>
                </c:pt>
                <c:pt idx="385">
                  <c:v>16.3</c:v>
                </c:pt>
                <c:pt idx="386">
                  <c:v>16.3</c:v>
                </c:pt>
                <c:pt idx="387">
                  <c:v>16.3</c:v>
                </c:pt>
                <c:pt idx="388">
                  <c:v>10.199999999999999</c:v>
                </c:pt>
                <c:pt idx="389">
                  <c:v>10</c:v>
                </c:pt>
                <c:pt idx="390">
                  <c:v>10</c:v>
                </c:pt>
                <c:pt idx="391">
                  <c:v>16</c:v>
                </c:pt>
                <c:pt idx="392">
                  <c:v>16</c:v>
                </c:pt>
                <c:pt idx="393">
                  <c:v>16</c:v>
                </c:pt>
                <c:pt idx="394">
                  <c:v>16</c:v>
                </c:pt>
                <c:pt idx="395">
                  <c:v>16</c:v>
                </c:pt>
                <c:pt idx="396">
                  <c:v>16</c:v>
                </c:pt>
                <c:pt idx="397">
                  <c:v>16.3</c:v>
                </c:pt>
                <c:pt idx="398">
                  <c:v>19.899999999999999</c:v>
                </c:pt>
                <c:pt idx="399">
                  <c:v>19.899999999999999</c:v>
                </c:pt>
                <c:pt idx="400">
                  <c:v>16.3</c:v>
                </c:pt>
                <c:pt idx="401">
                  <c:v>14</c:v>
                </c:pt>
                <c:pt idx="402">
                  <c:v>16.3</c:v>
                </c:pt>
                <c:pt idx="403">
                  <c:v>16.3</c:v>
                </c:pt>
                <c:pt idx="404">
                  <c:v>16.3</c:v>
                </c:pt>
                <c:pt idx="405">
                  <c:v>16.3</c:v>
                </c:pt>
                <c:pt idx="406">
                  <c:v>16.3</c:v>
                </c:pt>
                <c:pt idx="407">
                  <c:v>14</c:v>
                </c:pt>
                <c:pt idx="408">
                  <c:v>16.3</c:v>
                </c:pt>
                <c:pt idx="409">
                  <c:v>16.3</c:v>
                </c:pt>
                <c:pt idx="410">
                  <c:v>16.3</c:v>
                </c:pt>
                <c:pt idx="411">
                  <c:v>16.3</c:v>
                </c:pt>
                <c:pt idx="412">
                  <c:v>16.3</c:v>
                </c:pt>
                <c:pt idx="413">
                  <c:v>16.3</c:v>
                </c:pt>
                <c:pt idx="414">
                  <c:v>16.3</c:v>
                </c:pt>
                <c:pt idx="415">
                  <c:v>16.3</c:v>
                </c:pt>
                <c:pt idx="416">
                  <c:v>16.3</c:v>
                </c:pt>
                <c:pt idx="417">
                  <c:v>16.3</c:v>
                </c:pt>
                <c:pt idx="418">
                  <c:v>16.3</c:v>
                </c:pt>
                <c:pt idx="419">
                  <c:v>16.3</c:v>
                </c:pt>
                <c:pt idx="420">
                  <c:v>16.3</c:v>
                </c:pt>
                <c:pt idx="421">
                  <c:v>21.04</c:v>
                </c:pt>
                <c:pt idx="422">
                  <c:v>21.04</c:v>
                </c:pt>
                <c:pt idx="423">
                  <c:v>21.04</c:v>
                </c:pt>
                <c:pt idx="424">
                  <c:v>21.04</c:v>
                </c:pt>
                <c:pt idx="425">
                  <c:v>21.04</c:v>
                </c:pt>
                <c:pt idx="426">
                  <c:v>21.04</c:v>
                </c:pt>
                <c:pt idx="427">
                  <c:v>21.04</c:v>
                </c:pt>
                <c:pt idx="428">
                  <c:v>12.1</c:v>
                </c:pt>
                <c:pt idx="429">
                  <c:v>16.3</c:v>
                </c:pt>
                <c:pt idx="430">
                  <c:v>16.3</c:v>
                </c:pt>
                <c:pt idx="431">
                  <c:v>16.3</c:v>
                </c:pt>
                <c:pt idx="432">
                  <c:v>16.3</c:v>
                </c:pt>
                <c:pt idx="433">
                  <c:v>16.3</c:v>
                </c:pt>
                <c:pt idx="434">
                  <c:v>16.3</c:v>
                </c:pt>
                <c:pt idx="435">
                  <c:v>16.3</c:v>
                </c:pt>
                <c:pt idx="436">
                  <c:v>16.3</c:v>
                </c:pt>
                <c:pt idx="437">
                  <c:v>16.3</c:v>
                </c:pt>
                <c:pt idx="438">
                  <c:v>19</c:v>
                </c:pt>
                <c:pt idx="439">
                  <c:v>17</c:v>
                </c:pt>
                <c:pt idx="440">
                  <c:v>16.3</c:v>
                </c:pt>
                <c:pt idx="441">
                  <c:v>16.3</c:v>
                </c:pt>
                <c:pt idx="442">
                  <c:v>16.3</c:v>
                </c:pt>
                <c:pt idx="443">
                  <c:v>16.3</c:v>
                </c:pt>
                <c:pt idx="444">
                  <c:v>16.3</c:v>
                </c:pt>
                <c:pt idx="445">
                  <c:v>16.3</c:v>
                </c:pt>
                <c:pt idx="446">
                  <c:v>16.3</c:v>
                </c:pt>
                <c:pt idx="447">
                  <c:v>16.3</c:v>
                </c:pt>
                <c:pt idx="448">
                  <c:v>16.3</c:v>
                </c:pt>
                <c:pt idx="449">
                  <c:v>16.3</c:v>
                </c:pt>
                <c:pt idx="450">
                  <c:v>18.489999999999998</c:v>
                </c:pt>
                <c:pt idx="451">
                  <c:v>18.489999999999998</c:v>
                </c:pt>
                <c:pt idx="452">
                  <c:v>18.489999999999998</c:v>
                </c:pt>
                <c:pt idx="453">
                  <c:v>16.3</c:v>
                </c:pt>
                <c:pt idx="454">
                  <c:v>16.3</c:v>
                </c:pt>
                <c:pt idx="455">
                  <c:v>16.3</c:v>
                </c:pt>
                <c:pt idx="456">
                  <c:v>16.3</c:v>
                </c:pt>
                <c:pt idx="457">
                  <c:v>16.3</c:v>
                </c:pt>
                <c:pt idx="458">
                  <c:v>16.3</c:v>
                </c:pt>
                <c:pt idx="459">
                  <c:v>16.3</c:v>
                </c:pt>
                <c:pt idx="460">
                  <c:v>16.3</c:v>
                </c:pt>
                <c:pt idx="461">
                  <c:v>11.5</c:v>
                </c:pt>
                <c:pt idx="462">
                  <c:v>8.1</c:v>
                </c:pt>
                <c:pt idx="463">
                  <c:v>9.4</c:v>
                </c:pt>
                <c:pt idx="464">
                  <c:v>11.5</c:v>
                </c:pt>
                <c:pt idx="465">
                  <c:v>11.5</c:v>
                </c:pt>
                <c:pt idx="466">
                  <c:v>11.5</c:v>
                </c:pt>
                <c:pt idx="467">
                  <c:v>11.5</c:v>
                </c:pt>
                <c:pt idx="468">
                  <c:v>11.5</c:v>
                </c:pt>
                <c:pt idx="469">
                  <c:v>11.5</c:v>
                </c:pt>
                <c:pt idx="470">
                  <c:v>18</c:v>
                </c:pt>
                <c:pt idx="471">
                  <c:v>12</c:v>
                </c:pt>
                <c:pt idx="472">
                  <c:v>18</c:v>
                </c:pt>
                <c:pt idx="473">
                  <c:v>12</c:v>
                </c:pt>
                <c:pt idx="474">
                  <c:v>16.3</c:v>
                </c:pt>
                <c:pt idx="475">
                  <c:v>16</c:v>
                </c:pt>
                <c:pt idx="476">
                  <c:v>16</c:v>
                </c:pt>
                <c:pt idx="477">
                  <c:v>16</c:v>
                </c:pt>
                <c:pt idx="478">
                  <c:v>16</c:v>
                </c:pt>
                <c:pt idx="479">
                  <c:v>16</c:v>
                </c:pt>
                <c:pt idx="480">
                  <c:v>16</c:v>
                </c:pt>
                <c:pt idx="481">
                  <c:v>16</c:v>
                </c:pt>
                <c:pt idx="482">
                  <c:v>16</c:v>
                </c:pt>
                <c:pt idx="483">
                  <c:v>16.3</c:v>
                </c:pt>
                <c:pt idx="484">
                  <c:v>16</c:v>
                </c:pt>
                <c:pt idx="485">
                  <c:v>16</c:v>
                </c:pt>
                <c:pt idx="486">
                  <c:v>16</c:v>
                </c:pt>
                <c:pt idx="487">
                  <c:v>16</c:v>
                </c:pt>
                <c:pt idx="488">
                  <c:v>16</c:v>
                </c:pt>
                <c:pt idx="489">
                  <c:v>16</c:v>
                </c:pt>
                <c:pt idx="490">
                  <c:v>16</c:v>
                </c:pt>
                <c:pt idx="491">
                  <c:v>16</c:v>
                </c:pt>
                <c:pt idx="492">
                  <c:v>16</c:v>
                </c:pt>
                <c:pt idx="493">
                  <c:v>16</c:v>
                </c:pt>
                <c:pt idx="494">
                  <c:v>16</c:v>
                </c:pt>
                <c:pt idx="495">
                  <c:v>11</c:v>
                </c:pt>
                <c:pt idx="496">
                  <c:v>11</c:v>
                </c:pt>
                <c:pt idx="497">
                  <c:v>11</c:v>
                </c:pt>
                <c:pt idx="498">
                  <c:v>14</c:v>
                </c:pt>
                <c:pt idx="499">
                  <c:v>14</c:v>
                </c:pt>
                <c:pt idx="500">
                  <c:v>14</c:v>
                </c:pt>
                <c:pt idx="501">
                  <c:v>14</c:v>
                </c:pt>
                <c:pt idx="502">
                  <c:v>14</c:v>
                </c:pt>
                <c:pt idx="503">
                  <c:v>14</c:v>
                </c:pt>
                <c:pt idx="504">
                  <c:v>14</c:v>
                </c:pt>
                <c:pt idx="505">
                  <c:v>12</c:v>
                </c:pt>
                <c:pt idx="506">
                  <c:v>12</c:v>
                </c:pt>
                <c:pt idx="507">
                  <c:v>12</c:v>
                </c:pt>
                <c:pt idx="508">
                  <c:v>12</c:v>
                </c:pt>
                <c:pt idx="509">
                  <c:v>12</c:v>
                </c:pt>
                <c:pt idx="510">
                  <c:v>11.2</c:v>
                </c:pt>
                <c:pt idx="511">
                  <c:v>11.2</c:v>
                </c:pt>
                <c:pt idx="512">
                  <c:v>11.2</c:v>
                </c:pt>
                <c:pt idx="513">
                  <c:v>11.2</c:v>
                </c:pt>
                <c:pt idx="514">
                  <c:v>11.2</c:v>
                </c:pt>
                <c:pt idx="515">
                  <c:v>11.2</c:v>
                </c:pt>
                <c:pt idx="516">
                  <c:v>12</c:v>
                </c:pt>
                <c:pt idx="517">
                  <c:v>11.2</c:v>
                </c:pt>
                <c:pt idx="518">
                  <c:v>11.2</c:v>
                </c:pt>
                <c:pt idx="519">
                  <c:v>12</c:v>
                </c:pt>
                <c:pt idx="520">
                  <c:v>12</c:v>
                </c:pt>
                <c:pt idx="521">
                  <c:v>9.5</c:v>
                </c:pt>
                <c:pt idx="522">
                  <c:v>9.5</c:v>
                </c:pt>
                <c:pt idx="523">
                  <c:v>9.5</c:v>
                </c:pt>
                <c:pt idx="524">
                  <c:v>18.2</c:v>
                </c:pt>
                <c:pt idx="525">
                  <c:v>18.399999999999999</c:v>
                </c:pt>
                <c:pt idx="526">
                  <c:v>9.5</c:v>
                </c:pt>
                <c:pt idx="527">
                  <c:v>10.6</c:v>
                </c:pt>
                <c:pt idx="528">
                  <c:v>10.1</c:v>
                </c:pt>
                <c:pt idx="529">
                  <c:v>11.3</c:v>
                </c:pt>
                <c:pt idx="530">
                  <c:v>15.1</c:v>
                </c:pt>
                <c:pt idx="531">
                  <c:v>15.1</c:v>
                </c:pt>
                <c:pt idx="532">
                  <c:v>10.1</c:v>
                </c:pt>
                <c:pt idx="533">
                  <c:v>15.1</c:v>
                </c:pt>
                <c:pt idx="534">
                  <c:v>12.55</c:v>
                </c:pt>
                <c:pt idx="535">
                  <c:v>12.55</c:v>
                </c:pt>
                <c:pt idx="536">
                  <c:v>12.55</c:v>
                </c:pt>
                <c:pt idx="537">
                  <c:v>12.55</c:v>
                </c:pt>
                <c:pt idx="538">
                  <c:v>7.8</c:v>
                </c:pt>
                <c:pt idx="539">
                  <c:v>7.8</c:v>
                </c:pt>
                <c:pt idx="540">
                  <c:v>12.55</c:v>
                </c:pt>
                <c:pt idx="541">
                  <c:v>7.7</c:v>
                </c:pt>
                <c:pt idx="542">
                  <c:v>9.3000000000000007</c:v>
                </c:pt>
                <c:pt idx="543">
                  <c:v>9.3000000000000007</c:v>
                </c:pt>
                <c:pt idx="544">
                  <c:v>16.3</c:v>
                </c:pt>
                <c:pt idx="545">
                  <c:v>18</c:v>
                </c:pt>
                <c:pt idx="546">
                  <c:v>18</c:v>
                </c:pt>
                <c:pt idx="547">
                  <c:v>18</c:v>
                </c:pt>
                <c:pt idx="548">
                  <c:v>16.3</c:v>
                </c:pt>
                <c:pt idx="549">
                  <c:v>15.71</c:v>
                </c:pt>
                <c:pt idx="550">
                  <c:v>16.3</c:v>
                </c:pt>
                <c:pt idx="551">
                  <c:v>16.3</c:v>
                </c:pt>
                <c:pt idx="552">
                  <c:v>16.3</c:v>
                </c:pt>
                <c:pt idx="553">
                  <c:v>16.3</c:v>
                </c:pt>
                <c:pt idx="554">
                  <c:v>16.3</c:v>
                </c:pt>
                <c:pt idx="555">
                  <c:v>16.3</c:v>
                </c:pt>
                <c:pt idx="556">
                  <c:v>16.3</c:v>
                </c:pt>
                <c:pt idx="557">
                  <c:v>16.3</c:v>
                </c:pt>
                <c:pt idx="558">
                  <c:v>5.3</c:v>
                </c:pt>
                <c:pt idx="559">
                  <c:v>13</c:v>
                </c:pt>
                <c:pt idx="560">
                  <c:v>13</c:v>
                </c:pt>
                <c:pt idx="561">
                  <c:v>16.3</c:v>
                </c:pt>
                <c:pt idx="562">
                  <c:v>17</c:v>
                </c:pt>
                <c:pt idx="563">
                  <c:v>16.3</c:v>
                </c:pt>
                <c:pt idx="564">
                  <c:v>16.3</c:v>
                </c:pt>
                <c:pt idx="565">
                  <c:v>16.3</c:v>
                </c:pt>
                <c:pt idx="566">
                  <c:v>16.3</c:v>
                </c:pt>
                <c:pt idx="567">
                  <c:v>27.39</c:v>
                </c:pt>
                <c:pt idx="568">
                  <c:v>27.39</c:v>
                </c:pt>
                <c:pt idx="569">
                  <c:v>27.39</c:v>
                </c:pt>
                <c:pt idx="570">
                  <c:v>27.39</c:v>
                </c:pt>
                <c:pt idx="571">
                  <c:v>21.4</c:v>
                </c:pt>
                <c:pt idx="572">
                  <c:v>21.4</c:v>
                </c:pt>
                <c:pt idx="573">
                  <c:v>21.4</c:v>
                </c:pt>
                <c:pt idx="574">
                  <c:v>21.4</c:v>
                </c:pt>
                <c:pt idx="575">
                  <c:v>21.4</c:v>
                </c:pt>
                <c:pt idx="576">
                  <c:v>21.4</c:v>
                </c:pt>
                <c:pt idx="577">
                  <c:v>21.4</c:v>
                </c:pt>
                <c:pt idx="578">
                  <c:v>21.4</c:v>
                </c:pt>
                <c:pt idx="579">
                  <c:v>21.4</c:v>
                </c:pt>
                <c:pt idx="580">
                  <c:v>18.899999999999999</c:v>
                </c:pt>
                <c:pt idx="581">
                  <c:v>18.899999999999999</c:v>
                </c:pt>
                <c:pt idx="582">
                  <c:v>18.899999999999999</c:v>
                </c:pt>
                <c:pt idx="583">
                  <c:v>18.899999999999999</c:v>
                </c:pt>
                <c:pt idx="584">
                  <c:v>18.899999999999999</c:v>
                </c:pt>
                <c:pt idx="585">
                  <c:v>16.3</c:v>
                </c:pt>
                <c:pt idx="586">
                  <c:v>16.3</c:v>
                </c:pt>
                <c:pt idx="587">
                  <c:v>16.3</c:v>
                </c:pt>
                <c:pt idx="588">
                  <c:v>16.3</c:v>
                </c:pt>
                <c:pt idx="589">
                  <c:v>16.3</c:v>
                </c:pt>
                <c:pt idx="590">
                  <c:v>16.3</c:v>
                </c:pt>
                <c:pt idx="591">
                  <c:v>16.3</c:v>
                </c:pt>
                <c:pt idx="592">
                  <c:v>16.3</c:v>
                </c:pt>
                <c:pt idx="593">
                  <c:v>16.3</c:v>
                </c:pt>
                <c:pt idx="594">
                  <c:v>16.3</c:v>
                </c:pt>
                <c:pt idx="595">
                  <c:v>16.3</c:v>
                </c:pt>
                <c:pt idx="596">
                  <c:v>21.4</c:v>
                </c:pt>
                <c:pt idx="597">
                  <c:v>18.489999999999998</c:v>
                </c:pt>
                <c:pt idx="598">
                  <c:v>18.489999999999998</c:v>
                </c:pt>
                <c:pt idx="599">
                  <c:v>18.489999999999998</c:v>
                </c:pt>
                <c:pt idx="600">
                  <c:v>18.489999999999998</c:v>
                </c:pt>
                <c:pt idx="601">
                  <c:v>18.489999999999998</c:v>
                </c:pt>
                <c:pt idx="602">
                  <c:v>18.489999999999998</c:v>
                </c:pt>
                <c:pt idx="603">
                  <c:v>18.489999999999998</c:v>
                </c:pt>
                <c:pt idx="604">
                  <c:v>23.65</c:v>
                </c:pt>
                <c:pt idx="605">
                  <c:v>23.65</c:v>
                </c:pt>
                <c:pt idx="606">
                  <c:v>23.65</c:v>
                </c:pt>
                <c:pt idx="607">
                  <c:v>23.65</c:v>
                </c:pt>
                <c:pt idx="608">
                  <c:v>16.3</c:v>
                </c:pt>
                <c:pt idx="609">
                  <c:v>16.3</c:v>
                </c:pt>
                <c:pt idx="610">
                  <c:v>16.3</c:v>
                </c:pt>
                <c:pt idx="611">
                  <c:v>16.3</c:v>
                </c:pt>
                <c:pt idx="612">
                  <c:v>10.7</c:v>
                </c:pt>
                <c:pt idx="613">
                  <c:v>10.3</c:v>
                </c:pt>
                <c:pt idx="614">
                  <c:v>11.4</c:v>
                </c:pt>
                <c:pt idx="615">
                  <c:v>11.4</c:v>
                </c:pt>
                <c:pt idx="616">
                  <c:v>11.4</c:v>
                </c:pt>
                <c:pt idx="617">
                  <c:v>10.8</c:v>
                </c:pt>
                <c:pt idx="618">
                  <c:v>10.8</c:v>
                </c:pt>
                <c:pt idx="619">
                  <c:v>10.8</c:v>
                </c:pt>
                <c:pt idx="620">
                  <c:v>13.93</c:v>
                </c:pt>
                <c:pt idx="621">
                  <c:v>16.3</c:v>
                </c:pt>
                <c:pt idx="622">
                  <c:v>16.3</c:v>
                </c:pt>
                <c:pt idx="623">
                  <c:v>16.3</c:v>
                </c:pt>
                <c:pt idx="624">
                  <c:v>13.1</c:v>
                </c:pt>
                <c:pt idx="625">
                  <c:v>13.1</c:v>
                </c:pt>
                <c:pt idx="626">
                  <c:v>13.1</c:v>
                </c:pt>
                <c:pt idx="627">
                  <c:v>13.1</c:v>
                </c:pt>
                <c:pt idx="628">
                  <c:v>16.38</c:v>
                </c:pt>
                <c:pt idx="629">
                  <c:v>13.3</c:v>
                </c:pt>
                <c:pt idx="630">
                  <c:v>16.38</c:v>
                </c:pt>
                <c:pt idx="631">
                  <c:v>13.3</c:v>
                </c:pt>
                <c:pt idx="632">
                  <c:v>16.38</c:v>
                </c:pt>
                <c:pt idx="633">
                  <c:v>13.3</c:v>
                </c:pt>
                <c:pt idx="634">
                  <c:v>13.3</c:v>
                </c:pt>
                <c:pt idx="635">
                  <c:v>16.38</c:v>
                </c:pt>
                <c:pt idx="636">
                  <c:v>16.3</c:v>
                </c:pt>
                <c:pt idx="637">
                  <c:v>16.3</c:v>
                </c:pt>
                <c:pt idx="638">
                  <c:v>16.3</c:v>
                </c:pt>
                <c:pt idx="639">
                  <c:v>16.3</c:v>
                </c:pt>
                <c:pt idx="640">
                  <c:v>15.1</c:v>
                </c:pt>
                <c:pt idx="641">
                  <c:v>16.3</c:v>
                </c:pt>
                <c:pt idx="642">
                  <c:v>16.3</c:v>
                </c:pt>
                <c:pt idx="643">
                  <c:v>7.32</c:v>
                </c:pt>
                <c:pt idx="644">
                  <c:v>18</c:v>
                </c:pt>
                <c:pt idx="645">
                  <c:v>18</c:v>
                </c:pt>
                <c:pt idx="646">
                  <c:v>20.7</c:v>
                </c:pt>
                <c:pt idx="647">
                  <c:v>16.3</c:v>
                </c:pt>
                <c:pt idx="648">
                  <c:v>16.3</c:v>
                </c:pt>
                <c:pt idx="649">
                  <c:v>16.3</c:v>
                </c:pt>
                <c:pt idx="650">
                  <c:v>16.3</c:v>
                </c:pt>
                <c:pt idx="651">
                  <c:v>16.3</c:v>
                </c:pt>
                <c:pt idx="652">
                  <c:v>16.3</c:v>
                </c:pt>
                <c:pt idx="653">
                  <c:v>16.3</c:v>
                </c:pt>
                <c:pt idx="654">
                  <c:v>16.3</c:v>
                </c:pt>
                <c:pt idx="655">
                  <c:v>16.3</c:v>
                </c:pt>
                <c:pt idx="656">
                  <c:v>15.7</c:v>
                </c:pt>
                <c:pt idx="657">
                  <c:v>15.7</c:v>
                </c:pt>
                <c:pt idx="658">
                  <c:v>15.7</c:v>
                </c:pt>
                <c:pt idx="659">
                  <c:v>15.7</c:v>
                </c:pt>
                <c:pt idx="660">
                  <c:v>19</c:v>
                </c:pt>
                <c:pt idx="661">
                  <c:v>15.7</c:v>
                </c:pt>
                <c:pt idx="662">
                  <c:v>19</c:v>
                </c:pt>
                <c:pt idx="663">
                  <c:v>19</c:v>
                </c:pt>
                <c:pt idx="664">
                  <c:v>19</c:v>
                </c:pt>
                <c:pt idx="665">
                  <c:v>9.4</c:v>
                </c:pt>
                <c:pt idx="666">
                  <c:v>12.3</c:v>
                </c:pt>
                <c:pt idx="667">
                  <c:v>12.3</c:v>
                </c:pt>
                <c:pt idx="668">
                  <c:v>9.4</c:v>
                </c:pt>
                <c:pt idx="669">
                  <c:v>9.4</c:v>
                </c:pt>
                <c:pt idx="670">
                  <c:v>28.09</c:v>
                </c:pt>
                <c:pt idx="671">
                  <c:v>28.09</c:v>
                </c:pt>
                <c:pt idx="672">
                  <c:v>28.09</c:v>
                </c:pt>
                <c:pt idx="673">
                  <c:v>28.09</c:v>
                </c:pt>
                <c:pt idx="674">
                  <c:v>16.3</c:v>
                </c:pt>
                <c:pt idx="675">
                  <c:v>16.3</c:v>
                </c:pt>
                <c:pt idx="676">
                  <c:v>21.56</c:v>
                </c:pt>
                <c:pt idx="677">
                  <c:v>16.3</c:v>
                </c:pt>
                <c:pt idx="678">
                  <c:v>16.3</c:v>
                </c:pt>
                <c:pt idx="679">
                  <c:v>16.3</c:v>
                </c:pt>
                <c:pt idx="680">
                  <c:v>16.3</c:v>
                </c:pt>
                <c:pt idx="681">
                  <c:v>26.82</c:v>
                </c:pt>
                <c:pt idx="682">
                  <c:v>26.32</c:v>
                </c:pt>
                <c:pt idx="683">
                  <c:v>26.32</c:v>
                </c:pt>
                <c:pt idx="684">
                  <c:v>12</c:v>
                </c:pt>
                <c:pt idx="685">
                  <c:v>14.5</c:v>
                </c:pt>
                <c:pt idx="686">
                  <c:v>12</c:v>
                </c:pt>
                <c:pt idx="687">
                  <c:v>14.5</c:v>
                </c:pt>
                <c:pt idx="688">
                  <c:v>14.5</c:v>
                </c:pt>
                <c:pt idx="689">
                  <c:v>12</c:v>
                </c:pt>
                <c:pt idx="690">
                  <c:v>18</c:v>
                </c:pt>
                <c:pt idx="691">
                  <c:v>18</c:v>
                </c:pt>
                <c:pt idx="692">
                  <c:v>12</c:v>
                </c:pt>
                <c:pt idx="693">
                  <c:v>12</c:v>
                </c:pt>
                <c:pt idx="694">
                  <c:v>12</c:v>
                </c:pt>
                <c:pt idx="695">
                  <c:v>12</c:v>
                </c:pt>
                <c:pt idx="696">
                  <c:v>18</c:v>
                </c:pt>
                <c:pt idx="697">
                  <c:v>18</c:v>
                </c:pt>
                <c:pt idx="698">
                  <c:v>21.38</c:v>
                </c:pt>
                <c:pt idx="699">
                  <c:v>15.29</c:v>
                </c:pt>
                <c:pt idx="700">
                  <c:v>15.29</c:v>
                </c:pt>
                <c:pt idx="701">
                  <c:v>15.29</c:v>
                </c:pt>
                <c:pt idx="702">
                  <c:v>15.29</c:v>
                </c:pt>
                <c:pt idx="703">
                  <c:v>15.29</c:v>
                </c:pt>
                <c:pt idx="704">
                  <c:v>21.38</c:v>
                </c:pt>
                <c:pt idx="705">
                  <c:v>17.010000000000002</c:v>
                </c:pt>
                <c:pt idx="706">
                  <c:v>17.010000000000002</c:v>
                </c:pt>
                <c:pt idx="707">
                  <c:v>17.010000000000002</c:v>
                </c:pt>
                <c:pt idx="708">
                  <c:v>17.010000000000002</c:v>
                </c:pt>
                <c:pt idx="709">
                  <c:v>17.010000000000002</c:v>
                </c:pt>
                <c:pt idx="710">
                  <c:v>15.29</c:v>
                </c:pt>
                <c:pt idx="711">
                  <c:v>17.010000000000002</c:v>
                </c:pt>
                <c:pt idx="712">
                  <c:v>21.38</c:v>
                </c:pt>
                <c:pt idx="713">
                  <c:v>15.29</c:v>
                </c:pt>
                <c:pt idx="714">
                  <c:v>15.29</c:v>
                </c:pt>
                <c:pt idx="715">
                  <c:v>16.3</c:v>
                </c:pt>
                <c:pt idx="716">
                  <c:v>16.3</c:v>
                </c:pt>
                <c:pt idx="717">
                  <c:v>16.3</c:v>
                </c:pt>
                <c:pt idx="718">
                  <c:v>16.3</c:v>
                </c:pt>
                <c:pt idx="719">
                  <c:v>16.3</c:v>
                </c:pt>
                <c:pt idx="720">
                  <c:v>16.3</c:v>
                </c:pt>
                <c:pt idx="721">
                  <c:v>16.3</c:v>
                </c:pt>
                <c:pt idx="722">
                  <c:v>8.4</c:v>
                </c:pt>
                <c:pt idx="723">
                  <c:v>13.1</c:v>
                </c:pt>
                <c:pt idx="724">
                  <c:v>15.01</c:v>
                </c:pt>
                <c:pt idx="725">
                  <c:v>16.3</c:v>
                </c:pt>
                <c:pt idx="726">
                  <c:v>16.3</c:v>
                </c:pt>
                <c:pt idx="727">
                  <c:v>4.45</c:v>
                </c:pt>
                <c:pt idx="728">
                  <c:v>16.3</c:v>
                </c:pt>
                <c:pt idx="729">
                  <c:v>16.3</c:v>
                </c:pt>
                <c:pt idx="730">
                  <c:v>16.3</c:v>
                </c:pt>
                <c:pt idx="731">
                  <c:v>16.3</c:v>
                </c:pt>
                <c:pt idx="732">
                  <c:v>16.3</c:v>
                </c:pt>
                <c:pt idx="733">
                  <c:v>16.3</c:v>
                </c:pt>
                <c:pt idx="734">
                  <c:v>16.3</c:v>
                </c:pt>
                <c:pt idx="735">
                  <c:v>16.3</c:v>
                </c:pt>
                <c:pt idx="736">
                  <c:v>16.3</c:v>
                </c:pt>
                <c:pt idx="737">
                  <c:v>16.3</c:v>
                </c:pt>
                <c:pt idx="738">
                  <c:v>16.3</c:v>
                </c:pt>
                <c:pt idx="739">
                  <c:v>16.3</c:v>
                </c:pt>
                <c:pt idx="740">
                  <c:v>16.3</c:v>
                </c:pt>
                <c:pt idx="741">
                  <c:v>16.3</c:v>
                </c:pt>
                <c:pt idx="742">
                  <c:v>16.3</c:v>
                </c:pt>
                <c:pt idx="743">
                  <c:v>16.3</c:v>
                </c:pt>
                <c:pt idx="744">
                  <c:v>16.3</c:v>
                </c:pt>
                <c:pt idx="745">
                  <c:v>16.3</c:v>
                </c:pt>
                <c:pt idx="746">
                  <c:v>16.3</c:v>
                </c:pt>
                <c:pt idx="747">
                  <c:v>13.8</c:v>
                </c:pt>
                <c:pt idx="748">
                  <c:v>13.8</c:v>
                </c:pt>
                <c:pt idx="749">
                  <c:v>13.8</c:v>
                </c:pt>
                <c:pt idx="750">
                  <c:v>13.8</c:v>
                </c:pt>
                <c:pt idx="751">
                  <c:v>12.8</c:v>
                </c:pt>
                <c:pt idx="752">
                  <c:v>12.8</c:v>
                </c:pt>
                <c:pt idx="753">
                  <c:v>16.3</c:v>
                </c:pt>
                <c:pt idx="754">
                  <c:v>16.3</c:v>
                </c:pt>
                <c:pt idx="755">
                  <c:v>16.3</c:v>
                </c:pt>
                <c:pt idx="756">
                  <c:v>16.3</c:v>
                </c:pt>
                <c:pt idx="757">
                  <c:v>16.3</c:v>
                </c:pt>
                <c:pt idx="758">
                  <c:v>16.3</c:v>
                </c:pt>
                <c:pt idx="759">
                  <c:v>16.3</c:v>
                </c:pt>
                <c:pt idx="760">
                  <c:v>16.3</c:v>
                </c:pt>
                <c:pt idx="761">
                  <c:v>16.3</c:v>
                </c:pt>
                <c:pt idx="762">
                  <c:v>16.3</c:v>
                </c:pt>
                <c:pt idx="763">
                  <c:v>16.3</c:v>
                </c:pt>
                <c:pt idx="764">
                  <c:v>16.3</c:v>
                </c:pt>
                <c:pt idx="765">
                  <c:v>16.3</c:v>
                </c:pt>
                <c:pt idx="766">
                  <c:v>16.3</c:v>
                </c:pt>
                <c:pt idx="767">
                  <c:v>16.3</c:v>
                </c:pt>
                <c:pt idx="768">
                  <c:v>16.3</c:v>
                </c:pt>
                <c:pt idx="769">
                  <c:v>16.3</c:v>
                </c:pt>
                <c:pt idx="770">
                  <c:v>16.3</c:v>
                </c:pt>
                <c:pt idx="771">
                  <c:v>16.3</c:v>
                </c:pt>
                <c:pt idx="772">
                  <c:v>16.3</c:v>
                </c:pt>
                <c:pt idx="773">
                  <c:v>16.3</c:v>
                </c:pt>
                <c:pt idx="774">
                  <c:v>16.3</c:v>
                </c:pt>
                <c:pt idx="775">
                  <c:v>16.3</c:v>
                </c:pt>
                <c:pt idx="776">
                  <c:v>16.3</c:v>
                </c:pt>
                <c:pt idx="777">
                  <c:v>16.3</c:v>
                </c:pt>
                <c:pt idx="778">
                  <c:v>16.3</c:v>
                </c:pt>
                <c:pt idx="779">
                  <c:v>16.3</c:v>
                </c:pt>
                <c:pt idx="780">
                  <c:v>16.3</c:v>
                </c:pt>
                <c:pt idx="781">
                  <c:v>16.3</c:v>
                </c:pt>
                <c:pt idx="782">
                  <c:v>18</c:v>
                </c:pt>
                <c:pt idx="783">
                  <c:v>18</c:v>
                </c:pt>
                <c:pt idx="784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086-4676-9C9E-98F49D7500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709968"/>
        <c:axId val="190710448"/>
      </c:scatterChart>
      <c:valAx>
        <c:axId val="190709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Mileage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10448"/>
        <c:crosses val="autoZero"/>
        <c:crossBetween val="midCat"/>
      </c:valAx>
      <c:valAx>
        <c:axId val="19071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Displacement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09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[Sprint_6_project_part_1.xlsx]6!PivotTable7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Top</a:t>
            </a:r>
            <a:r>
              <a:rPr lang="en-IN" b="1" baseline="0"/>
              <a:t> cars for adventurous drives</a:t>
            </a:r>
            <a:endParaRPr lang="en-IN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'6'!$C$15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'6'!$B$16:$B$24</c:f>
              <c:multiLvlStrCache>
                <c:ptCount val="4"/>
                <c:lvl>
                  <c:pt idx="0">
                    <c:v>Bmw</c:v>
                  </c:pt>
                  <c:pt idx="1">
                    <c:v>Ford</c:v>
                  </c:pt>
                  <c:pt idx="2">
                    <c:v>Toyota</c:v>
                  </c:pt>
                  <c:pt idx="3">
                    <c:v>Bmw</c:v>
                  </c:pt>
                </c:lvl>
                <c:lvl>
                  <c:pt idx="0">
                    <c:v>X4</c:v>
                  </c:pt>
                  <c:pt idx="1">
                    <c:v>Endeavour</c:v>
                  </c:pt>
                  <c:pt idx="2">
                    <c:v>Land Cruiser</c:v>
                  </c:pt>
                  <c:pt idx="3">
                    <c:v>X3</c:v>
                  </c:pt>
                </c:lvl>
              </c:multiLvlStrCache>
            </c:multiLvlStrRef>
          </c:cat>
          <c:val>
            <c:numRef>
              <c:f>'6'!$C$16:$C$24</c:f>
              <c:numCache>
                <c:formatCode>General</c:formatCode>
                <c:ptCount val="4"/>
                <c:pt idx="0">
                  <c:v>498</c:v>
                </c:pt>
                <c:pt idx="1">
                  <c:v>225</c:v>
                </c:pt>
                <c:pt idx="2">
                  <c:v>225</c:v>
                </c:pt>
                <c:pt idx="3">
                  <c:v>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46-429A-997F-4FBCFF545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4470207"/>
        <c:axId val="414462527"/>
      </c:barChart>
      <c:catAx>
        <c:axId val="414470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62527"/>
        <c:crosses val="autoZero"/>
        <c:auto val="1"/>
        <c:lblAlgn val="ctr"/>
        <c:lblOffset val="100"/>
        <c:noMultiLvlLbl val="0"/>
      </c:catAx>
      <c:valAx>
        <c:axId val="41446252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14470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[Sprint_6_project_part_1.xlsx]7!PivotTable9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Recommended Family Cars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'7'!$C$21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'7'!$B$22:$B$29</c:f>
              <c:multiLvlStrCache>
                <c:ptCount val="4"/>
                <c:lvl>
                  <c:pt idx="0">
                    <c:v>X7</c:v>
                  </c:pt>
                  <c:pt idx="1">
                    <c:v>Kodiaq Scout</c:v>
                  </c:pt>
                  <c:pt idx="2">
                    <c:v>Alturas G4</c:v>
                  </c:pt>
                  <c:pt idx="3">
                    <c:v>Xuv500</c:v>
                  </c:pt>
                </c:lvl>
                <c:lvl>
                  <c:pt idx="0">
                    <c:v>Bmw</c:v>
                  </c:pt>
                  <c:pt idx="1">
                    <c:v>Skoda</c:v>
                  </c:pt>
                  <c:pt idx="2">
                    <c:v>Mahindra</c:v>
                  </c:pt>
                </c:lvl>
              </c:multiLvlStrCache>
            </c:multiLvlStrRef>
          </c:cat>
          <c:val>
            <c:numRef>
              <c:f>'7'!$C$22:$C$29</c:f>
              <c:numCache>
                <c:formatCode>General</c:formatCode>
                <c:ptCount val="4"/>
                <c:pt idx="0">
                  <c:v>16.3</c:v>
                </c:pt>
                <c:pt idx="1">
                  <c:v>16.3</c:v>
                </c:pt>
                <c:pt idx="2">
                  <c:v>16.3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7F-4026-83B2-622F7DF770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4439967"/>
        <c:axId val="414443807"/>
      </c:barChart>
      <c:catAx>
        <c:axId val="41443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3807"/>
        <c:crosses val="autoZero"/>
        <c:auto val="1"/>
        <c:lblAlgn val="ctr"/>
        <c:lblOffset val="100"/>
        <c:noMultiLvlLbl val="0"/>
      </c:catAx>
      <c:valAx>
        <c:axId val="41444380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14439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[Sprint_6_project_part_1.xlsx]10!PivotTable3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Top 3 in Hatchback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'10'!$G$2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'10'!$F$3:$F$6</c:f>
              <c:strCache>
                <c:ptCount val="3"/>
                <c:pt idx="0">
                  <c:v>Suzuki</c:v>
                </c:pt>
                <c:pt idx="1">
                  <c:v>Hyundai</c:v>
                </c:pt>
                <c:pt idx="2">
                  <c:v>Tata</c:v>
                </c:pt>
              </c:strCache>
            </c:strRef>
          </c:cat>
          <c:val>
            <c:numRef>
              <c:f>'10'!$G$3:$G$6</c:f>
              <c:numCache>
                <c:formatCode>General</c:formatCode>
                <c:ptCount val="3"/>
                <c:pt idx="0">
                  <c:v>96</c:v>
                </c:pt>
                <c:pt idx="1">
                  <c:v>46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C6-4FAE-A219-F1E93A18D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4419807"/>
        <c:axId val="414440927"/>
      </c:barChart>
      <c:catAx>
        <c:axId val="414419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0927"/>
        <c:crosses val="autoZero"/>
        <c:auto val="1"/>
        <c:lblAlgn val="ctr"/>
        <c:lblOffset val="100"/>
        <c:noMultiLvlLbl val="0"/>
      </c:catAx>
      <c:valAx>
        <c:axId val="41444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198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[Sprint_6_project_part_1.xlsx]10!PivotTable4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Top 3 in Sedan</a:t>
            </a:r>
            <a:r>
              <a:rPr lang="en-US" b="1" baseline="0"/>
              <a:t> category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'10'!$O$2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'10'!$N$3:$N$6</c:f>
              <c:strCache>
                <c:ptCount val="3"/>
                <c:pt idx="0">
                  <c:v>Hyundai</c:v>
                </c:pt>
                <c:pt idx="1">
                  <c:v>Skoda</c:v>
                </c:pt>
                <c:pt idx="2">
                  <c:v>Toyota</c:v>
                </c:pt>
              </c:strCache>
            </c:strRef>
          </c:cat>
          <c:val>
            <c:numRef>
              <c:f>'10'!$O$3:$O$6</c:f>
              <c:numCache>
                <c:formatCode>General</c:formatCode>
                <c:ptCount val="3"/>
                <c:pt idx="0">
                  <c:v>44</c:v>
                </c:pt>
                <c:pt idx="1">
                  <c:v>39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E8-43DC-BEF5-AA8E74F436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4452447"/>
        <c:axId val="414468287"/>
      </c:barChart>
      <c:catAx>
        <c:axId val="414452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68287"/>
        <c:crosses val="autoZero"/>
        <c:auto val="1"/>
        <c:lblAlgn val="ctr"/>
        <c:lblOffset val="100"/>
        <c:noMultiLvlLbl val="0"/>
      </c:catAx>
      <c:valAx>
        <c:axId val="41446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5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'9'!$C$2:$C$788</cx:f>
        <cx:lvl ptCount="787" formatCode="General">
          <cx:pt idx="0">624</cx:pt>
          <cx:pt idx="1">624</cx:pt>
          <cx:pt idx="2">624</cx:pt>
          <cx:pt idx="3">624</cx:pt>
          <cx:pt idx="4">624</cx:pt>
          <cx:pt idx="5">624</cx:pt>
          <cx:pt idx="6">799</cx:pt>
          <cx:pt idx="7">799</cx:pt>
          <cx:pt idx="8">799</cx:pt>
          <cx:pt idx="9">799</cx:pt>
          <cx:pt idx="10">999</cx:pt>
          <cx:pt idx="11">999</cx:pt>
          <cx:pt idx="12">999</cx:pt>
          <cx:pt idx="13">999</cx:pt>
          <cx:pt idx="14">999</cx:pt>
          <cx:pt idx="15">999</cx:pt>
          <cx:pt idx="16">999</cx:pt>
          <cx:pt idx="17">999</cx:pt>
          <cx:pt idx="18">1196</cx:pt>
          <cx:pt idx="19">1196</cx:pt>
          <cx:pt idx="20">1196</cx:pt>
          <cx:pt idx="21">1196</cx:pt>
          <cx:pt idx="22">1196</cx:pt>
          <cx:pt idx="23">998</cx:pt>
          <cx:pt idx="24">998</cx:pt>
          <cx:pt idx="25">998</cx:pt>
          <cx:pt idx="26">998</cx:pt>
          <cx:pt idx="27">998</cx:pt>
          <cx:pt idx="28">998</cx:pt>
          <cx:pt idx="29">998</cx:pt>
          <cx:pt idx="30">998</cx:pt>
          <cx:pt idx="31">1086</cx:pt>
          <cx:pt idx="32">1086</cx:pt>
          <cx:pt idx="33">1086</cx:pt>
          <cx:pt idx="34">1086</cx:pt>
          <cx:pt idx="35">1086</cx:pt>
          <cx:pt idx="36">1086</cx:pt>
          <cx:pt idx="37">1086</cx:pt>
          <cx:pt idx="38">1086</cx:pt>
          <cx:pt idx="39">1199</cx:pt>
          <cx:pt idx="40">1199</cx:pt>
          <cx:pt idx="41">1199</cx:pt>
          <cx:pt idx="42">1199</cx:pt>
          <cx:pt idx="43">1199</cx:pt>
          <cx:pt idx="44">1199</cx:pt>
          <cx:pt idx="45">1199</cx:pt>
          <cx:pt idx="46">1199</cx:pt>
          <cx:pt idx="47">998</cx:pt>
          <cx:pt idx="48">998</cx:pt>
          <cx:pt idx="49">998</cx:pt>
          <cx:pt idx="50">998</cx:pt>
          <cx:pt idx="51">998</cx:pt>
          <cx:pt idx="52">998</cx:pt>
          <cx:pt idx="53">998</cx:pt>
          <cx:pt idx="54">998</cx:pt>
          <cx:pt idx="55">1197</cx:pt>
          <cx:pt idx="56">1197</cx:pt>
          <cx:pt idx="57">1197</cx:pt>
          <cx:pt idx="58">1197</cx:pt>
          <cx:pt idx="59">1197</cx:pt>
          <cx:pt idx="60">1197</cx:pt>
          <cx:pt idx="61">1197</cx:pt>
          <cx:pt idx="62">999</cx:pt>
          <cx:pt idx="63">999</cx:pt>
          <cx:pt idx="64">999</cx:pt>
          <cx:pt idx="65">999</cx:pt>
          <cx:pt idx="66">1197</cx:pt>
          <cx:pt idx="67">1197</cx:pt>
          <cx:pt idx="68">1364</cx:pt>
          <cx:pt idx="69">1197</cx:pt>
          <cx:pt idx="70">1364</cx:pt>
          <cx:pt idx="71">1364</cx:pt>
          <cx:pt idx="72">1197</cx:pt>
          <cx:pt idx="73">1364</cx:pt>
          <cx:pt idx="74">1197</cx:pt>
          <cx:pt idx="75">1364</cx:pt>
          <cx:pt idx="76">1197</cx:pt>
          <cx:pt idx="77">1364</cx:pt>
          <cx:pt idx="78">1197</cx:pt>
          <cx:pt idx="79">1364</cx:pt>
          <cx:pt idx="80">1248</cx:pt>
          <cx:pt idx="81">1248</cx:pt>
          <cx:pt idx="82">1248</cx:pt>
          <cx:pt idx="83">1248</cx:pt>
          <cx:pt idx="84">1193</cx:pt>
          <cx:pt idx="85">1193</cx:pt>
          <cx:pt idx="86">1193</cx:pt>
          <cx:pt idx="87">1193</cx:pt>
          <cx:pt idx="88">1197</cx:pt>
          <cx:pt idx="89">1197</cx:pt>
          <cx:pt idx="90">1197</cx:pt>
          <cx:pt idx="91">1197</cx:pt>
          <cx:pt idx="92">1197</cx:pt>
          <cx:pt idx="93">1197</cx:pt>
          <cx:pt idx="94">1248</cx:pt>
          <cx:pt idx="95">1197</cx:pt>
          <cx:pt idx="96">1197</cx:pt>
          <cx:pt idx="97">1197</cx:pt>
          <cx:pt idx="98">1396</cx:pt>
          <cx:pt idx="99">1197</cx:pt>
          <cx:pt idx="100">1396</cx:pt>
          <cx:pt idx="101">1197</cx:pt>
          <cx:pt idx="102">1396</cx:pt>
          <cx:pt idx="103">1197</cx:pt>
          <cx:pt idx="104">1396</cx:pt>
          <cx:pt idx="105">1197</cx:pt>
          <cx:pt idx="106">1197</cx:pt>
          <cx:pt idx="107">1197</cx:pt>
          <cx:pt idx="108">1396</cx:pt>
          <cx:pt idx="109">1197</cx:pt>
          <cx:pt idx="110">1197</cx:pt>
          <cx:pt idx="111">1197</cx:pt>
          <cx:pt idx="112">1197</cx:pt>
          <cx:pt idx="113">1197</cx:pt>
          <cx:pt idx="114">1197</cx:pt>
          <cx:pt idx="115">1197</cx:pt>
          <cx:pt idx="116">998</cx:pt>
          <cx:pt idx="117">1186</cx:pt>
          <cx:pt idx="118">1186</cx:pt>
          <cx:pt idx="119">1186</cx:pt>
          <cx:pt idx="120">1186</cx:pt>
          <cx:pt idx="121">999</cx:pt>
          <cx:pt idx="122">999</cx:pt>
          <cx:pt idx="123">999</cx:pt>
          <cx:pt idx="124">1498</cx:pt>
          <cx:pt idx="125">1498</cx:pt>
          <cx:pt idx="126">1498</cx:pt>
          <cx:pt idx="127">1197</cx:pt>
          <cx:pt idx="128">1498</cx:pt>
          <cx:pt idx="129">1197</cx:pt>
          <cx:pt idx="130">1197</cx:pt>
          <cx:pt idx="131">1248</cx:pt>
          <cx:pt idx="132">1197</cx:pt>
          <cx:pt idx="133">1248</cx:pt>
          <cx:pt idx="134">1197</cx:pt>
          <cx:pt idx="135">1248</cx:pt>
          <cx:pt idx="136">1248</cx:pt>
          <cx:pt idx="137">1197</cx:pt>
          <cx:pt idx="138">1197</cx:pt>
          <cx:pt idx="139">1197</cx:pt>
          <cx:pt idx="140">1248</cx:pt>
          <cx:pt idx="141">1248</cx:pt>
          <cx:pt idx="142">1248</cx:pt>
          <cx:pt idx="143">1498</cx:pt>
          <cx:pt idx="144">1498</cx:pt>
          <cx:pt idx="145">1498</cx:pt>
          <cx:pt idx="146">1194</cx:pt>
          <cx:pt idx="147">1194</cx:pt>
          <cx:pt idx="148">1194</cx:pt>
          <cx:pt idx="149">1194</cx:pt>
          <cx:pt idx="150">1498</cx:pt>
          <cx:pt idx="151">1498</cx:pt>
          <cx:pt idx="152">1498</cx:pt>
          <cx:pt idx="153">1498</cx:pt>
          <cx:pt idx="154">1498</cx:pt>
          <cx:pt idx="155">999</cx:pt>
          <cx:pt idx="156">999</cx:pt>
          <cx:pt idx="157">999</cx:pt>
          <cx:pt idx="158">1498</cx:pt>
          <cx:pt idx="159">1194</cx:pt>
          <cx:pt idx="160">1194</cx:pt>
          <cx:pt idx="161">1194</cx:pt>
          <cx:pt idx="162">1498</cx:pt>
          <cx:pt idx="163">1498</cx:pt>
          <cx:pt idx="164">1498</cx:pt>
          <cx:pt idx="165">1498</cx:pt>
          <cx:pt idx="166">1498</cx:pt>
          <cx:pt idx="167">1194</cx:pt>
          <cx:pt idx="168">1194</cx:pt>
          <cx:pt idx="169">1194</cx:pt>
          <cx:pt idx="170">1194</cx:pt>
          <cx:pt idx="171">1498</cx:pt>
          <cx:pt idx="172">1496</cx:pt>
          <cx:pt idx="173">1496</cx:pt>
          <cx:pt idx="174">1364</cx:pt>
          <cx:pt idx="175">1364</cx:pt>
          <cx:pt idx="176">1364</cx:pt>
          <cx:pt idx="177">1496</cx:pt>
          <cx:pt idx="178">1496</cx:pt>
          <cx:pt idx="179">1364</cx:pt>
          <cx:pt idx="180">1364</cx:pt>
          <cx:pt idx="181">1496</cx:pt>
          <cx:pt idx="182">1496</cx:pt>
          <cx:pt idx="183">1197</cx:pt>
          <cx:pt idx="184">1364</cx:pt>
          <cx:pt idx="185">1364</cx:pt>
          <cx:pt idx="186">1197</cx:pt>
          <cx:pt idx="187">1364</cx:pt>
          <cx:pt idx="188">1461</cx:pt>
          <cx:pt idx="189">1461</cx:pt>
          <cx:pt idx="190">1461</cx:pt>
          <cx:pt idx="191">1197</cx:pt>
          <cx:pt idx="192">1197</cx:pt>
          <cx:pt idx="193">1197</cx:pt>
          <cx:pt idx="194">1197</cx:pt>
          <cx:pt idx="195">1197</cx:pt>
          <cx:pt idx="196">2157</cx:pt>
          <cx:pt idx="197">2157</cx:pt>
          <cx:pt idx="198">1968</cx:pt>
          <cx:pt idx="199">1968</cx:pt>
          <cx:pt idx="200">1798</cx:pt>
          <cx:pt idx="201">1968</cx:pt>
          <cx:pt idx="202">1968</cx:pt>
          <cx:pt idx="203">1968</cx:pt>
          <cx:pt idx="204">1968</cx:pt>
          <cx:pt idx="205">1995</cx:pt>
          <cx:pt idx="206">1998</cx:pt>
          <cx:pt idx="207">1995</cx:pt>
          <cx:pt idx="208">2993</cx:pt>
          <cx:pt idx="209">2993</cx:pt>
          <cx:pt idx="210">2998</cx:pt>
          <cx:pt idx="211">4951</cx:pt>
          <cx:pt idx="212">2979</cx:pt>
          <cx:pt idx="213">2982</cx:pt>
          <cx:pt idx="214">2993</cx:pt>
          <cx:pt idx="215">2993</cx:pt>
          <cx:pt idx="216">2993</cx:pt>
          <cx:pt idx="217">2998</cx:pt>
          <cx:pt idx="218">2998</cx:pt>
          <cx:pt idx="219">6592</cx:pt>
          <cx:pt idx="220">796</cx:pt>
          <cx:pt idx="221">796</cx:pt>
          <cx:pt idx="222">796</cx:pt>
          <cx:pt idx="223">796</cx:pt>
          <cx:pt idx="224">796</cx:pt>
          <cx:pt idx="225">796</cx:pt>
          <cx:pt idx="226">796</cx:pt>
          <cx:pt idx="227">796</cx:pt>
          <cx:pt idx="228">998</cx:pt>
          <cx:pt idx="229">998</cx:pt>
          <cx:pt idx="230">998</cx:pt>
          <cx:pt idx="231">998</cx:pt>
          <cx:pt idx="232">998</cx:pt>
          <cx:pt idx="233">998</cx:pt>
          <cx:pt idx="234">998</cx:pt>
          <cx:pt idx="235">998</cx:pt>
          <cx:pt idx="236">998</cx:pt>
          <cx:pt idx="237">998</cx:pt>
          <cx:pt idx="238">998</cx:pt>
          <cx:pt idx="239">998</cx:pt>
          <cx:pt idx="240">998</cx:pt>
          <cx:pt idx="241">998</cx:pt>
          <cx:pt idx="242">998</cx:pt>
          <cx:pt idx="243">998</cx:pt>
          <cx:pt idx="244">998</cx:pt>
          <cx:pt idx="245">998</cx:pt>
          <cx:pt idx="246">998</cx:pt>
          <cx:pt idx="247">998</cx:pt>
          <cx:pt idx="248">998</cx:pt>
          <cx:pt idx="249">1120</cx:pt>
          <cx:pt idx="250">1120</cx:pt>
          <cx:pt idx="251">1197</cx:pt>
          <cx:pt idx="252">1197</cx:pt>
          <cx:pt idx="253">1197</cx:pt>
          <cx:pt idx="254">1197</cx:pt>
          <cx:pt idx="255">1198</cx:pt>
          <cx:pt idx="256">1198</cx:pt>
          <cx:pt idx="257">1198</cx:pt>
          <cx:pt idx="258">1198</cx:pt>
          <cx:pt idx="259">1198</cx:pt>
          <cx:pt idx="260">1198</cx:pt>
          <cx:pt idx="261">1198</cx:pt>
          <cx:pt idx="262">1198</cx:pt>
          <cx:pt idx="263">1198</cx:pt>
          <cx:pt idx="264">1198</cx:pt>
          <cx:pt idx="265">1198</cx:pt>
          <cx:pt idx="266">1198</cx:pt>
          <cx:pt idx="267">1198</cx:pt>
          <cx:pt idx="268">1198</cx:pt>
          <cx:pt idx="269">1198</cx:pt>
          <cx:pt idx="270">1198</cx:pt>
          <cx:pt idx="271">1198</cx:pt>
          <cx:pt idx="272">1198</cx:pt>
          <cx:pt idx="273">1198</cx:pt>
          <cx:pt idx="274">1198</cx:pt>
          <cx:pt idx="275">1198</cx:pt>
          <cx:pt idx="276">1198</cx:pt>
          <cx:pt idx="277">1197</cx:pt>
          <cx:pt idx="278">1197</cx:pt>
          <cx:pt idx="279">1197</cx:pt>
          <cx:pt idx="280">1197</cx:pt>
          <cx:pt idx="281">1197</cx:pt>
          <cx:pt idx="282">1197</cx:pt>
          <cx:pt idx="283">1248</cx:pt>
          <cx:pt idx="284">1248</cx:pt>
          <cx:pt idx="285">1248</cx:pt>
          <cx:pt idx="286">1248</cx:pt>
          <cx:pt idx="287">1248</cx:pt>
          <cx:pt idx="288">1248</cx:pt>
          <cx:pt idx="289">1197</cx:pt>
          <cx:pt idx="290">1248</cx:pt>
          <cx:pt idx="291">1199</cx:pt>
          <cx:pt idx="292">1199</cx:pt>
          <cx:pt idx="293">1199</cx:pt>
          <cx:pt idx="294">1199</cx:pt>
          <cx:pt idx="295">1199</cx:pt>
          <cx:pt idx="296">1497</cx:pt>
          <cx:pt idx="297">1497</cx:pt>
          <cx:pt idx="298">1497</cx:pt>
          <cx:pt idx="299">1497</cx:pt>
          <cx:pt idx="300">1497</cx:pt>
          <cx:pt idx="301">1199</cx:pt>
          <cx:pt idx="302">1199</cx:pt>
          <cx:pt idx="303">1199</cx:pt>
          <cx:pt idx="304">1199</cx:pt>
          <cx:pt idx="305">1199</cx:pt>
          <cx:pt idx="306">1199</cx:pt>
          <cx:pt idx="307">1193</cx:pt>
          <cx:pt idx="308">1248</cx:pt>
          <cx:pt idx="309">1193</cx:pt>
          <cx:pt idx="310">1193</cx:pt>
          <cx:pt idx="311">1193</cx:pt>
          <cx:pt idx="312">1248</cx:pt>
          <cx:pt idx="313">1248</cx:pt>
          <cx:pt idx="314">1248</cx:pt>
          <cx:pt idx="315">1248</cx:pt>
          <cx:pt idx="316">1248</cx:pt>
          <cx:pt idx="317">1248</cx:pt>
          <cx:pt idx="318">1298</cx:pt>
          <cx:pt idx="319">1298</cx:pt>
          <cx:pt idx="320">1197</cx:pt>
          <cx:pt idx="321">998</cx:pt>
          <cx:pt idx="322">1397</cx:pt>
          <cx:pt idx="323">998</cx:pt>
          <cx:pt idx="324">998</cx:pt>
          <cx:pt idx="325">998</cx:pt>
          <cx:pt idx="326">998</cx:pt>
          <cx:pt idx="327">998</cx:pt>
          <cx:pt idx="328">1197</cx:pt>
          <cx:pt idx="329">1397</cx:pt>
          <cx:pt idx="330">1397</cx:pt>
          <cx:pt idx="331">1397</cx:pt>
          <cx:pt idx="332">1397</cx:pt>
          <cx:pt idx="333">1198</cx:pt>
          <cx:pt idx="334">1198</cx:pt>
          <cx:pt idx="335">1198</cx:pt>
          <cx:pt idx="336">1198</cx:pt>
          <cx:pt idx="337">1198</cx:pt>
          <cx:pt idx="338">1198</cx:pt>
          <cx:pt idx="339">1198</cx:pt>
          <cx:pt idx="340">1198</cx:pt>
          <cx:pt idx="341">1198</cx:pt>
          <cx:pt idx="342">1198</cx:pt>
          <cx:pt idx="343">1198</cx:pt>
          <cx:pt idx="344">1198</cx:pt>
          <cx:pt idx="345">1497</cx:pt>
          <cx:pt idx="346">1497</cx:pt>
          <cx:pt idx="347">1497</cx:pt>
          <cx:pt idx="348">1497</cx:pt>
          <cx:pt idx="349">1497</cx:pt>
          <cx:pt idx="350">1497</cx:pt>
          <cx:pt idx="351">1497</cx:pt>
          <cx:pt idx="352">1497</cx:pt>
          <cx:pt idx="353">1497</cx:pt>
          <cx:pt idx="354">1497</cx:pt>
          <cx:pt idx="355">1497</cx:pt>
          <cx:pt idx="356">1497</cx:pt>
          <cx:pt idx="357">1493</cx:pt>
          <cx:pt idx="358">1493</cx:pt>
          <cx:pt idx="359">1493</cx:pt>
          <cx:pt idx="360">1493</cx:pt>
          <cx:pt idx="361">2523</cx:pt>
          <cx:pt idx="362">2523</cx:pt>
          <cx:pt idx="363">1248</cx:pt>
          <cx:pt idx="364">1248</cx:pt>
          <cx:pt idx="365">1248</cx:pt>
          <cx:pt idx="366">1248</cx:pt>
          <cx:pt idx="367">1248</cx:pt>
          <cx:pt idx="368">1248</cx:pt>
          <cx:pt idx="369">1248</cx:pt>
          <cx:pt idx="370">1248</cx:pt>
          <cx:pt idx="371">1248</cx:pt>
          <cx:pt idx="372">1197</cx:pt>
          <cx:pt idx="373">1197</cx:pt>
          <cx:pt idx="374">1197</cx:pt>
          <cx:pt idx="375">1396</cx:pt>
          <cx:pt idx="376">1497</cx:pt>
          <cx:pt idx="377">1497</cx:pt>
          <cx:pt idx="378">1497</cx:pt>
          <cx:pt idx="379">1497</cx:pt>
          <cx:pt idx="380">1498</cx:pt>
          <cx:pt idx="381">1498</cx:pt>
          <cx:pt idx="382">1498</cx:pt>
          <cx:pt idx="383">1498</cx:pt>
          <cx:pt idx="384">1497</cx:pt>
          <cx:pt idx="385">1498</cx:pt>
          <cx:pt idx="386">1497</cx:pt>
          <cx:pt idx="387">1498</cx:pt>
          <cx:pt idx="388">1498</cx:pt>
          <cx:pt idx="389">1498</cx:pt>
          <cx:pt idx="390">1498</cx:pt>
          <cx:pt idx="391">1461</cx:pt>
          <cx:pt idx="392">1461</cx:pt>
          <cx:pt idx="393">1461</cx:pt>
          <cx:pt idx="394">1461</cx:pt>
          <cx:pt idx="395">1461</cx:pt>
          <cx:pt idx="396">1461</cx:pt>
          <cx:pt idx="397">1591</cx:pt>
          <cx:pt idx="398">1582</cx:pt>
          <cx:pt idx="399">1582</cx:pt>
          <cx:pt idx="400">1591</cx:pt>
          <cx:pt idx="401">1582</cx:pt>
          <cx:pt idx="402">1591</cx:pt>
          <cx:pt idx="403">1396</cx:pt>
          <cx:pt idx="404">1396</cx:pt>
          <cx:pt idx="405">1591</cx:pt>
          <cx:pt idx="406">1591</cx:pt>
          <cx:pt idx="407">1582</cx:pt>
          <cx:pt idx="408">1396</cx:pt>
          <cx:pt idx="409">1396</cx:pt>
          <cx:pt idx="410">1197</cx:pt>
          <cx:pt idx="411">1197</cx:pt>
          <cx:pt idx="412">1197</cx:pt>
          <cx:pt idx="413">1197</cx:pt>
          <cx:pt idx="414">1497</cx:pt>
          <cx:pt idx="415">1497</cx:pt>
          <cx:pt idx="416">1497</cx:pt>
          <cx:pt idx="417">1497</cx:pt>
          <cx:pt idx="418">1497</cx:pt>
          <cx:pt idx="419">1497</cx:pt>
          <cx:pt idx="420">1497</cx:pt>
          <cx:pt idx="421">1461</cx:pt>
          <cx:pt idx="422">1461</cx:pt>
          <cx:pt idx="423">1461</cx:pt>
          <cx:pt idx="424">1461</cx:pt>
          <cx:pt idx="425">1461</cx:pt>
          <cx:pt idx="426">1461</cx:pt>
          <cx:pt idx="427">1461</cx:pt>
          <cx:pt idx="428">1598</cx:pt>
          <cx:pt idx="429">1598</cx:pt>
          <cx:pt idx="430">1598</cx:pt>
          <cx:pt idx="431">1197</cx:pt>
          <cx:pt idx="432">1197</cx:pt>
          <cx:pt idx="433">1498</cx:pt>
          <cx:pt idx="434">1498</cx:pt>
          <cx:pt idx="435">1498</cx:pt>
          <cx:pt idx="436">1498</cx:pt>
          <cx:pt idx="437">1498</cx:pt>
          <cx:pt idx="438">1498</cx:pt>
          <cx:pt idx="439">1197</cx:pt>
          <cx:pt idx="440">1396.5</cx:pt>
          <cx:pt idx="441">1396.5</cx:pt>
          <cx:pt idx="442">1396.5</cx:pt>
          <cx:pt idx="443">1396.5</cx:pt>
          <cx:pt idx="444">1396.5</cx:pt>
          <cx:pt idx="445">2498</cx:pt>
          <cx:pt idx="446">2498</cx:pt>
          <cx:pt idx="447">2498</cx:pt>
          <cx:pt idx="448">1462</cx:pt>
          <cx:pt idx="449">1462</cx:pt>
          <cx:pt idx="450">1462</cx:pt>
          <cx:pt idx="451">1462</cx:pt>
          <cx:pt idx="452">2179</cx:pt>
          <cx:pt idx="453">2179</cx:pt>
          <cx:pt idx="454">2179</cx:pt>
          <cx:pt idx="455">1497</cx:pt>
          <cx:pt idx="456">1497</cx:pt>
          <cx:pt idx="457">1497</cx:pt>
          <cx:pt idx="458">1497</cx:pt>
          <cx:pt idx="459">1497</cx:pt>
          <cx:pt idx="460">1497</cx:pt>
          <cx:pt idx="461">1497</cx:pt>
          <cx:pt idx="462">1497</cx:pt>
          <cx:pt idx="463">2523</cx:pt>
          <cx:pt idx="464">2179</cx:pt>
          <cx:pt idx="465">2179</cx:pt>
          <cx:pt idx="466">2179</cx:pt>
          <cx:pt idx="467">2179</cx:pt>
          <cx:pt idx="468">2179</cx:pt>
          <cx:pt idx="469">2179</cx:pt>
          <cx:pt idx="470">2179</cx:pt>
          <cx:pt idx="471">2179</cx:pt>
          <cx:pt idx="472">1498</cx:pt>
          <cx:pt idx="473">1598</cx:pt>
          <cx:pt idx="474">1498</cx:pt>
          <cx:pt idx="475">1598</cx:pt>
          <cx:pt idx="476">2179</cx:pt>
          <cx:pt idx="477">2179</cx:pt>
          <cx:pt idx="478">2179</cx:pt>
          <cx:pt idx="479">2179</cx:pt>
          <cx:pt idx="480">2179</cx:pt>
          <cx:pt idx="481">2179</cx:pt>
          <cx:pt idx="482">2179</cx:pt>
          <cx:pt idx="483">2179</cx:pt>
          <cx:pt idx="484">2179</cx:pt>
          <cx:pt idx="485">2179</cx:pt>
          <cx:pt idx="486">2179</cx:pt>
          <cx:pt idx="487">2179</cx:pt>
          <cx:pt idx="488">2179</cx:pt>
          <cx:pt idx="489">2179</cx:pt>
          <cx:pt idx="490">2179</cx:pt>
          <cx:pt idx="491">2179</cx:pt>
          <cx:pt idx="492">2179</cx:pt>
          <cx:pt idx="493">2179</cx:pt>
          <cx:pt idx="494">2179</cx:pt>
          <cx:pt idx="495">2179</cx:pt>
          <cx:pt idx="496">2179</cx:pt>
          <cx:pt idx="497">72</cx:pt>
          <cx:pt idx="498">72</cx:pt>
          <cx:pt idx="499">72</cx:pt>
          <cx:pt idx="500">2179</cx:pt>
          <cx:pt idx="501">2179</cx:pt>
          <cx:pt idx="502">2179</cx:pt>
          <cx:pt idx="503">2179</cx:pt>
          <cx:pt idx="504">2179</cx:pt>
          <cx:pt idx="505">2179</cx:pt>
          <cx:pt idx="506">2179</cx:pt>
          <cx:pt idx="507">2393</cx:pt>
          <cx:pt idx="508">2393</cx:pt>
          <cx:pt idx="509">2393</cx:pt>
          <cx:pt idx="510">2393</cx:pt>
          <cx:pt idx="511">2393</cx:pt>
          <cx:pt idx="512">2694</cx:pt>
          <cx:pt idx="513">2694</cx:pt>
          <cx:pt idx="514">2393</cx:pt>
          <cx:pt idx="515">2393</cx:pt>
          <cx:pt idx="516">2755</cx:pt>
          <cx:pt idx="517">2755</cx:pt>
          <cx:pt idx="518">2393</cx:pt>
          <cx:pt idx="519">2393</cx:pt>
          <cx:pt idx="520">2694</cx:pt>
          <cx:pt idx="521">2393</cx:pt>
          <cx:pt idx="522">2393</cx:pt>
          <cx:pt idx="523">1798</cx:pt>
          <cx:pt idx="524">1798</cx:pt>
          <cx:pt idx="525">1798</cx:pt>
          <cx:pt idx="526">1364</cx:pt>
          <cx:pt idx="527">1364</cx:pt>
          <cx:pt idx="528">1798</cx:pt>
          <cx:pt idx="529">1798</cx:pt>
          <cx:pt idx="530">1798</cx:pt>
          <cx:pt idx="531">1798</cx:pt>
          <cx:pt idx="532">1968</cx:pt>
          <cx:pt idx="533">1968</cx:pt>
          <cx:pt idx="534">1798</cx:pt>
          <cx:pt idx="535">1968</cx:pt>
          <cx:pt idx="536">2755</cx:pt>
          <cx:pt idx="537">2755</cx:pt>
          <cx:pt idx="538">2755</cx:pt>
          <cx:pt idx="539">2755</cx:pt>
          <cx:pt idx="540">2694</cx:pt>
          <cx:pt idx="541">2694</cx:pt>
          <cx:pt idx="542">2755</cx:pt>
          <cx:pt idx="543">3198</cx:pt>
          <cx:pt idx="544">2198</cx:pt>
          <cx:pt idx="545">2198</cx:pt>
          <cx:pt idx="546">1968</cx:pt>
          <cx:pt idx="547">1995</cx:pt>
          <cx:pt idx="548">1995</cx:pt>
          <cx:pt idx="549">1995</cx:pt>
          <cx:pt idx="550">1995</cx:pt>
          <cx:pt idx="551">1998</cx:pt>
          <cx:pt idx="552">1995</cx:pt>
          <cx:pt idx="553">1995</cx:pt>
          <cx:pt idx="554">1998</cx:pt>
          <cx:pt idx="555">1995</cx:pt>
          <cx:pt idx="556">2993</cx:pt>
          <cx:pt idx="557">1998</cx:pt>
          <cx:pt idx="558">1998</cx:pt>
          <cx:pt idx="559">2998</cx:pt>
          <cx:pt idx="560">4461</cx:pt>
          <cx:pt idx="561">796</cx:pt>
          <cx:pt idx="562">796</cx:pt>
          <cx:pt idx="563">1194</cx:pt>
          <cx:pt idx="564">1498</cx:pt>
          <cx:pt idx="565">1196</cx:pt>
          <cx:pt idx="566">1498</cx:pt>
          <cx:pt idx="567">1194</cx:pt>
          <cx:pt idx="568">1498</cx:pt>
          <cx:pt idx="569">1248</cx:pt>
          <cx:pt idx="570">1248</cx:pt>
          <cx:pt idx="571">1248</cx:pt>
          <cx:pt idx="572">1248</cx:pt>
          <cx:pt idx="573">1197</cx:pt>
          <cx:pt idx="574">1197</cx:pt>
          <cx:pt idx="575">1197</cx:pt>
          <cx:pt idx="576">1197</cx:pt>
          <cx:pt idx="577">1197</cx:pt>
          <cx:pt idx="578">1197</cx:pt>
          <cx:pt idx="579">1197</cx:pt>
          <cx:pt idx="580">1197</cx:pt>
          <cx:pt idx="581">1197</cx:pt>
          <cx:pt idx="582">1197</cx:pt>
          <cx:pt idx="583">1197</cx:pt>
          <cx:pt idx="584">1197</cx:pt>
          <cx:pt idx="585">1197</cx:pt>
          <cx:pt idx="586">1197</cx:pt>
          <cx:pt idx="587">1197</cx:pt>
          <cx:pt idx="588">1462</cx:pt>
          <cx:pt idx="589">1462</cx:pt>
          <cx:pt idx="590">1462</cx:pt>
          <cx:pt idx="591">1462</cx:pt>
          <cx:pt idx="592">1462</cx:pt>
          <cx:pt idx="593">1462</cx:pt>
          <cx:pt idx="594">1498</cx:pt>
          <cx:pt idx="595">1498</cx:pt>
          <cx:pt idx="596">1498</cx:pt>
          <cx:pt idx="597">1462</cx:pt>
          <cx:pt idx="598">998</cx:pt>
          <cx:pt idx="599">1493</cx:pt>
          <cx:pt idx="600">1493</cx:pt>
          <cx:pt idx="601">1493</cx:pt>
          <cx:pt idx="602">1493</cx:pt>
          <cx:pt idx="603">1493</cx:pt>
          <cx:pt idx="604">1493</cx:pt>
          <cx:pt idx="605">1493</cx:pt>
          <cx:pt idx="606">1248</cx:pt>
          <cx:pt idx="607">1248</cx:pt>
          <cx:pt idx="608">1248</cx:pt>
          <cx:pt idx="609">1248</cx:pt>
          <cx:pt idx="610">1498</cx:pt>
          <cx:pt idx="611">1461</cx:pt>
          <cx:pt idx="612">1461</cx:pt>
          <cx:pt idx="613">1498</cx:pt>
          <cx:pt idx="614">2489</cx:pt>
          <cx:pt idx="615">2489</cx:pt>
          <cx:pt idx="616">2179</cx:pt>
          <cx:pt idx="617">2179</cx:pt>
          <cx:pt idx="618">2179</cx:pt>
          <cx:pt idx="619">2179</cx:pt>
          <cx:pt idx="620">2179</cx:pt>
          <cx:pt idx="621">2179</cx:pt>
          <cx:pt idx="622">2179</cx:pt>
          <cx:pt idx="623">1396.5</cx:pt>
          <cx:pt idx="624">1396.5</cx:pt>
          <cx:pt idx="625">1396.5</cx:pt>
          <cx:pt idx="626">1999</cx:pt>
          <cx:pt idx="627">1999</cx:pt>
          <cx:pt idx="628">1999</cx:pt>
          <cx:pt idx="629">1999</cx:pt>
          <cx:pt idx="630">1995</cx:pt>
          <cx:pt idx="631">1999</cx:pt>
          <cx:pt idx="632">1995</cx:pt>
          <cx:pt idx="633">1999</cx:pt>
          <cx:pt idx="634">1995</cx:pt>
          <cx:pt idx="635">1999</cx:pt>
          <cx:pt idx="636">1999</cx:pt>
          <cx:pt idx="637">1995</cx:pt>
          <cx:pt idx="638">1968</cx:pt>
          <cx:pt idx="639">1968</cx:pt>
          <cx:pt idx="640">1968</cx:pt>
          <cx:pt idx="641">1968</cx:pt>
          <cx:pt idx="642">1798</cx:pt>
          <cx:pt idx="643">2998</cx:pt>
          <cx:pt idx="644">2993</cx:pt>
          <cx:pt idx="645">2979</cx:pt>
          <cx:pt idx="646">796</cx:pt>
          <cx:pt idx="647">796</cx:pt>
          <cx:pt idx="648">1186</cx:pt>
          <cx:pt idx="649">1197</cx:pt>
          <cx:pt idx="650">1197</cx:pt>
          <cx:pt idx="651">1197</cx:pt>
          <cx:pt idx="652">1197</cx:pt>
          <cx:pt idx="653">1197</cx:pt>
          <cx:pt idx="654">1197</cx:pt>
          <cx:pt idx="655">1197</cx:pt>
          <cx:pt idx="656">1186</cx:pt>
          <cx:pt idx="657">1186</cx:pt>
          <cx:pt idx="658">1197</cx:pt>
          <cx:pt idx="659">1197</cx:pt>
          <cx:pt idx="660">1197</cx:pt>
          <cx:pt idx="661">1197</cx:pt>
          <cx:pt idx="662">1120</cx:pt>
          <cx:pt idx="663">1197</cx:pt>
          <cx:pt idx="664">1120</cx:pt>
          <cx:pt idx="665">1120</cx:pt>
          <cx:pt idx="666">1197</cx:pt>
          <cx:pt idx="667">2523</cx:pt>
          <cx:pt idx="668">2523</cx:pt>
          <cx:pt idx="669">2523</cx:pt>
          <cx:pt idx="670">2523</cx:pt>
          <cx:pt idx="671">2523</cx:pt>
          <cx:pt idx="672">1248</cx:pt>
          <cx:pt idx="673">1248</cx:pt>
          <cx:pt idx="674">1248</cx:pt>
          <cx:pt idx="675">1248</cx:pt>
          <cx:pt idx="676">1462</cx:pt>
          <cx:pt idx="677">1462</cx:pt>
          <cx:pt idx="678">1462</cx:pt>
          <cx:pt idx="679">1462</cx:pt>
          <cx:pt idx="680">1462</cx:pt>
          <cx:pt idx="681">1462</cx:pt>
          <cx:pt idx="682">1462</cx:pt>
          <cx:pt idx="683">1498</cx:pt>
          <cx:pt idx="684">1498</cx:pt>
          <cx:pt idx="685">1498</cx:pt>
          <cx:pt idx="686">1598</cx:pt>
          <cx:pt idx="687">1498</cx:pt>
          <cx:pt idx="688">1598</cx:pt>
          <cx:pt idx="689">1498</cx:pt>
          <cx:pt idx="690">1498</cx:pt>
          <cx:pt idx="691">1598</cx:pt>
          <cx:pt idx="692">1498</cx:pt>
          <cx:pt idx="693">1498</cx:pt>
          <cx:pt idx="694">1598</cx:pt>
          <cx:pt idx="695">1598</cx:pt>
          <cx:pt idx="696">1598</cx:pt>
          <cx:pt idx="697">1598</cx:pt>
          <cx:pt idx="698">1498</cx:pt>
          <cx:pt idx="699">1498</cx:pt>
          <cx:pt idx="700">1396</cx:pt>
          <cx:pt idx="701">1591</cx:pt>
          <cx:pt idx="702">1591</cx:pt>
          <cx:pt idx="703">1591</cx:pt>
          <cx:pt idx="704">1591</cx:pt>
          <cx:pt idx="705">1591</cx:pt>
          <cx:pt idx="706">1396</cx:pt>
          <cx:pt idx="707">1582</cx:pt>
          <cx:pt idx="708">1582</cx:pt>
          <cx:pt idx="709">1582</cx:pt>
          <cx:pt idx="710">1582</cx:pt>
          <cx:pt idx="711">1582</cx:pt>
          <cx:pt idx="712">1591</cx:pt>
          <cx:pt idx="713">1582</cx:pt>
          <cx:pt idx="714">1396</cx:pt>
          <cx:pt idx="715">1591</cx:pt>
          <cx:pt idx="716">1591</cx:pt>
          <cx:pt idx="717">1582</cx:pt>
          <cx:pt idx="718">1956</cx:pt>
          <cx:pt idx="719">1956</cx:pt>
          <cx:pt idx="720">1956</cx:pt>
          <cx:pt idx="721">1956</cx:pt>
          <cx:pt idx="722">1956</cx:pt>
          <cx:pt idx="723">1956</cx:pt>
          <cx:pt idx="724">1995</cx:pt>
          <cx:pt idx="725">2993</cx:pt>
          <cx:pt idx="726">1998</cx:pt>
          <cx:pt idx="727">2993</cx:pt>
          <cx:pt idx="728">2993</cx:pt>
          <cx:pt idx="729">4395</cx:pt>
          <cx:pt idx="730">1995</cx:pt>
          <cx:pt idx="731">4395</cx:pt>
          <cx:pt idx="732">998</cx:pt>
          <cx:pt idx="733">998</cx:pt>
          <cx:pt idx="734">1197</cx:pt>
          <cx:pt idx="735">998</cx:pt>
          <cx:pt idx="736">1197</cx:pt>
          <cx:pt idx="737">1197</cx:pt>
          <cx:pt idx="738">1197</cx:pt>
          <cx:pt idx="739">998</cx:pt>
          <cx:pt idx="740">998</cx:pt>
          <cx:pt idx="741">1197</cx:pt>
          <cx:pt idx="742">1197</cx:pt>
          <cx:pt idx="743">998</cx:pt>
          <cx:pt idx="744">998</cx:pt>
          <cx:pt idx="745">998</cx:pt>
          <cx:pt idx="746">1199</cx:pt>
          <cx:pt idx="747">1047</cx:pt>
          <cx:pt idx="748">1199</cx:pt>
          <cx:pt idx="749">1493</cx:pt>
          <cx:pt idx="750">1493</cx:pt>
          <cx:pt idx="751">1493</cx:pt>
          <cx:pt idx="752">1493</cx:pt>
          <cx:pt idx="753">1493</cx:pt>
          <cx:pt idx="754">1493</cx:pt>
          <cx:pt idx="755">2200</cx:pt>
          <cx:pt idx="756">1396.5</cx:pt>
          <cx:pt idx="757">2487</cx:pt>
          <cx:pt idx="758">1496</cx:pt>
          <cx:pt idx="759">1496</cx:pt>
          <cx:pt idx="760">1498</cx:pt>
          <cx:pt idx="761">1496</cx:pt>
          <cx:pt idx="762">1496</cx:pt>
          <cx:pt idx="763">1496</cx:pt>
          <cx:pt idx="764">1496</cx:pt>
          <cx:pt idx="765">1496</cx:pt>
          <cx:pt idx="766">1498</cx:pt>
          <cx:pt idx="767">1496</cx:pt>
          <cx:pt idx="768">1496</cx:pt>
          <cx:pt idx="769">1496</cx:pt>
          <cx:pt idx="770">1496</cx:pt>
          <cx:pt idx="771">1498</cx:pt>
          <cx:pt idx="772">1395</cx:pt>
          <cx:pt idx="773">1968</cx:pt>
          <cx:pt idx="774">1395</cx:pt>
          <cx:pt idx="775">1798</cx:pt>
          <cx:pt idx="776">1968</cx:pt>
          <cx:pt idx="777">1968</cx:pt>
          <cx:pt idx="778">1798</cx:pt>
          <cx:pt idx="779">1968</cx:pt>
          <cx:pt idx="780">1395</cx:pt>
          <cx:pt idx="781">1968</cx:pt>
          <cx:pt idx="782">1798</cx:pt>
          <cx:pt idx="783">1968</cx:pt>
          <cx:pt idx="784">1461</cx:pt>
          <cx:pt idx="785">1461</cx:pt>
          <cx:pt idx="786">1461</cx:pt>
        </cx:lvl>
      </cx:numDim>
    </cx:data>
  </cx:chartData>
  <cx:chart>
    <cx:title pos="t" align="ctr" overlay="0">
      <cx:tx>
        <cx:txData>
          <cx:v>Displacement with outliers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IN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</a:rPr>
            <a:t>Displacement with outliers</a:t>
          </a:r>
        </a:p>
      </cx:txPr>
    </cx:title>
    <cx:plotArea>
      <cx:plotAreaRegion>
        <cx:series layoutId="clusteredColumn" uniqueId="{67B27C4A-B8E2-4EFB-8305-D3197B638993}">
          <cx:spPr>
            <a:ln w="19050">
              <a:solidFill>
                <a:schemeClr val="bg1"/>
              </a:solidFill>
            </a:ln>
          </cx:spPr>
          <cx:dataId val="0"/>
          <cx:layoutPr>
            <cx:binning intervalClosed="r">
              <cx:binSize val="980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'9'!$D$2:$D$788</cx:f>
        <cx:lvl ptCount="787" formatCode="General">
          <cx:pt idx="0">24</cx:pt>
          <cx:pt idx="1">24</cx:pt>
          <cx:pt idx="2">15</cx:pt>
          <cx:pt idx="3">24</cx:pt>
          <cx:pt idx="4">24</cx:pt>
          <cx:pt idx="5">24</cx:pt>
          <cx:pt idx="6">28</cx:pt>
          <cx:pt idx="7">28</cx:pt>
          <cx:pt idx="8">28</cx:pt>
          <cx:pt idx="9">28</cx:pt>
          <cx:pt idx="10">28</cx:pt>
          <cx:pt idx="11">28</cx:pt>
          <cx:pt idx="12">28</cx:pt>
          <cx:pt idx="13">28</cx:pt>
          <cx:pt idx="14">28</cx:pt>
          <cx:pt idx="15">28</cx:pt>
          <cx:pt idx="16">28</cx:pt>
          <cx:pt idx="17">28</cx:pt>
          <cx:pt idx="18">40</cx:pt>
          <cx:pt idx="19">40</cx:pt>
          <cx:pt idx="20">40</cx:pt>
          <cx:pt idx="21">40</cx:pt>
          <cx:pt idx="22">40</cx:pt>
          <cx:pt idx="23">35</cx:pt>
          <cx:pt idx="24">35</cx:pt>
          <cx:pt idx="25">35</cx:pt>
          <cx:pt idx="26">35</cx:pt>
          <cx:pt idx="27">35</cx:pt>
          <cx:pt idx="28">35</cx:pt>
          <cx:pt idx="29">35</cx:pt>
          <cx:pt idx="30">60</cx:pt>
          <cx:pt idx="31">35</cx:pt>
          <cx:pt idx="32">35</cx:pt>
          <cx:pt idx="33">35</cx:pt>
          <cx:pt idx="34">35</cx:pt>
          <cx:pt idx="35">35</cx:pt>
          <cx:pt idx="36">60</cx:pt>
          <cx:pt idx="37">35</cx:pt>
          <cx:pt idx="38">35</cx:pt>
          <cx:pt idx="39">35</cx:pt>
          <cx:pt idx="40">35</cx:pt>
          <cx:pt idx="41">35</cx:pt>
          <cx:pt idx="42">35</cx:pt>
          <cx:pt idx="43">35</cx:pt>
          <cx:pt idx="44">35</cx:pt>
          <cx:pt idx="45">35</cx:pt>
          <cx:pt idx="46">35</cx:pt>
          <cx:pt idx="47">35</cx:pt>
          <cx:pt idx="48">35</cx:pt>
          <cx:pt idx="49">35</cx:pt>
          <cx:pt idx="50">35</cx:pt>
          <cx:pt idx="51">35</cx:pt>
          <cx:pt idx="52">35</cx:pt>
          <cx:pt idx="53">35</cx:pt>
          <cx:pt idx="54">35</cx:pt>
          <cx:pt idx="55">32</cx:pt>
          <cx:pt idx="56">32</cx:pt>
          <cx:pt idx="57">32</cx:pt>
          <cx:pt idx="58">32</cx:pt>
          <cx:pt idx="59">32</cx:pt>
          <cx:pt idx="60">32</cx:pt>
          <cx:pt idx="61">32</cx:pt>
          <cx:pt idx="62">40</cx:pt>
          <cx:pt idx="63">40</cx:pt>
          <cx:pt idx="64">40</cx:pt>
          <cx:pt idx="65">40</cx:pt>
          <cx:pt idx="66">45</cx:pt>
          <cx:pt idx="67">45</cx:pt>
          <cx:pt idx="68">45</cx:pt>
          <cx:pt idx="69">45</cx:pt>
          <cx:pt idx="70">45</cx:pt>
          <cx:pt idx="71">45</cx:pt>
          <cx:pt idx="72">45</cx:pt>
          <cx:pt idx="73">45</cx:pt>
          <cx:pt idx="74">45</cx:pt>
          <cx:pt idx="75">45</cx:pt>
          <cx:pt idx="76">45</cx:pt>
          <cx:pt idx="77">45</cx:pt>
          <cx:pt idx="78">45</cx:pt>
          <cx:pt idx="79">45</cx:pt>
          <cx:pt idx="80">44</cx:pt>
          <cx:pt idx="81">44</cx:pt>
          <cx:pt idx="82">44</cx:pt>
          <cx:pt idx="83">44</cx:pt>
          <cx:pt idx="84">44</cx:pt>
          <cx:pt idx="85">44</cx:pt>
          <cx:pt idx="86">44</cx:pt>
          <cx:pt idx="87">44</cx:pt>
          <cx:pt idx="88">43</cx:pt>
          <cx:pt idx="89">43</cx:pt>
          <cx:pt idx="90">43</cx:pt>
          <cx:pt idx="91">43</cx:pt>
          <cx:pt idx="92">43</cx:pt>
          <cx:pt idx="93">43</cx:pt>
          <cx:pt idx="94">42</cx:pt>
          <cx:pt idx="95">42</cx:pt>
          <cx:pt idx="96">42</cx:pt>
          <cx:pt idx="97">45</cx:pt>
          <cx:pt idx="98">45</cx:pt>
          <cx:pt idx="99">45</cx:pt>
          <cx:pt idx="100">45</cx:pt>
          <cx:pt idx="101">45</cx:pt>
          <cx:pt idx="102">45</cx:pt>
          <cx:pt idx="103">45</cx:pt>
          <cx:pt idx="104">45</cx:pt>
          <cx:pt idx="105">45</cx:pt>
          <cx:pt idx="106">45</cx:pt>
          <cx:pt idx="107">45</cx:pt>
          <cx:pt idx="108">45</cx:pt>
          <cx:pt idx="109">37</cx:pt>
          <cx:pt idx="110">37</cx:pt>
          <cx:pt idx="111">37</cx:pt>
          <cx:pt idx="112">37</cx:pt>
          <cx:pt idx="113">37</cx:pt>
          <cx:pt idx="114">37</cx:pt>
          <cx:pt idx="115">37</cx:pt>
          <cx:pt idx="116">37</cx:pt>
          <cx:pt idx="117">37</cx:pt>
          <cx:pt idx="118">37</cx:pt>
          <cx:pt idx="119">37</cx:pt>
          <cx:pt idx="120">37</cx:pt>
          <cx:pt idx="121">45</cx:pt>
          <cx:pt idx="122">45</cx:pt>
          <cx:pt idx="123">45</cx:pt>
          <cx:pt idx="124">45</cx:pt>
          <cx:pt idx="125">45</cx:pt>
          <cx:pt idx="126">45</cx:pt>
          <cx:pt idx="127">45</cx:pt>
          <cx:pt idx="128">45</cx:pt>
          <cx:pt idx="129">37</cx:pt>
          <cx:pt idx="130">37</cx:pt>
          <cx:pt idx="131">37</cx:pt>
          <cx:pt idx="132">37</cx:pt>
          <cx:pt idx="133">37</cx:pt>
          <cx:pt idx="134">37</cx:pt>
          <cx:pt idx="135">37</cx:pt>
          <cx:pt idx="136">37</cx:pt>
          <cx:pt idx="137">37</cx:pt>
          <cx:pt idx="138">37</cx:pt>
          <cx:pt idx="139">37</cx:pt>
          <cx:pt idx="140">37</cx:pt>
          <cx:pt idx="141">37</cx:pt>
          <cx:pt idx="142">37</cx:pt>
          <cx:pt idx="143">40</cx:pt>
          <cx:pt idx="144">40</cx:pt>
          <cx:pt idx="145">40</cx:pt>
          <cx:pt idx="146">42</cx:pt>
          <cx:pt idx="147">42</cx:pt>
          <cx:pt idx="148">42</cx:pt>
          <cx:pt idx="149">42</cx:pt>
          <cx:pt idx="150">42</cx:pt>
          <cx:pt idx="151">45</cx:pt>
          <cx:pt idx="152">45</cx:pt>
          <cx:pt idx="153">45</cx:pt>
          <cx:pt idx="154">45</cx:pt>
          <cx:pt idx="155">45</cx:pt>
          <cx:pt idx="156">45</cx:pt>
          <cx:pt idx="157">45</cx:pt>
          <cx:pt idx="158">45</cx:pt>
          <cx:pt idx="159">42</cx:pt>
          <cx:pt idx="160">42</cx:pt>
          <cx:pt idx="161">42</cx:pt>
          <cx:pt idx="162">40</cx:pt>
          <cx:pt idx="163">40</cx:pt>
          <cx:pt idx="164">40</cx:pt>
          <cx:pt idx="165">40</cx:pt>
          <cx:pt idx="166">40</cx:pt>
          <cx:pt idx="167">42</cx:pt>
          <cx:pt idx="168">42</cx:pt>
          <cx:pt idx="169">42</cx:pt>
          <cx:pt idx="170">42</cx:pt>
          <cx:pt idx="171">40</cx:pt>
          <cx:pt idx="172">45</cx:pt>
          <cx:pt idx="173">45</cx:pt>
          <cx:pt idx="174">45</cx:pt>
          <cx:pt idx="175">45</cx:pt>
          <cx:pt idx="176">45</cx:pt>
          <cx:pt idx="177">45</cx:pt>
          <cx:pt idx="178">45</cx:pt>
          <cx:pt idx="179">45</cx:pt>
          <cx:pt idx="180">45</cx:pt>
          <cx:pt idx="181">45</cx:pt>
          <cx:pt idx="182">45</cx:pt>
          <cx:pt idx="183">45</cx:pt>
          <cx:pt idx="184">45</cx:pt>
          <cx:pt idx="185">45</cx:pt>
          <cx:pt idx="186">45</cx:pt>
          <cx:pt idx="187">45</cx:pt>
          <cx:pt idx="188">50</cx:pt>
          <cx:pt idx="189">50</cx:pt>
          <cx:pt idx="190">50</cx:pt>
          <cx:pt idx="191">37</cx:pt>
          <cx:pt idx="192">37</cx:pt>
          <cx:pt idx="193">37</cx:pt>
          <cx:pt idx="194">37</cx:pt>
          <cx:pt idx="195">37</cx:pt>
          <cx:pt idx="196">70</cx:pt>
          <cx:pt idx="197">70</cx:pt>
          <cx:pt idx="198">71</cx:pt>
          <cx:pt idx="199">71</cx:pt>
          <cx:pt idx="200">66</cx:pt>
          <cx:pt idx="201">66</cx:pt>
          <cx:pt idx="202">66</cx:pt>
          <cx:pt idx="203">66</cx:pt>
          <cx:pt idx="204">66</cx:pt>
          <cx:pt idx="205">67</cx:pt>
          <cx:pt idx="206">67</cx:pt>
          <cx:pt idx="207">67</cx:pt>
          <cx:pt idx="208">41</cx:pt>
          <cx:pt idx="209">41</cx:pt>
          <cx:pt idx="210">41</cx:pt>
          <cx:pt idx="211">60.899999999999999</cx:pt>
          <cx:pt idx="212">52</cx:pt>
          <cx:pt idx="213">87</cx:pt>
          <cx:pt idx="214">78</cx:pt>
          <cx:pt idx="215">78</cx:pt>
          <cx:pt idx="216">78</cx:pt>
          <cx:pt idx="217">78</cx:pt>
          <cx:pt idx="218">46</cx:pt>
          <cx:pt idx="219">78</cx:pt>
          <cx:pt idx="220">35</cx:pt>
          <cx:pt idx="221">35</cx:pt>
          <cx:pt idx="222">35</cx:pt>
          <cx:pt idx="223">35</cx:pt>
          <cx:pt idx="224">35</cx:pt>
          <cx:pt idx="225">35</cx:pt>
          <cx:pt idx="226">35</cx:pt>
          <cx:pt idx="227">35</cx:pt>
          <cx:pt idx="228">27</cx:pt>
          <cx:pt idx="229">27</cx:pt>
          <cx:pt idx="230">27</cx:pt>
          <cx:pt idx="231">27</cx:pt>
          <cx:pt idx="232">27</cx:pt>
          <cx:pt idx="233">27</cx:pt>
          <cx:pt idx="234">27</cx:pt>
          <cx:pt idx="235">27</cx:pt>
          <cx:pt idx="236">27</cx:pt>
          <cx:pt idx="237">27</cx:pt>
          <cx:pt idx="238">35</cx:pt>
          <cx:pt idx="239">35</cx:pt>
          <cx:pt idx="240">35</cx:pt>
          <cx:pt idx="241">35</cx:pt>
          <cx:pt idx="242">35</cx:pt>
          <cx:pt idx="243">35</cx:pt>
          <cx:pt idx="244">35</cx:pt>
          <cx:pt idx="245">35</cx:pt>
          <cx:pt idx="246">35</cx:pt>
          <cx:pt idx="247">35</cx:pt>
          <cx:pt idx="248">35</cx:pt>
          <cx:pt idx="249">43</cx:pt>
          <cx:pt idx="250">43</cx:pt>
          <cx:pt idx="251">43</cx:pt>
          <cx:pt idx="252">43</cx:pt>
          <cx:pt idx="253">43</cx:pt>
          <cx:pt idx="254">43</cx:pt>
          <cx:pt idx="255">35</cx:pt>
          <cx:pt idx="256">35</cx:pt>
          <cx:pt idx="257">35</cx:pt>
          <cx:pt idx="258">35</cx:pt>
          <cx:pt idx="259">35</cx:pt>
          <cx:pt idx="260">35</cx:pt>
          <cx:pt idx="261">35</cx:pt>
          <cx:pt idx="262">35</cx:pt>
          <cx:pt idx="263">35</cx:pt>
          <cx:pt idx="264">35</cx:pt>
          <cx:pt idx="265">35</cx:pt>
          <cx:pt idx="266">35</cx:pt>
          <cx:pt idx="267">35</cx:pt>
          <cx:pt idx="268">35</cx:pt>
          <cx:pt idx="269">35</cx:pt>
          <cx:pt idx="270">35</cx:pt>
          <cx:pt idx="271">35</cx:pt>
          <cx:pt idx="272">35</cx:pt>
          <cx:pt idx="273">35</cx:pt>
          <cx:pt idx="274">35</cx:pt>
          <cx:pt idx="275">35</cx:pt>
          <cx:pt idx="276">35</cx:pt>
          <cx:pt idx="277">37</cx:pt>
          <cx:pt idx="278">37</cx:pt>
          <cx:pt idx="279">37</cx:pt>
          <cx:pt idx="280">37</cx:pt>
          <cx:pt idx="281">37</cx:pt>
          <cx:pt idx="282">37</cx:pt>
          <cx:pt idx="283">37</cx:pt>
          <cx:pt idx="284">37</cx:pt>
          <cx:pt idx="285">37</cx:pt>
          <cx:pt idx="286">37</cx:pt>
          <cx:pt idx="287">37</cx:pt>
          <cx:pt idx="288">37</cx:pt>
          <cx:pt idx="289">37</cx:pt>
          <cx:pt idx="290">37</cx:pt>
          <cx:pt idx="291">37</cx:pt>
          <cx:pt idx="292">37</cx:pt>
          <cx:pt idx="293">37</cx:pt>
          <cx:pt idx="294">37</cx:pt>
          <cx:pt idx="295">37</cx:pt>
          <cx:pt idx="296">37</cx:pt>
          <cx:pt idx="297">37</cx:pt>
          <cx:pt idx="298">37</cx:pt>
          <cx:pt idx="299">37</cx:pt>
          <cx:pt idx="300">37</cx:pt>
          <cx:pt idx="301">35</cx:pt>
          <cx:pt idx="302">35</cx:pt>
          <cx:pt idx="303">35</cx:pt>
          <cx:pt idx="304">35</cx:pt>
          <cx:pt idx="305">35</cx:pt>
          <cx:pt idx="306">35</cx:pt>
          <cx:pt idx="307">44</cx:pt>
          <cx:pt idx="308">44</cx:pt>
          <cx:pt idx="309">44</cx:pt>
          <cx:pt idx="310">44</cx:pt>
          <cx:pt idx="311">44</cx:pt>
          <cx:pt idx="312">44</cx:pt>
          <cx:pt idx="313">44</cx:pt>
          <cx:pt idx="314">44</cx:pt>
          <cx:pt idx="315">44</cx:pt>
          <cx:pt idx="316">44</cx:pt>
          <cx:pt idx="317">44</cx:pt>
          <cx:pt idx="318">40</cx:pt>
          <cx:pt idx="319">40</cx:pt>
          <cx:pt idx="320">45</cx:pt>
          <cx:pt idx="321">45</cx:pt>
          <cx:pt idx="322">41</cx:pt>
          <cx:pt idx="323">45</cx:pt>
          <cx:pt idx="324">45</cx:pt>
          <cx:pt idx="325">45</cx:pt>
          <cx:pt idx="326">45</cx:pt>
          <cx:pt idx="327">45</cx:pt>
          <cx:pt idx="328">45</cx:pt>
          <cx:pt idx="329">41</cx:pt>
          <cx:pt idx="330">41</cx:pt>
          <cx:pt idx="331">41</cx:pt>
          <cx:pt idx="332">45</cx:pt>
          <cx:pt idx="333">44</cx:pt>
          <cx:pt idx="334">44</cx:pt>
          <cx:pt idx="335">44</cx:pt>
          <cx:pt idx="336">44</cx:pt>
          <cx:pt idx="337">44</cx:pt>
          <cx:pt idx="338">44</cx:pt>
          <cx:pt idx="339">44</cx:pt>
          <cx:pt idx="340">44</cx:pt>
          <cx:pt idx="341">44</cx:pt>
          <cx:pt idx="342">44</cx:pt>
          <cx:pt idx="343">44</cx:pt>
          <cx:pt idx="344">44</cx:pt>
          <cx:pt idx="345">44</cx:pt>
          <cx:pt idx="346">44</cx:pt>
          <cx:pt idx="347">44</cx:pt>
          <cx:pt idx="348">44</cx:pt>
          <cx:pt idx="349">44</cx:pt>
          <cx:pt idx="350">44</cx:pt>
          <cx:pt idx="351">44</cx:pt>
          <cx:pt idx="352">44</cx:pt>
          <cx:pt idx="353">44</cx:pt>
          <cx:pt idx="354">44</cx:pt>
          <cx:pt idx="355">44</cx:pt>
          <cx:pt idx="356">44</cx:pt>
          <cx:pt idx="357">60</cx:pt>
          <cx:pt idx="358">60</cx:pt>
          <cx:pt idx="359">60</cx:pt>
          <cx:pt idx="360">60</cx:pt>
          <cx:pt idx="361">60</cx:pt>
          <cx:pt idx="362">60</cx:pt>
          <cx:pt idx="363">48</cx:pt>
          <cx:pt idx="364">48</cx:pt>
          <cx:pt idx="365">48</cx:pt>
          <cx:pt idx="366">48</cx:pt>
          <cx:pt idx="367">48</cx:pt>
          <cx:pt idx="368">48</cx:pt>
          <cx:pt idx="369">48</cx:pt>
          <cx:pt idx="370">48</cx:pt>
          <cx:pt idx="371">48</cx:pt>
          <cx:pt idx="372">40</cx:pt>
          <cx:pt idx="373">40</cx:pt>
          <cx:pt idx="374">40</cx:pt>
          <cx:pt idx="375">40</cx:pt>
          <cx:pt idx="376">52</cx:pt>
          <cx:pt idx="377">52</cx:pt>
          <cx:pt idx="378">52</cx:pt>
          <cx:pt idx="379">52</cx:pt>
          <cx:pt idx="380">52</cx:pt>
          <cx:pt idx="381">52</cx:pt>
          <cx:pt idx="382">52</cx:pt>
          <cx:pt idx="383">52</cx:pt>
          <cx:pt idx="384">52</cx:pt>
          <cx:pt idx="385">52</cx:pt>
          <cx:pt idx="386">52</cx:pt>
          <cx:pt idx="387">52</cx:pt>
          <cx:pt idx="388">50</cx:pt>
          <cx:pt idx="389">50</cx:pt>
          <cx:pt idx="390">50</cx:pt>
          <cx:pt idx="391">50</cx:pt>
          <cx:pt idx="392">50</cx:pt>
          <cx:pt idx="393">50</cx:pt>
          <cx:pt idx="394">50</cx:pt>
          <cx:pt idx="395">50</cx:pt>
          <cx:pt idx="396">50</cx:pt>
          <cx:pt idx="397">45</cx:pt>
          <cx:pt idx="398">45</cx:pt>
          <cx:pt idx="399">45</cx:pt>
          <cx:pt idx="400">45</cx:pt>
          <cx:pt idx="401">45</cx:pt>
          <cx:pt idx="402">45</cx:pt>
          <cx:pt idx="403">45</cx:pt>
          <cx:pt idx="404">45</cx:pt>
          <cx:pt idx="405">45</cx:pt>
          <cx:pt idx="406">45</cx:pt>
          <cx:pt idx="407">45</cx:pt>
          <cx:pt idx="408">45</cx:pt>
          <cx:pt idx="409">45</cx:pt>
          <cx:pt idx="410">42</cx:pt>
          <cx:pt idx="411">42</cx:pt>
          <cx:pt idx="412">42</cx:pt>
          <cx:pt idx="413">42</cx:pt>
          <cx:pt idx="414">42</cx:pt>
          <cx:pt idx="415">42</cx:pt>
          <cx:pt idx="416">42</cx:pt>
          <cx:pt idx="417">42</cx:pt>
          <cx:pt idx="418">42</cx:pt>
          <cx:pt idx="419">42</cx:pt>
          <cx:pt idx="420">42</cx:pt>
          <cx:pt idx="421">50</cx:pt>
          <cx:pt idx="422">50</cx:pt>
          <cx:pt idx="423">50</cx:pt>
          <cx:pt idx="424">50</cx:pt>
          <cx:pt idx="425">50</cx:pt>
          <cx:pt idx="426">50</cx:pt>
          <cx:pt idx="427">50</cx:pt>
          <cx:pt idx="428">55</cx:pt>
          <cx:pt idx="429">55</cx:pt>
          <cx:pt idx="430">55</cx:pt>
          <cx:pt idx="431">55</cx:pt>
          <cx:pt idx="432">55</cx:pt>
          <cx:pt idx="433">55</cx:pt>
          <cx:pt idx="434">55</cx:pt>
          <cx:pt idx="435">55</cx:pt>
          <cx:pt idx="436">55</cx:pt>
          <cx:pt idx="437">55</cx:pt>
          <cx:pt idx="438">45</cx:pt>
          <cx:pt idx="439">45</cx:pt>
          <cx:pt idx="440">41</cx:pt>
          <cx:pt idx="441">41</cx:pt>
          <cx:pt idx="442">35</cx:pt>
          <cx:pt idx="443">35</cx:pt>
          <cx:pt idx="444">35</cx:pt>
          <cx:pt idx="445">60</cx:pt>
          <cx:pt idx="446">60</cx:pt>
          <cx:pt idx="447">60</cx:pt>
          <cx:pt idx="448">45</cx:pt>
          <cx:pt idx="449">45</cx:pt>
          <cx:pt idx="450">45</cx:pt>
          <cx:pt idx="451">45</cx:pt>
          <cx:pt idx="452">60</cx:pt>
          <cx:pt idx="453">60</cx:pt>
          <cx:pt idx="454">60</cx:pt>
          <cx:pt idx="455">45</cx:pt>
          <cx:pt idx="456">45</cx:pt>
          <cx:pt idx="457">45</cx:pt>
          <cx:pt idx="458">45</cx:pt>
          <cx:pt idx="459">45</cx:pt>
          <cx:pt idx="460">45</cx:pt>
          <cx:pt idx="461">45</cx:pt>
          <cx:pt idx="462">45</cx:pt>
          <cx:pt idx="463">60</cx:pt>
          <cx:pt idx="464">80</cx:pt>
          <cx:pt idx="465">80</cx:pt>
          <cx:pt idx="466">60</cx:pt>
          <cx:pt idx="467">60</cx:pt>
          <cx:pt idx="468">60</cx:pt>
          <cx:pt idx="469">60</cx:pt>
          <cx:pt idx="470">60</cx:pt>
          <cx:pt idx="471">60</cx:pt>
          <cx:pt idx="472">55</cx:pt>
          <cx:pt idx="473">55</cx:pt>
          <cx:pt idx="474">55</cx:pt>
          <cx:pt idx="475">55</cx:pt>
          <cx:pt idx="476">70</cx:pt>
          <cx:pt idx="477">70</cx:pt>
          <cx:pt idx="478">70</cx:pt>
          <cx:pt idx="479">70</cx:pt>
          <cx:pt idx="480">70</cx:pt>
          <cx:pt idx="481">70</cx:pt>
          <cx:pt idx="482">70</cx:pt>
          <cx:pt idx="483">70</cx:pt>
          <cx:pt idx="484">70</cx:pt>
          <cx:pt idx="485">70</cx:pt>
          <cx:pt idx="486">70</cx:pt>
          <cx:pt idx="487">70</cx:pt>
          <cx:pt idx="488">70</cx:pt>
          <cx:pt idx="489">70</cx:pt>
          <cx:pt idx="490">70</cx:pt>
          <cx:pt idx="491">70</cx:pt>
          <cx:pt idx="492">70</cx:pt>
          <cx:pt idx="493">70</cx:pt>
          <cx:pt idx="494">70</cx:pt>
          <cx:pt idx="495">70</cx:pt>
          <cx:pt idx="496">70</cx:pt>
          <cx:pt idx="497">41</cx:pt>
          <cx:pt idx="498">41</cx:pt>
          <cx:pt idx="499">41</cx:pt>
          <cx:pt idx="500">60</cx:pt>
          <cx:pt idx="501">60</cx:pt>
          <cx:pt idx="502">60</cx:pt>
          <cx:pt idx="503">41</cx:pt>
          <cx:pt idx="504">60</cx:pt>
          <cx:pt idx="505">60</cx:pt>
          <cx:pt idx="506">41</cx:pt>
          <cx:pt idx="507">55</cx:pt>
          <cx:pt idx="508">55</cx:pt>
          <cx:pt idx="509">55</cx:pt>
          <cx:pt idx="510">55</cx:pt>
          <cx:pt idx="511">55</cx:pt>
          <cx:pt idx="512">55</cx:pt>
          <cx:pt idx="513">55</cx:pt>
          <cx:pt idx="514">55</cx:pt>
          <cx:pt idx="515">55</cx:pt>
          <cx:pt idx="516">55</cx:pt>
          <cx:pt idx="517">55</cx:pt>
          <cx:pt idx="518">55</cx:pt>
          <cx:pt idx="519">55</cx:pt>
          <cx:pt idx="520">55</cx:pt>
          <cx:pt idx="521">55</cx:pt>
          <cx:pt idx="522">55</cx:pt>
          <cx:pt idx="523">55</cx:pt>
          <cx:pt idx="524">55</cx:pt>
          <cx:pt idx="525">55</cx:pt>
          <cx:pt idx="526">43</cx:pt>
          <cx:pt idx="527">43</cx:pt>
          <cx:pt idx="528">55</cx:pt>
          <cx:pt idx="529">66</cx:pt>
          <cx:pt idx="530">66</cx:pt>
          <cx:pt idx="531">66</cx:pt>
          <cx:pt idx="532">66</cx:pt>
          <cx:pt idx="533">66</cx:pt>
          <cx:pt idx="534">66</cx:pt>
          <cx:pt idx="535">66</cx:pt>
          <cx:pt idx="536">80</cx:pt>
          <cx:pt idx="537">80</cx:pt>
          <cx:pt idx="538">80</cx:pt>
          <cx:pt idx="539">80</cx:pt>
          <cx:pt idx="540">80</cx:pt>
          <cx:pt idx="541">80</cx:pt>
          <cx:pt idx="542">80</cx:pt>
          <cx:pt idx="543">80</cx:pt>
          <cx:pt idx="544">80</cx:pt>
          <cx:pt idx="545">80</cx:pt>
          <cx:pt idx="546">63</cx:pt>
          <cx:pt idx="547">51</cx:pt>
          <cx:pt idx="548">51</cx:pt>
          <cx:pt idx="549">51</cx:pt>
          <cx:pt idx="550">61</cx:pt>
          <cx:pt idx="551">51</cx:pt>
          <cx:pt idx="552">40</cx:pt>
          <cx:pt idx="553">40</cx:pt>
          <cx:pt idx="554">59</cx:pt>
          <cx:pt idx="555">60</cx:pt>
          <cx:pt idx="556">68</cx:pt>
          <cx:pt idx="557">68</cx:pt>
          <cx:pt idx="558">52</cx:pt>
          <cx:pt idx="559">52</cx:pt>
          <cx:pt idx="560">93</cx:pt>
          <cx:pt idx="561">35</cx:pt>
          <cx:pt idx="562">36</cx:pt>
          <cx:pt idx="563">42</cx:pt>
          <cx:pt idx="564">40</cx:pt>
          <cx:pt idx="565">42</cx:pt>
          <cx:pt idx="566">40</cx:pt>
          <cx:pt idx="567">42</cx:pt>
          <cx:pt idx="568">40</cx:pt>
          <cx:pt idx="569">37</cx:pt>
          <cx:pt idx="570">37</cx:pt>
          <cx:pt idx="571">37</cx:pt>
          <cx:pt idx="572">37</cx:pt>
          <cx:pt idx="573">37</cx:pt>
          <cx:pt idx="574">37</cx:pt>
          <cx:pt idx="575">37</cx:pt>
          <cx:pt idx="576">37</cx:pt>
          <cx:pt idx="577">37</cx:pt>
          <cx:pt idx="578">37</cx:pt>
          <cx:pt idx="579">37</cx:pt>
          <cx:pt idx="580">37</cx:pt>
          <cx:pt idx="581">37</cx:pt>
          <cx:pt idx="582">43</cx:pt>
          <cx:pt idx="583">43</cx:pt>
          <cx:pt idx="584">43</cx:pt>
          <cx:pt idx="585">43</cx:pt>
          <cx:pt idx="586">43</cx:pt>
          <cx:pt idx="587">43</cx:pt>
          <cx:pt idx="588">45</cx:pt>
          <cx:pt idx="589">45</cx:pt>
          <cx:pt idx="590">45</cx:pt>
          <cx:pt idx="591">45</cx:pt>
          <cx:pt idx="592">45</cx:pt>
          <cx:pt idx="593">45</cx:pt>
          <cx:pt idx="594">45</cx:pt>
          <cx:pt idx="595">45</cx:pt>
          <cx:pt idx="596">45</cx:pt>
          <cx:pt idx="597">45</cx:pt>
          <cx:pt idx="598">37</cx:pt>
          <cx:pt idx="599">60</cx:pt>
          <cx:pt idx="600">60</cx:pt>
          <cx:pt idx="601">60</cx:pt>
          <cx:pt idx="602">60</cx:pt>
          <cx:pt idx="603">60</cx:pt>
          <cx:pt idx="604">60</cx:pt>
          <cx:pt idx="605">60</cx:pt>
          <cx:pt idx="606">48</cx:pt>
          <cx:pt idx="607">48</cx:pt>
          <cx:pt idx="608">48</cx:pt>
          <cx:pt idx="609">48</cx:pt>
          <cx:pt idx="610">50</cx:pt>
          <cx:pt idx="611">50</cx:pt>
          <cx:pt idx="612">50</cx:pt>
          <cx:pt idx="613">50</cx:pt>
          <cx:pt idx="614">55</cx:pt>
          <cx:pt idx="615">55</cx:pt>
          <cx:pt idx="616">55</cx:pt>
          <cx:pt idx="617">55</cx:pt>
          <cx:pt idx="618">55</cx:pt>
          <cx:pt idx="619">63</cx:pt>
          <cx:pt idx="620">63</cx:pt>
          <cx:pt idx="621">63</cx:pt>
          <cx:pt idx="622">63</cx:pt>
          <cx:pt idx="623">41</cx:pt>
          <cx:pt idx="624">41</cx:pt>
          <cx:pt idx="625">41</cx:pt>
          <cx:pt idx="626">50</cx:pt>
          <cx:pt idx="627">50</cx:pt>
          <cx:pt idx="628">50</cx:pt>
          <cx:pt idx="629">50</cx:pt>
          <cx:pt idx="630">62</cx:pt>
          <cx:pt idx="631">62</cx:pt>
          <cx:pt idx="632">62</cx:pt>
          <cx:pt idx="633">62</cx:pt>
          <cx:pt idx="634">62</cx:pt>
          <cx:pt idx="635">62</cx:pt>
          <cx:pt idx="636">62</cx:pt>
          <cx:pt idx="637">62</cx:pt>
          <cx:pt idx="638">55</cx:pt>
          <cx:pt idx="639">66</cx:pt>
          <cx:pt idx="640">55</cx:pt>
          <cx:pt idx="641">66</cx:pt>
          <cx:pt idx="642">43</cx:pt>
          <cx:pt idx="643">80</cx:pt>
          <cx:pt idx="644">80</cx:pt>
          <cx:pt idx="645">60</cx:pt>
          <cx:pt idx="646">35</cx:pt>
          <cx:pt idx="647">35</cx:pt>
          <cx:pt idx="648">37</cx:pt>
          <cx:pt idx="649">37</cx:pt>
          <cx:pt idx="650">37</cx:pt>
          <cx:pt idx="651">37</cx:pt>
          <cx:pt idx="652">37</cx:pt>
          <cx:pt idx="653">37</cx:pt>
          <cx:pt idx="654">37</cx:pt>
          <cx:pt idx="655">37</cx:pt>
          <cx:pt idx="656">37</cx:pt>
          <cx:pt idx="657">37</cx:pt>
          <cx:pt idx="658">43</cx:pt>
          <cx:pt idx="659">43</cx:pt>
          <cx:pt idx="660">43</cx:pt>
          <cx:pt idx="661">43</cx:pt>
          <cx:pt idx="662">43</cx:pt>
          <cx:pt idx="663">43</cx:pt>
          <cx:pt idx="664">43</cx:pt>
          <cx:pt idx="665">43</cx:pt>
          <cx:pt idx="666">43</cx:pt>
          <cx:pt idx="667">60</cx:pt>
          <cx:pt idx="668">60</cx:pt>
          <cx:pt idx="669">60</cx:pt>
          <cx:pt idx="670">60</cx:pt>
          <cx:pt idx="671">60</cx:pt>
          <cx:pt idx="672">43</cx:pt>
          <cx:pt idx="673">43</cx:pt>
          <cx:pt idx="674">43</cx:pt>
          <cx:pt idx="675">43</cx:pt>
          <cx:pt idx="676">43</cx:pt>
          <cx:pt idx="677">43</cx:pt>
          <cx:pt idx="678">43</cx:pt>
          <cx:pt idx="679">43</cx:pt>
          <cx:pt idx="680">43</cx:pt>
          <cx:pt idx="681">43</cx:pt>
          <cx:pt idx="682">43</cx:pt>
          <cx:pt idx="683">43</cx:pt>
          <cx:pt idx="684">43</cx:pt>
          <cx:pt idx="685">43</cx:pt>
          <cx:pt idx="686">55</cx:pt>
          <cx:pt idx="687">55</cx:pt>
          <cx:pt idx="688">55</cx:pt>
          <cx:pt idx="689">55</cx:pt>
          <cx:pt idx="690">55</cx:pt>
          <cx:pt idx="691">55</cx:pt>
          <cx:pt idx="692">55</cx:pt>
          <cx:pt idx="693">55</cx:pt>
          <cx:pt idx="694">55</cx:pt>
          <cx:pt idx="695">55</cx:pt>
          <cx:pt idx="696">55</cx:pt>
          <cx:pt idx="697">55</cx:pt>
          <cx:pt idx="698">55</cx:pt>
          <cx:pt idx="699">55</cx:pt>
          <cx:pt idx="700">55</cx:pt>
          <cx:pt idx="701">55</cx:pt>
          <cx:pt idx="702">55</cx:pt>
          <cx:pt idx="703">55</cx:pt>
          <cx:pt idx="704">55</cx:pt>
          <cx:pt idx="705">55</cx:pt>
          <cx:pt idx="706">55</cx:pt>
          <cx:pt idx="707">55</cx:pt>
          <cx:pt idx="708">55</cx:pt>
          <cx:pt idx="709">55</cx:pt>
          <cx:pt idx="710">55</cx:pt>
          <cx:pt idx="711">55</cx:pt>
          <cx:pt idx="712">55</cx:pt>
          <cx:pt idx="713">55</cx:pt>
          <cx:pt idx="714">55</cx:pt>
          <cx:pt idx="715">55</cx:pt>
          <cx:pt idx="716">55</cx:pt>
          <cx:pt idx="717">55</cx:pt>
          <cx:pt idx="718">50</cx:pt>
          <cx:pt idx="719">50</cx:pt>
          <cx:pt idx="720">50</cx:pt>
          <cx:pt idx="721">50</cx:pt>
          <cx:pt idx="722">50</cx:pt>
          <cx:pt idx="723">50</cx:pt>
          <cx:pt idx="724">70</cx:pt>
          <cx:pt idx="725">70</cx:pt>
          <cx:pt idx="726">70</cx:pt>
          <cx:pt idx="727">88</cx:pt>
          <cx:pt idx="728">88</cx:pt>
          <cx:pt idx="729">70</cx:pt>
          <cx:pt idx="730">66</cx:pt>
          <cx:pt idx="731">68</cx:pt>
          <cx:pt idx="732">32</cx:pt>
          <cx:pt idx="733">32</cx:pt>
          <cx:pt idx="734">32</cx:pt>
          <cx:pt idx="735">32</cx:pt>
          <cx:pt idx="736">32</cx:pt>
          <cx:pt idx="737">32</cx:pt>
          <cx:pt idx="738">32</cx:pt>
          <cx:pt idx="739">32</cx:pt>
          <cx:pt idx="740">32</cx:pt>
          <cx:pt idx="741">32</cx:pt>
          <cx:pt idx="742">32</cx:pt>
          <cx:pt idx="743">32</cx:pt>
          <cx:pt idx="744">32</cx:pt>
          <cx:pt idx="745">32</cx:pt>
          <cx:pt idx="746">35</cx:pt>
          <cx:pt idx="747">35</cx:pt>
          <cx:pt idx="748">35</cx:pt>
          <cx:pt idx="749">60</cx:pt>
          <cx:pt idx="750">60</cx:pt>
          <cx:pt idx="751">60</cx:pt>
          <cx:pt idx="752">41</cx:pt>
          <cx:pt idx="753">60</cx:pt>
          <cx:pt idx="754">60</cx:pt>
          <cx:pt idx="755">60</cx:pt>
          <cx:pt idx="756">41</cx:pt>
          <cx:pt idx="757">50</cx:pt>
          <cx:pt idx="758">42</cx:pt>
          <cx:pt idx="759">42</cx:pt>
          <cx:pt idx="760">42</cx:pt>
          <cx:pt idx="761">42</cx:pt>
          <cx:pt idx="762">42</cx:pt>
          <cx:pt idx="763">42</cx:pt>
          <cx:pt idx="764">42</cx:pt>
          <cx:pt idx="765">42</cx:pt>
          <cx:pt idx="766">42</cx:pt>
          <cx:pt idx="767">42</cx:pt>
          <cx:pt idx="768">42</cx:pt>
          <cx:pt idx="769">42</cx:pt>
          <cx:pt idx="770">42</cx:pt>
          <cx:pt idx="771">42</cx:pt>
          <cx:pt idx="772">50</cx:pt>
          <cx:pt idx="773">50</cx:pt>
          <cx:pt idx="774">50</cx:pt>
          <cx:pt idx="775">50</cx:pt>
          <cx:pt idx="776">50</cx:pt>
          <cx:pt idx="777">50</cx:pt>
          <cx:pt idx="778">50</cx:pt>
          <cx:pt idx="779">50</cx:pt>
          <cx:pt idx="780">50</cx:pt>
          <cx:pt idx="781">50</cx:pt>
          <cx:pt idx="782">50</cx:pt>
          <cx:pt idx="783">50</cx:pt>
          <cx:pt idx="784">50</cx:pt>
          <cx:pt idx="785">50</cx:pt>
          <cx:pt idx="786">50</cx:pt>
        </cx:lvl>
      </cx:numDim>
    </cx:data>
  </cx:chartData>
  <cx:chart>
    <cx:title pos="t" align="ctr" overlay="0">
      <cx:tx>
        <cx:txData>
          <cx:v>fuel tank capacity with outliers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fuel tank capacity with outliers</a:t>
          </a:r>
        </a:p>
      </cx:txPr>
    </cx:title>
    <cx:plotArea>
      <cx:plotAreaRegion>
        <cx:series layoutId="clusteredColumn" uniqueId="{8E9EE99B-9A62-4AC8-89D3-6285747C55DD}">
          <cx:dataId val="0"/>
          <cx:layoutPr>
            <cx:binning intervalClosed="r">
              <cx:binSize val="3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'9'!$E$2:$E$788</cx:f>
        <cx:lvl ptCount="787" formatCode="General">
          <cx:pt idx="0">23.600000000000001</cx:pt>
          <cx:pt idx="1">23.600000000000001</cx:pt>
          <cx:pt idx="2">16.300000000000001</cx:pt>
          <cx:pt idx="3">23.600000000000001</cx:pt>
          <cx:pt idx="4">23.600000000000001</cx:pt>
          <cx:pt idx="5">23.600000000000001</cx:pt>
          <cx:pt idx="6">25.170000000000002</cx:pt>
          <cx:pt idx="7">25.170000000000002</cx:pt>
          <cx:pt idx="8">25.170000000000002</cx:pt>
          <cx:pt idx="9">25.170000000000002</cx:pt>
          <cx:pt idx="10">25.170000000000002</cx:pt>
          <cx:pt idx="11">25.170000000000002</cx:pt>
          <cx:pt idx="12">25.170000000000002</cx:pt>
          <cx:pt idx="13">25.170000000000002</cx:pt>
          <cx:pt idx="14">25.170000000000002</cx:pt>
          <cx:pt idx="15">25.170000000000002</cx:pt>
          <cx:pt idx="16">25.170000000000002</cx:pt>
          <cx:pt idx="17">25.170000000000002</cx:pt>
          <cx:pt idx="18">12</cx:pt>
          <cx:pt idx="19">12</cx:pt>
          <cx:pt idx="20">11</cx:pt>
          <cx:pt idx="21">16.300000000000001</cx:pt>
          <cx:pt idx="22">16.300000000000001</cx:pt>
          <cx:pt idx="23">14</cx:pt>
          <cx:pt idx="24">14</cx:pt>
          <cx:pt idx="25">19</cx:pt>
          <cx:pt idx="26">14</cx:pt>
          <cx:pt idx="27">16.300000000000001</cx:pt>
          <cx:pt idx="28">14</cx:pt>
          <cx:pt idx="29">23</cx:pt>
          <cx:pt idx="30">16.300000000000001</cx:pt>
          <cx:pt idx="31">16.300000000000001</cx:pt>
          <cx:pt idx="32">16.300000000000001</cx:pt>
          <cx:pt idx="33">16.300000000000001</cx:pt>
          <cx:pt idx="34">16.300000000000001</cx:pt>
          <cx:pt idx="35">16.300000000000001</cx:pt>
          <cx:pt idx="36">16.300000000000001</cx:pt>
          <cx:pt idx="37">16.300000000000001</cx:pt>
          <cx:pt idx="38">16.300000000000001</cx:pt>
          <cx:pt idx="39">16.300000000000001</cx:pt>
          <cx:pt idx="40">23.84</cx:pt>
          <cx:pt idx="41">23.84</cx:pt>
          <cx:pt idx="42">23.84</cx:pt>
          <cx:pt idx="43">23.84</cx:pt>
          <cx:pt idx="44">23.84</cx:pt>
          <cx:pt idx="45">23.84</cx:pt>
          <cx:pt idx="46">23.84</cx:pt>
          <cx:pt idx="47">23</cx:pt>
          <cx:pt idx="48">23</cx:pt>
          <cx:pt idx="49">23</cx:pt>
          <cx:pt idx="50">23</cx:pt>
          <cx:pt idx="51">23</cx:pt>
          <cx:pt idx="52">23</cx:pt>
          <cx:pt idx="53">23</cx:pt>
          <cx:pt idx="54">23</cx:pt>
          <cx:pt idx="55">20.890000000000001</cx:pt>
          <cx:pt idx="56">20.890000000000001</cx:pt>
          <cx:pt idx="57">20.890000000000001</cx:pt>
          <cx:pt idx="58">20.890000000000001</cx:pt>
          <cx:pt idx="59">20.890000000000001</cx:pt>
          <cx:pt idx="60">15.1</cx:pt>
          <cx:pt idx="61">20.890000000000001</cx:pt>
          <cx:pt idx="62">16.300000000000001</cx:pt>
          <cx:pt idx="63">16.300000000000001</cx:pt>
          <cx:pt idx="64">16.300000000000001</cx:pt>
          <cx:pt idx="65">16.300000000000001</cx:pt>
          <cx:pt idx="66">15.1</cx:pt>
          <cx:pt idx="67">15.1</cx:pt>
          <cx:pt idx="68">20.300000000000001</cx:pt>
          <cx:pt idx="69">15.1</cx:pt>
          <cx:pt idx="70">20.300000000000001</cx:pt>
          <cx:pt idx="71">20.300000000000001</cx:pt>
          <cx:pt idx="72">15.1</cx:pt>
          <cx:pt idx="73">20.300000000000001</cx:pt>
          <cx:pt idx="74">15.1</cx:pt>
          <cx:pt idx="75">20.300000000000001</cx:pt>
          <cx:pt idx="76">15.1</cx:pt>
          <cx:pt idx="77">20.300000000000001</cx:pt>
          <cx:pt idx="78">15.1</cx:pt>
          <cx:pt idx="79">20.300000000000001</cx:pt>
          <cx:pt idx="80">22.949999999999999</cx:pt>
          <cx:pt idx="81">22.949999999999999</cx:pt>
          <cx:pt idx="82">22.949999999999999</cx:pt>
          <cx:pt idx="83">22.949999999999999</cx:pt>
          <cx:pt idx="84">17.57</cx:pt>
          <cx:pt idx="85">17.57</cx:pt>
          <cx:pt idx="86">17.57</cx:pt>
          <cx:pt idx="87">17.57</cx:pt>
          <cx:pt idx="88">16.300000000000001</cx:pt>
          <cx:pt idx="89">16.300000000000001</cx:pt>
          <cx:pt idx="90">16.300000000000001</cx:pt>
          <cx:pt idx="91">16.300000000000001</cx:pt>
          <cx:pt idx="92">16.300000000000001</cx:pt>
          <cx:pt idx="93">16.300000000000001</cx:pt>
          <cx:pt idx="94">14.6</cx:pt>
          <cx:pt idx="95">16.300000000000001</cx:pt>
          <cx:pt idx="96">16.300000000000001</cx:pt>
          <cx:pt idx="97">13.300000000000001</cx:pt>
          <cx:pt idx="98">18.399999999999999</cx:pt>
          <cx:pt idx="99">13.300000000000001</cx:pt>
          <cx:pt idx="100">18.399999999999999</cx:pt>
          <cx:pt idx="101">13.300000000000001</cx:pt>
          <cx:pt idx="102">18.399999999999999</cx:pt>
          <cx:pt idx="103">13.300000000000001</cx:pt>
          <cx:pt idx="104">18.399999999999999</cx:pt>
          <cx:pt idx="105">13.300000000000001</cx:pt>
          <cx:pt idx="106">13.300000000000001</cx:pt>
          <cx:pt idx="107">13.300000000000001</cx:pt>
          <cx:pt idx="108">18.399999999999999</cx:pt>
          <cx:pt idx="109">16.300000000000001</cx:pt>
          <cx:pt idx="110">16.300000000000001</cx:pt>
          <cx:pt idx="111">16.300000000000001</cx:pt>
          <cx:pt idx="112">16.300000000000001</cx:pt>
          <cx:pt idx="113">16.300000000000001</cx:pt>
          <cx:pt idx="114">16.300000000000001</cx:pt>
          <cx:pt idx="115">16.300000000000001</cx:pt>
          <cx:pt idx="116">16.300000000000001</cx:pt>
          <cx:pt idx="117">16.300000000000001</cx:pt>
          <cx:pt idx="118">16.300000000000001</cx:pt>
          <cx:pt idx="119">16.300000000000001</cx:pt>
          <cx:pt idx="120">16.300000000000001</cx:pt>
          <cx:pt idx="121">14</cx:pt>
          <cx:pt idx="122">14</cx:pt>
          <cx:pt idx="123">14</cx:pt>
          <cx:pt idx="124">19</cx:pt>
          <cx:pt idx="125">19</cx:pt>
          <cx:pt idx="126">19</cx:pt>
          <cx:pt idx="127">17</cx:pt>
          <cx:pt idx="128">19</cx:pt>
          <cx:pt idx="129">16.300000000000001</cx:pt>
          <cx:pt idx="130">16.300000000000001</cx:pt>
          <cx:pt idx="131">28.399999999999999</cx:pt>
          <cx:pt idx="132">16.300000000000001</cx:pt>
          <cx:pt idx="133">28.399999999999999</cx:pt>
          <cx:pt idx="134">16.300000000000001</cx:pt>
          <cx:pt idx="135">28.399999999999999</cx:pt>
          <cx:pt idx="136">28.399999999999999</cx:pt>
          <cx:pt idx="137">16.300000000000001</cx:pt>
          <cx:pt idx="138">16.300000000000001</cx:pt>
          <cx:pt idx="139">16.300000000000001</cx:pt>
          <cx:pt idx="140">28.399999999999999</cx:pt>
          <cx:pt idx="141">28.399999999999999</cx:pt>
          <cx:pt idx="142">28.399999999999999</cx:pt>
          <cx:pt idx="143">16.300000000000001</cx:pt>
          <cx:pt idx="144">16.300000000000001</cx:pt>
          <cx:pt idx="145">16.300000000000001</cx:pt>
          <cx:pt idx="146">16.300000000000001</cx:pt>
          <cx:pt idx="147">16.300000000000001</cx:pt>
          <cx:pt idx="148">16.300000000000001</cx:pt>
          <cx:pt idx="149">16.300000000000001</cx:pt>
          <cx:pt idx="150">16.300000000000001</cx:pt>
          <cx:pt idx="151">15.300000000000001</cx:pt>
          <cx:pt idx="152">15.300000000000001</cx:pt>
          <cx:pt idx="153">15.300000000000001</cx:pt>
          <cx:pt idx="154">15.300000000000001</cx:pt>
          <cx:pt idx="155">16.300000000000001</cx:pt>
          <cx:pt idx="156">16.300000000000001</cx:pt>
          <cx:pt idx="157">16.300000000000001</cx:pt>
          <cx:pt idx="158">15.300000000000001</cx:pt>
          <cx:pt idx="159">16.300000000000001</cx:pt>
          <cx:pt idx="160">16.300000000000001</cx:pt>
          <cx:pt idx="161">16.300000000000001</cx:pt>
          <cx:pt idx="162">16.300000000000001</cx:pt>
          <cx:pt idx="163">16.300000000000001</cx:pt>
          <cx:pt idx="164">16.300000000000001</cx:pt>
          <cx:pt idx="165">16.300000000000001</cx:pt>
          <cx:pt idx="166">16.300000000000001</cx:pt>
          <cx:pt idx="167">16.300000000000001</cx:pt>
          <cx:pt idx="168">16.300000000000001</cx:pt>
          <cx:pt idx="169">16.300000000000001</cx:pt>
          <cx:pt idx="170">16.300000000000001</cx:pt>
          <cx:pt idx="171">16.300000000000001</cx:pt>
          <cx:pt idx="172">13.6</cx:pt>
          <cx:pt idx="173">13.6</cx:pt>
          <cx:pt idx="174">20.32</cx:pt>
          <cx:pt idx="175">20.300000000000001</cx:pt>
          <cx:pt idx="176">20.32</cx:pt>
          <cx:pt idx="177">13.6</cx:pt>
          <cx:pt idx="178">13.6</cx:pt>
          <cx:pt idx="179">20.300000000000001</cx:pt>
          <cx:pt idx="180">20.32</cx:pt>
          <cx:pt idx="181">13.6</cx:pt>
          <cx:pt idx="182">15</cx:pt>
          <cx:pt idx="183">16.780000000000001</cx:pt>
          <cx:pt idx="184">18.100000000000001</cx:pt>
          <cx:pt idx="185">18.100000000000001</cx:pt>
          <cx:pt idx="186">16.780000000000001</cx:pt>
          <cx:pt idx="187">18.100000000000001</cx:pt>
          <cx:pt idx="188">18</cx:pt>
          <cx:pt idx="189">18</cx:pt>
          <cx:pt idx="190">18</cx:pt>
          <cx:pt idx="191">16.300000000000001</cx:pt>
          <cx:pt idx="192">16.300000000000001</cx:pt>
          <cx:pt idx="193">16.300000000000001</cx:pt>
          <cx:pt idx="194">16.300000000000001</cx:pt>
          <cx:pt idx="195">16.300000000000001</cx:pt>
          <cx:pt idx="196">16.300000000000001</cx:pt>
          <cx:pt idx="197">16.300000000000001</cx:pt>
          <cx:pt idx="198">16.300000000000001</cx:pt>
          <cx:pt idx="199">16.300000000000001</cx:pt>
          <cx:pt idx="200">11.300000000000001</cx:pt>
          <cx:pt idx="201">15.1</cx:pt>
          <cx:pt idx="202">15.1</cx:pt>
          <cx:pt idx="203">15.1</cx:pt>
          <cx:pt idx="204">15.1</cx:pt>
          <cx:pt idx="205">16</cx:pt>
          <cx:pt idx="206">16</cx:pt>
          <cx:pt idx="207">16</cx:pt>
          <cx:pt idx="208">16.300000000000001</cx:pt>
          <cx:pt idx="209">16.300000000000001</cx:pt>
          <cx:pt idx="210">16.300000000000001</cx:pt>
          <cx:pt idx="211">10</cx:pt>
          <cx:pt idx="212">12.5</cx:pt>
          <cx:pt idx="213">7</cx:pt>
          <cx:pt idx="214">13.5</cx:pt>
          <cx:pt idx="215">13.5</cx:pt>
          <cx:pt idx="216">13.5</cx:pt>
          <cx:pt idx="217">16.300000000000001</cx:pt>
          <cx:pt idx="218">16.300000000000001</cx:pt>
          <cx:pt idx="219">16.300000000000001</cx:pt>
          <cx:pt idx="220">16.300000000000001</cx:pt>
          <cx:pt idx="221">16.300000000000001</cx:pt>
          <cx:pt idx="222">16.300000000000001</cx:pt>
          <cx:pt idx="223">16.300000000000001</cx:pt>
          <cx:pt idx="224">16.300000000000001</cx:pt>
          <cx:pt idx="225">16.300000000000001</cx:pt>
          <cx:pt idx="226">16.300000000000001</cx:pt>
          <cx:pt idx="227">16.300000000000001</cx:pt>
          <cx:pt idx="228">16.300000000000001</cx:pt>
          <cx:pt idx="229">16.300000000000001</cx:pt>
          <cx:pt idx="230">16.300000000000001</cx:pt>
          <cx:pt idx="231">16.300000000000001</cx:pt>
          <cx:pt idx="232">16.300000000000001</cx:pt>
          <cx:pt idx="233">16.300000000000001</cx:pt>
          <cx:pt idx="234">16.300000000000001</cx:pt>
          <cx:pt idx="235">16.300000000000001</cx:pt>
          <cx:pt idx="236">16.300000000000001</cx:pt>
          <cx:pt idx="237">16.300000000000001</cx:pt>
          <cx:pt idx="238">23</cx:pt>
          <cx:pt idx="239">23</cx:pt>
          <cx:pt idx="240">23</cx:pt>
          <cx:pt idx="241">23</cx:pt>
          <cx:pt idx="242">23</cx:pt>
          <cx:pt idx="243">16.300000000000001</cx:pt>
          <cx:pt idx="244">23</cx:pt>
          <cx:pt idx="245">23</cx:pt>
          <cx:pt idx="246">23</cx:pt>
          <cx:pt idx="247">23</cx:pt>
          <cx:pt idx="248">23</cx:pt>
          <cx:pt idx="249">24</cx:pt>
          <cx:pt idx="250">24</cx:pt>
          <cx:pt idx="251">18.899999999999999</cx:pt>
          <cx:pt idx="252">18.899999999999999</cx:pt>
          <cx:pt idx="253">16.300000000000001</cx:pt>
          <cx:pt idx="254">16.300000000000001</cx:pt>
          <cx:pt idx="255">15.5</cx:pt>
          <cx:pt idx="256">15.5</cx:pt>
          <cx:pt idx="257">22.25</cx:pt>
          <cx:pt idx="258">22.25</cx:pt>
          <cx:pt idx="259">22.25</cx:pt>
          <cx:pt idx="260">15.5</cx:pt>
          <cx:pt idx="261">15.5</cx:pt>
          <cx:pt idx="262">22.25</cx:pt>
          <cx:pt idx="263">15.5</cx:pt>
          <cx:pt idx="264">22.25</cx:pt>
          <cx:pt idx="265">15.5</cx:pt>
          <cx:pt idx="266">22.25</cx:pt>
          <cx:pt idx="267">15.5</cx:pt>
          <cx:pt idx="268">15.5</cx:pt>
          <cx:pt idx="269">15.5</cx:pt>
          <cx:pt idx="270">22.25</cx:pt>
          <cx:pt idx="271">22.25</cx:pt>
          <cx:pt idx="272">22.25</cx:pt>
          <cx:pt idx="273">22.25</cx:pt>
          <cx:pt idx="274">22.25</cx:pt>
          <cx:pt idx="275">15.5</cx:pt>
          <cx:pt idx="276">15.5</cx:pt>
          <cx:pt idx="277">12.6</cx:pt>
          <cx:pt idx="278">16.300000000000001</cx:pt>
          <cx:pt idx="279">16.300000000000001</cx:pt>
          <cx:pt idx="280">16.300000000000001</cx:pt>
          <cx:pt idx="281">16.300000000000001</cx:pt>
          <cx:pt idx="282">16.300000000000001</cx:pt>
          <cx:pt idx="283">16.300000000000001</cx:pt>
          <cx:pt idx="284">16.300000000000001</cx:pt>
          <cx:pt idx="285">16.300000000000001</cx:pt>
          <cx:pt idx="286">16.300000000000001</cx:pt>
          <cx:pt idx="287">16.300000000000001</cx:pt>
          <cx:pt idx="288">16.300000000000001</cx:pt>
          <cx:pt idx="289">16.300000000000001</cx:pt>
          <cx:pt idx="290">16.300000000000001</cx:pt>
          <cx:pt idx="291">16.300000000000001</cx:pt>
          <cx:pt idx="292">16.300000000000001</cx:pt>
          <cx:pt idx="293">16.300000000000001</cx:pt>
          <cx:pt idx="294">16.300000000000001</cx:pt>
          <cx:pt idx="295">16.300000000000001</cx:pt>
          <cx:pt idx="296">16.300000000000001</cx:pt>
          <cx:pt idx="297">16.300000000000001</cx:pt>
          <cx:pt idx="298">16.300000000000001</cx:pt>
          <cx:pt idx="299">16.300000000000001</cx:pt>
          <cx:pt idx="300">16.300000000000001</cx:pt>
          <cx:pt idx="301">24.120000000000001</cx:pt>
          <cx:pt idx="302">24.120000000000001</cx:pt>
          <cx:pt idx="303">24.120000000000001</cx:pt>
          <cx:pt idx="304">24.120000000000001</cx:pt>
          <cx:pt idx="305">24.120000000000001</cx:pt>
          <cx:pt idx="306">24.120000000000001</cx:pt>
          <cx:pt idx="307">13.199999999999999</cx:pt>
          <cx:pt idx="308">19.199999999999999</cx:pt>
          <cx:pt idx="309">13.199999999999999</cx:pt>
          <cx:pt idx="310">13.199999999999999</cx:pt>
          <cx:pt idx="311">13.199999999999999</cx:pt>
          <cx:pt idx="312">19.199999999999999</cx:pt>
          <cx:pt idx="313">19.199999999999999</cx:pt>
          <cx:pt idx="314">19.199999999999999</cx:pt>
          <cx:pt idx="315">19.199999999999999</cx:pt>
          <cx:pt idx="316">19.199999999999999</cx:pt>
          <cx:pt idx="317">19.199999999999999</cx:pt>
          <cx:pt idx="318">10.199999999999999</cx:pt>
          <cx:pt idx="319">10.199999999999999</cx:pt>
          <cx:pt idx="320">16.300000000000001</cx:pt>
          <cx:pt idx="321">16.300000000000001</cx:pt>
          <cx:pt idx="322">16.300000000000001</cx:pt>
          <cx:pt idx="323">16.300000000000001</cx:pt>
          <cx:pt idx="324">16.300000000000001</cx:pt>
          <cx:pt idx="325">16.300000000000001</cx:pt>
          <cx:pt idx="326">16.300000000000001</cx:pt>
          <cx:pt idx="327">16.300000000000001</cx:pt>
          <cx:pt idx="328">16.300000000000001</cx:pt>
          <cx:pt idx="329">16.300000000000001</cx:pt>
          <cx:pt idx="330">16.300000000000001</cx:pt>
          <cx:pt idx="331">16.300000000000001</cx:pt>
          <cx:pt idx="332">16.300000000000001</cx:pt>
          <cx:pt idx="333">16.300000000000001</cx:pt>
          <cx:pt idx="334">16.300000000000001</cx:pt>
          <cx:pt idx="335">16.300000000000001</cx:pt>
          <cx:pt idx="336">16.300000000000001</cx:pt>
          <cx:pt idx="337">16.300000000000001</cx:pt>
          <cx:pt idx="338">16.300000000000001</cx:pt>
          <cx:pt idx="339">16.300000000000001</cx:pt>
          <cx:pt idx="340">16.300000000000001</cx:pt>
          <cx:pt idx="341">16.300000000000001</cx:pt>
          <cx:pt idx="342">16.300000000000001</cx:pt>
          <cx:pt idx="343">16.300000000000001</cx:pt>
          <cx:pt idx="344">16.300000000000001</cx:pt>
          <cx:pt idx="345">16.300000000000001</cx:pt>
          <cx:pt idx="346">16.300000000000001</cx:pt>
          <cx:pt idx="347">16.300000000000001</cx:pt>
          <cx:pt idx="348">16.300000000000001</cx:pt>
          <cx:pt idx="349">16.300000000000001</cx:pt>
          <cx:pt idx="350">16.300000000000001</cx:pt>
          <cx:pt idx="351">16.300000000000001</cx:pt>
          <cx:pt idx="352">16.300000000000001</cx:pt>
          <cx:pt idx="353">16.300000000000001</cx:pt>
          <cx:pt idx="354">16.300000000000001</cx:pt>
          <cx:pt idx="355">16.300000000000001</cx:pt>
          <cx:pt idx="356">16.300000000000001</cx:pt>
          <cx:pt idx="357">12.4</cx:pt>
          <cx:pt idx="358">12.4</cx:pt>
          <cx:pt idx="359">12.4</cx:pt>
          <cx:pt idx="360">12.4</cx:pt>
          <cx:pt idx="361">9.4000000000000004</cx:pt>
          <cx:pt idx="362">12.4</cx:pt>
          <cx:pt idx="363">20</cx:pt>
          <cx:pt idx="364">20</cx:pt>
          <cx:pt idx="365">20</cx:pt>
          <cx:pt idx="366">20</cx:pt>
          <cx:pt idx="367">20</cx:pt>
          <cx:pt idx="368">20</cx:pt>
          <cx:pt idx="369">20</cx:pt>
          <cx:pt idx="370">20</cx:pt>
          <cx:pt idx="371">20</cx:pt>
          <cx:pt idx="372">15</cx:pt>
          <cx:pt idx="373">15</cx:pt>
          <cx:pt idx="374">15</cx:pt>
          <cx:pt idx="375">21.190000000000001</cx:pt>
          <cx:pt idx="376">16.300000000000001</cx:pt>
          <cx:pt idx="377">16.300000000000001</cx:pt>
          <cx:pt idx="378">16.300000000000001</cx:pt>
          <cx:pt idx="379">16.300000000000001</cx:pt>
          <cx:pt idx="380">16.300000000000001</cx:pt>
          <cx:pt idx="381">16.300000000000001</cx:pt>
          <cx:pt idx="382">16.300000000000001</cx:pt>
          <cx:pt idx="383">16.300000000000001</cx:pt>
          <cx:pt idx="384">16.300000000000001</cx:pt>
          <cx:pt idx="385">16.300000000000001</cx:pt>
          <cx:pt idx="386">16.300000000000001</cx:pt>
          <cx:pt idx="387">16.300000000000001</cx:pt>
          <cx:pt idx="388">10.199999999999999</cx:pt>
          <cx:pt idx="389">10</cx:pt>
          <cx:pt idx="390">10</cx:pt>
          <cx:pt idx="391">16</cx:pt>
          <cx:pt idx="392">16</cx:pt>
          <cx:pt idx="393">16</cx:pt>
          <cx:pt idx="394">16</cx:pt>
          <cx:pt idx="395">16</cx:pt>
          <cx:pt idx="396">16</cx:pt>
          <cx:pt idx="397">16.300000000000001</cx:pt>
          <cx:pt idx="398">19.899999999999999</cx:pt>
          <cx:pt idx="399">19.899999999999999</cx:pt>
          <cx:pt idx="400">16.300000000000001</cx:pt>
          <cx:pt idx="401">14</cx:pt>
          <cx:pt idx="402">16.300000000000001</cx:pt>
          <cx:pt idx="403">16.300000000000001</cx:pt>
          <cx:pt idx="404">16.300000000000001</cx:pt>
          <cx:pt idx="405">16.300000000000001</cx:pt>
          <cx:pt idx="406">16.300000000000001</cx:pt>
          <cx:pt idx="407">14</cx:pt>
          <cx:pt idx="408">16.300000000000001</cx:pt>
          <cx:pt idx="409">16.300000000000001</cx:pt>
          <cx:pt idx="410">16.300000000000001</cx:pt>
          <cx:pt idx="411">16.300000000000001</cx:pt>
          <cx:pt idx="412">16.300000000000001</cx:pt>
          <cx:pt idx="413">16.300000000000001</cx:pt>
          <cx:pt idx="414">16.300000000000001</cx:pt>
          <cx:pt idx="415">16.300000000000001</cx:pt>
          <cx:pt idx="416">16.300000000000001</cx:pt>
          <cx:pt idx="417">16.300000000000001</cx:pt>
          <cx:pt idx="418">16.300000000000001</cx:pt>
          <cx:pt idx="419">16.300000000000001</cx:pt>
          <cx:pt idx="420">16.300000000000001</cx:pt>
          <cx:pt idx="421">21.039999999999999</cx:pt>
          <cx:pt idx="422">21.039999999999999</cx:pt>
          <cx:pt idx="423">21.039999999999999</cx:pt>
          <cx:pt idx="424">21.039999999999999</cx:pt>
          <cx:pt idx="425">21.039999999999999</cx:pt>
          <cx:pt idx="426">21.039999999999999</cx:pt>
          <cx:pt idx="427">21.039999999999999</cx:pt>
          <cx:pt idx="428">12.1</cx:pt>
          <cx:pt idx="429">16.300000000000001</cx:pt>
          <cx:pt idx="430">16.300000000000001</cx:pt>
          <cx:pt idx="431">16.300000000000001</cx:pt>
          <cx:pt idx="432">16.300000000000001</cx:pt>
          <cx:pt idx="433">16.300000000000001</cx:pt>
          <cx:pt idx="434">16.300000000000001</cx:pt>
          <cx:pt idx="435">16.300000000000001</cx:pt>
          <cx:pt idx="436">16.300000000000001</cx:pt>
          <cx:pt idx="437">16.300000000000001</cx:pt>
          <cx:pt idx="438">19</cx:pt>
          <cx:pt idx="439">17</cx:pt>
          <cx:pt idx="440">80</cx:pt>
          <cx:pt idx="441">80</cx:pt>
          <cx:pt idx="442">16.300000000000001</cx:pt>
          <cx:pt idx="443">16.300000000000001</cx:pt>
          <cx:pt idx="444">16.300000000000001</cx:pt>
          <cx:pt idx="445">16.300000000000001</cx:pt>
          <cx:pt idx="446">16.300000000000001</cx:pt>
          <cx:pt idx="447">16.300000000000001</cx:pt>
          <cx:pt idx="448">16.300000000000001</cx:pt>
          <cx:pt idx="449">16.300000000000001</cx:pt>
          <cx:pt idx="450">16.300000000000001</cx:pt>
          <cx:pt idx="451">16.300000000000001</cx:pt>
          <cx:pt idx="452">18.489999999999998</cx:pt>
          <cx:pt idx="453">18.489999999999998</cx:pt>
          <cx:pt idx="454">18.489999999999998</cx:pt>
          <cx:pt idx="455">16.300000000000001</cx:pt>
          <cx:pt idx="456">16.300000000000001</cx:pt>
          <cx:pt idx="457">16.300000000000001</cx:pt>
          <cx:pt idx="458">16.300000000000001</cx:pt>
          <cx:pt idx="459">16.300000000000001</cx:pt>
          <cx:pt idx="460">16.300000000000001</cx:pt>
          <cx:pt idx="461">16.300000000000001</cx:pt>
          <cx:pt idx="462">16.300000000000001</cx:pt>
          <cx:pt idx="463">11.5</cx:pt>
          <cx:pt idx="464">8.0999999999999996</cx:pt>
          <cx:pt idx="465">9.4000000000000004</cx:pt>
          <cx:pt idx="466">11.5</cx:pt>
          <cx:pt idx="467">11.5</cx:pt>
          <cx:pt idx="468">11.5</cx:pt>
          <cx:pt idx="469">11.5</cx:pt>
          <cx:pt idx="470">11.5</cx:pt>
          <cx:pt idx="471">11.5</cx:pt>
          <cx:pt idx="472">18</cx:pt>
          <cx:pt idx="473">12</cx:pt>
          <cx:pt idx="474">18</cx:pt>
          <cx:pt idx="475">12</cx:pt>
          <cx:pt idx="476">16.300000000000001</cx:pt>
          <cx:pt idx="477">16</cx:pt>
          <cx:pt idx="478">16</cx:pt>
          <cx:pt idx="479">16</cx:pt>
          <cx:pt idx="480">16</cx:pt>
          <cx:pt idx="481">16</cx:pt>
          <cx:pt idx="482">16</cx:pt>
          <cx:pt idx="483">16</cx:pt>
          <cx:pt idx="484">16</cx:pt>
          <cx:pt idx="485">16.300000000000001</cx:pt>
          <cx:pt idx="486">16</cx:pt>
          <cx:pt idx="487">16</cx:pt>
          <cx:pt idx="488">16</cx:pt>
          <cx:pt idx="489">16</cx:pt>
          <cx:pt idx="490">16</cx:pt>
          <cx:pt idx="491">16</cx:pt>
          <cx:pt idx="492">16</cx:pt>
          <cx:pt idx="493">16</cx:pt>
          <cx:pt idx="494">16</cx:pt>
          <cx:pt idx="495">16</cx:pt>
          <cx:pt idx="496">16</cx:pt>
          <cx:pt idx="497">11</cx:pt>
          <cx:pt idx="498">11</cx:pt>
          <cx:pt idx="499">11</cx:pt>
          <cx:pt idx="500">14</cx:pt>
          <cx:pt idx="501">14</cx:pt>
          <cx:pt idx="502">14</cx:pt>
          <cx:pt idx="503">14</cx:pt>
          <cx:pt idx="504">14</cx:pt>
          <cx:pt idx="505">14</cx:pt>
          <cx:pt idx="506">14</cx:pt>
          <cx:pt idx="507">12</cx:pt>
          <cx:pt idx="508">12</cx:pt>
          <cx:pt idx="509">12</cx:pt>
          <cx:pt idx="510">12</cx:pt>
          <cx:pt idx="511">12</cx:pt>
          <cx:pt idx="512">11.199999999999999</cx:pt>
          <cx:pt idx="513">11.199999999999999</cx:pt>
          <cx:pt idx="514">11.199999999999999</cx:pt>
          <cx:pt idx="515">11.199999999999999</cx:pt>
          <cx:pt idx="516">11.199999999999999</cx:pt>
          <cx:pt idx="517">11.199999999999999</cx:pt>
          <cx:pt idx="518">12</cx:pt>
          <cx:pt idx="519">11.199999999999999</cx:pt>
          <cx:pt idx="520">11.199999999999999</cx:pt>
          <cx:pt idx="521">12</cx:pt>
          <cx:pt idx="522">12</cx:pt>
          <cx:pt idx="523">9.5</cx:pt>
          <cx:pt idx="524">9.5</cx:pt>
          <cx:pt idx="525">9.5</cx:pt>
          <cx:pt idx="526">18.199999999999999</cx:pt>
          <cx:pt idx="527">18.399999999999999</cx:pt>
          <cx:pt idx="528">9.5</cx:pt>
          <cx:pt idx="529">10.6</cx:pt>
          <cx:pt idx="530">10.1</cx:pt>
          <cx:pt idx="531">11.300000000000001</cx:pt>
          <cx:pt idx="532">15.1</cx:pt>
          <cx:pt idx="533">15.1</cx:pt>
          <cx:pt idx="534">10.1</cx:pt>
          <cx:pt idx="535">15.1</cx:pt>
          <cx:pt idx="536">12.550000000000001</cx:pt>
          <cx:pt idx="537">12.550000000000001</cx:pt>
          <cx:pt idx="538">12.550000000000001</cx:pt>
          <cx:pt idx="539">12.550000000000001</cx:pt>
          <cx:pt idx="540">7.7999999999999998</cx:pt>
          <cx:pt idx="541">7.7999999999999998</cx:pt>
          <cx:pt idx="542">12.550000000000001</cx:pt>
          <cx:pt idx="543">7.7000000000000002</cx:pt>
          <cx:pt idx="544">9.3000000000000007</cx:pt>
          <cx:pt idx="545">9.3000000000000007</cx:pt>
          <cx:pt idx="546">16.300000000000001</cx:pt>
          <cx:pt idx="547">18</cx:pt>
          <cx:pt idx="548">18</cx:pt>
          <cx:pt idx="549">18</cx:pt>
          <cx:pt idx="550">16.300000000000001</cx:pt>
          <cx:pt idx="551">15.710000000000001</cx:pt>
          <cx:pt idx="552">16.300000000000001</cx:pt>
          <cx:pt idx="553">16.300000000000001</cx:pt>
          <cx:pt idx="554">16.300000000000001</cx:pt>
          <cx:pt idx="555">16.300000000000001</cx:pt>
          <cx:pt idx="556">16.300000000000001</cx:pt>
          <cx:pt idx="557">16.300000000000001</cx:pt>
          <cx:pt idx="558">16.300000000000001</cx:pt>
          <cx:pt idx="559">16.300000000000001</cx:pt>
          <cx:pt idx="560">5.2999999999999998</cx:pt>
          <cx:pt idx="561">13</cx:pt>
          <cx:pt idx="562">13</cx:pt>
          <cx:pt idx="563">16.300000000000001</cx:pt>
          <cx:pt idx="564">17</cx:pt>
          <cx:pt idx="565">16.300000000000001</cx:pt>
          <cx:pt idx="566">16.300000000000001</cx:pt>
          <cx:pt idx="567">16.300000000000001</cx:pt>
          <cx:pt idx="568">16.300000000000001</cx:pt>
          <cx:pt idx="569">27.390000000000001</cx:pt>
          <cx:pt idx="570">27.390000000000001</cx:pt>
          <cx:pt idx="571">27.390000000000001</cx:pt>
          <cx:pt idx="572">27.390000000000001</cx:pt>
          <cx:pt idx="573">21.399999999999999</cx:pt>
          <cx:pt idx="574">21.399999999999999</cx:pt>
          <cx:pt idx="575">21.399999999999999</cx:pt>
          <cx:pt idx="576">21.399999999999999</cx:pt>
          <cx:pt idx="577">21.399999999999999</cx:pt>
          <cx:pt idx="578">21.399999999999999</cx:pt>
          <cx:pt idx="579">21.399999999999999</cx:pt>
          <cx:pt idx="580">21.399999999999999</cx:pt>
          <cx:pt idx="581">21.399999999999999</cx:pt>
          <cx:pt idx="582">18.899999999999999</cx:pt>
          <cx:pt idx="583">18.899999999999999</cx:pt>
          <cx:pt idx="584">18.899999999999999</cx:pt>
          <cx:pt idx="585">18.899999999999999</cx:pt>
          <cx:pt idx="586">18.899999999999999</cx:pt>
          <cx:pt idx="587">16.300000000000001</cx:pt>
          <cx:pt idx="588">16.300000000000001</cx:pt>
          <cx:pt idx="589">16.300000000000001</cx:pt>
          <cx:pt idx="590">16.300000000000001</cx:pt>
          <cx:pt idx="591">16.300000000000001</cx:pt>
          <cx:pt idx="592">16.300000000000001</cx:pt>
          <cx:pt idx="593">16.300000000000001</cx:pt>
          <cx:pt idx="594">16.300000000000001</cx:pt>
          <cx:pt idx="595">16.300000000000001</cx:pt>
          <cx:pt idx="596">16.300000000000001</cx:pt>
          <cx:pt idx="597">16.300000000000001</cx:pt>
          <cx:pt idx="598">21.399999999999999</cx:pt>
          <cx:pt idx="599">18.489999999999998</cx:pt>
          <cx:pt idx="600">18.489999999999998</cx:pt>
          <cx:pt idx="601">18.489999999999998</cx:pt>
          <cx:pt idx="602">18.489999999999998</cx:pt>
          <cx:pt idx="603">18.489999999999998</cx:pt>
          <cx:pt idx="604">18.489999999999998</cx:pt>
          <cx:pt idx="605">18.489999999999998</cx:pt>
          <cx:pt idx="606">23.649999999999999</cx:pt>
          <cx:pt idx="607">23.649999999999999</cx:pt>
          <cx:pt idx="608">23.649999999999999</cx:pt>
          <cx:pt idx="609">23.649999999999999</cx:pt>
          <cx:pt idx="610">16.300000000000001</cx:pt>
          <cx:pt idx="611">16.300000000000001</cx:pt>
          <cx:pt idx="612">16.300000000000001</cx:pt>
          <cx:pt idx="613">16.300000000000001</cx:pt>
          <cx:pt idx="614">10.699999999999999</cx:pt>
          <cx:pt idx="615">10.300000000000001</cx:pt>
          <cx:pt idx="616">11.4</cx:pt>
          <cx:pt idx="617">11.4</cx:pt>
          <cx:pt idx="618">11.4</cx:pt>
          <cx:pt idx="619">10.800000000000001</cx:pt>
          <cx:pt idx="620">10.800000000000001</cx:pt>
          <cx:pt idx="621">10.800000000000001</cx:pt>
          <cx:pt idx="622">13.93</cx:pt>
          <cx:pt idx="623">16.300000000000001</cx:pt>
          <cx:pt idx="624">16.300000000000001</cx:pt>
          <cx:pt idx="625">16.300000000000001</cx:pt>
          <cx:pt idx="626">13.1</cx:pt>
          <cx:pt idx="627">13.1</cx:pt>
          <cx:pt idx="628">13.1</cx:pt>
          <cx:pt idx="629">13.1</cx:pt>
          <cx:pt idx="630">16.379999999999999</cx:pt>
          <cx:pt idx="631">13.300000000000001</cx:pt>
          <cx:pt idx="632">16.379999999999999</cx:pt>
          <cx:pt idx="633">13.300000000000001</cx:pt>
          <cx:pt idx="634">16.379999999999999</cx:pt>
          <cx:pt idx="635">13.300000000000001</cx:pt>
          <cx:pt idx="636">13.300000000000001</cx:pt>
          <cx:pt idx="637">16.379999999999999</cx:pt>
          <cx:pt idx="638">16.300000000000001</cx:pt>
          <cx:pt idx="639">16.300000000000001</cx:pt>
          <cx:pt idx="640">16.300000000000001</cx:pt>
          <cx:pt idx="641">16.300000000000001</cx:pt>
          <cx:pt idx="642">15.1</cx:pt>
          <cx:pt idx="643">16.300000000000001</cx:pt>
          <cx:pt idx="644">16.300000000000001</cx:pt>
          <cx:pt idx="645">7.3200000000000003</cx:pt>
          <cx:pt idx="646">18</cx:pt>
          <cx:pt idx="647">18</cx:pt>
          <cx:pt idx="648">20.699999999999999</cx:pt>
          <cx:pt idx="649">16.300000000000001</cx:pt>
          <cx:pt idx="650">16.300000000000001</cx:pt>
          <cx:pt idx="651">16.300000000000001</cx:pt>
          <cx:pt idx="652">16.300000000000001</cx:pt>
          <cx:pt idx="653">16.300000000000001</cx:pt>
          <cx:pt idx="654">16.300000000000001</cx:pt>
          <cx:pt idx="655">16.300000000000001</cx:pt>
          <cx:pt idx="656">16.300000000000001</cx:pt>
          <cx:pt idx="657">16.300000000000001</cx:pt>
          <cx:pt idx="658">15.699999999999999</cx:pt>
          <cx:pt idx="659">15.699999999999999</cx:pt>
          <cx:pt idx="660">15.699999999999999</cx:pt>
          <cx:pt idx="661">15.699999999999999</cx:pt>
          <cx:pt idx="662">19</cx:pt>
          <cx:pt idx="663">15.699999999999999</cx:pt>
          <cx:pt idx="664">19</cx:pt>
          <cx:pt idx="665">19</cx:pt>
          <cx:pt idx="666">19</cx:pt>
          <cx:pt idx="667">9.4000000000000004</cx:pt>
          <cx:pt idx="668">12.300000000000001</cx:pt>
          <cx:pt idx="669">12.300000000000001</cx:pt>
          <cx:pt idx="670">9.4000000000000004</cx:pt>
          <cx:pt idx="671">9.4000000000000004</cx:pt>
          <cx:pt idx="672">28.09</cx:pt>
          <cx:pt idx="673">28.09</cx:pt>
          <cx:pt idx="674">28.09</cx:pt>
          <cx:pt idx="675">28.09</cx:pt>
          <cx:pt idx="676">16.300000000000001</cx:pt>
          <cx:pt idx="677">16.300000000000001</cx:pt>
          <cx:pt idx="678">21.559999999999999</cx:pt>
          <cx:pt idx="679">16.300000000000001</cx:pt>
          <cx:pt idx="680">16.300000000000001</cx:pt>
          <cx:pt idx="681">16.300000000000001</cx:pt>
          <cx:pt idx="682">16.300000000000001</cx:pt>
          <cx:pt idx="683">26.82</cx:pt>
          <cx:pt idx="684">26.32</cx:pt>
          <cx:pt idx="685">26.32</cx:pt>
          <cx:pt idx="686">12</cx:pt>
          <cx:pt idx="687">14.5</cx:pt>
          <cx:pt idx="688">12</cx:pt>
          <cx:pt idx="689">14.5</cx:pt>
          <cx:pt idx="690">14.5</cx:pt>
          <cx:pt idx="691">12</cx:pt>
          <cx:pt idx="692">18</cx:pt>
          <cx:pt idx="693">18</cx:pt>
          <cx:pt idx="694">12</cx:pt>
          <cx:pt idx="695">12</cx:pt>
          <cx:pt idx="696">12</cx:pt>
          <cx:pt idx="697">12</cx:pt>
          <cx:pt idx="698">18</cx:pt>
          <cx:pt idx="699">18</cx:pt>
          <cx:pt idx="700">21.379999999999999</cx:pt>
          <cx:pt idx="701">15.289999999999999</cx:pt>
          <cx:pt idx="702">15.289999999999999</cx:pt>
          <cx:pt idx="703">15.289999999999999</cx:pt>
          <cx:pt idx="704">15.289999999999999</cx:pt>
          <cx:pt idx="705">15.289999999999999</cx:pt>
          <cx:pt idx="706">21.379999999999999</cx:pt>
          <cx:pt idx="707">17.010000000000002</cx:pt>
          <cx:pt idx="708">17.010000000000002</cx:pt>
          <cx:pt idx="709">17.010000000000002</cx:pt>
          <cx:pt idx="710">17.010000000000002</cx:pt>
          <cx:pt idx="711">17.010000000000002</cx:pt>
          <cx:pt idx="712">15.289999999999999</cx:pt>
          <cx:pt idx="713">17.010000000000002</cx:pt>
          <cx:pt idx="714">21.379999999999999</cx:pt>
          <cx:pt idx="715">15.289999999999999</cx:pt>
          <cx:pt idx="716">15.289999999999999</cx:pt>
          <cx:pt idx="717">16.300000000000001</cx:pt>
          <cx:pt idx="718">16.300000000000001</cx:pt>
          <cx:pt idx="719">16.300000000000001</cx:pt>
          <cx:pt idx="720">16.300000000000001</cx:pt>
          <cx:pt idx="721">16.300000000000001</cx:pt>
          <cx:pt idx="722">16.300000000000001</cx:pt>
          <cx:pt idx="723">16.300000000000001</cx:pt>
          <cx:pt idx="724">8.4000000000000004</cx:pt>
          <cx:pt idx="725">13.1</cx:pt>
          <cx:pt idx="726">15.01</cx:pt>
          <cx:pt idx="727">16.300000000000001</cx:pt>
          <cx:pt idx="728">16.300000000000001</cx:pt>
          <cx:pt idx="729">4.4500000000000002</cx:pt>
          <cx:pt idx="730">16.300000000000001</cx:pt>
          <cx:pt idx="731">16.300000000000001</cx:pt>
          <cx:pt idx="732">16.300000000000001</cx:pt>
          <cx:pt idx="733">16.300000000000001</cx:pt>
          <cx:pt idx="734">16.300000000000001</cx:pt>
          <cx:pt idx="735">16.300000000000001</cx:pt>
          <cx:pt idx="736">16.300000000000001</cx:pt>
          <cx:pt idx="737">16.300000000000001</cx:pt>
          <cx:pt idx="738">16.300000000000001</cx:pt>
          <cx:pt idx="739">16.300000000000001</cx:pt>
          <cx:pt idx="740">16.300000000000001</cx:pt>
          <cx:pt idx="741">16.300000000000001</cx:pt>
          <cx:pt idx="742">16.300000000000001</cx:pt>
          <cx:pt idx="743">16.300000000000001</cx:pt>
          <cx:pt idx="744">16.300000000000001</cx:pt>
          <cx:pt idx="745">16.300000000000001</cx:pt>
          <cx:pt idx="746">16.300000000000001</cx:pt>
          <cx:pt idx="747">16.300000000000001</cx:pt>
          <cx:pt idx="748">16.300000000000001</cx:pt>
          <cx:pt idx="749">13.800000000000001</cx:pt>
          <cx:pt idx="750">13.800000000000001</cx:pt>
          <cx:pt idx="751">13.800000000000001</cx:pt>
          <cx:pt idx="752">13.800000000000001</cx:pt>
          <cx:pt idx="753">12.800000000000001</cx:pt>
          <cx:pt idx="754">12.800000000000001</cx:pt>
          <cx:pt idx="755">16.300000000000001</cx:pt>
          <cx:pt idx="756">16.300000000000001</cx:pt>
          <cx:pt idx="757">16.300000000000001</cx:pt>
          <cx:pt idx="758">16.300000000000001</cx:pt>
          <cx:pt idx="759">16.300000000000001</cx:pt>
          <cx:pt idx="760">16.300000000000001</cx:pt>
          <cx:pt idx="761">16.300000000000001</cx:pt>
          <cx:pt idx="762">16.300000000000001</cx:pt>
          <cx:pt idx="763">16.300000000000001</cx:pt>
          <cx:pt idx="764">16.300000000000001</cx:pt>
          <cx:pt idx="765">16.300000000000001</cx:pt>
          <cx:pt idx="766">16.300000000000001</cx:pt>
          <cx:pt idx="767">16.300000000000001</cx:pt>
          <cx:pt idx="768">16.300000000000001</cx:pt>
          <cx:pt idx="769">16.300000000000001</cx:pt>
          <cx:pt idx="770">16.300000000000001</cx:pt>
          <cx:pt idx="771">16.300000000000001</cx:pt>
          <cx:pt idx="772">16.300000000000001</cx:pt>
          <cx:pt idx="773">16.300000000000001</cx:pt>
          <cx:pt idx="774">16.300000000000001</cx:pt>
          <cx:pt idx="775">16.300000000000001</cx:pt>
          <cx:pt idx="776">16.300000000000001</cx:pt>
          <cx:pt idx="777">16.300000000000001</cx:pt>
          <cx:pt idx="778">16.300000000000001</cx:pt>
          <cx:pt idx="779">16.300000000000001</cx:pt>
          <cx:pt idx="780">16.300000000000001</cx:pt>
          <cx:pt idx="781">16.300000000000001</cx:pt>
          <cx:pt idx="782">16.300000000000001</cx:pt>
          <cx:pt idx="783">16.300000000000001</cx:pt>
          <cx:pt idx="784">18</cx:pt>
          <cx:pt idx="785">18</cx:pt>
          <cx:pt idx="786">18</cx:pt>
        </cx:lvl>
      </cx:numDim>
    </cx:data>
  </cx:chartData>
  <cx:chart>
    <cx:title pos="t" align="ctr" overlay="0">
      <cx:tx>
        <cx:txData>
          <cx:v>city mileage with outliers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city mileage with outliers</a:t>
          </a:r>
        </a:p>
      </cx:txPr>
    </cx:title>
    <cx:plotArea>
      <cx:plotAreaRegion>
        <cx:series layoutId="clusteredColumn" uniqueId="{1A247EE4-33DA-4904-8677-AF6AFAB75B52}">
          <cx:dataId val="0"/>
          <cx:layoutPr>
            <cx:binning intervalClosed="r">
              <cx:binSize val="0.88000000000000012"/>
            </cx:binning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en-US" sz="9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'9.1'!$C$2:$C$588</cx:f>
        <cx:lvl ptCount="587" formatCode="General">
          <cx:pt idx="0">624</cx:pt>
          <cx:pt idx="1">1196</cx:pt>
          <cx:pt idx="2">1196</cx:pt>
          <cx:pt idx="3">998</cx:pt>
          <cx:pt idx="4">998</cx:pt>
          <cx:pt idx="5">998</cx:pt>
          <cx:pt idx="6">998</cx:pt>
          <cx:pt idx="7">998</cx:pt>
          <cx:pt idx="8">998</cx:pt>
          <cx:pt idx="9">998</cx:pt>
          <cx:pt idx="10">1086</cx:pt>
          <cx:pt idx="11">1086</cx:pt>
          <cx:pt idx="12">1086</cx:pt>
          <cx:pt idx="13">1086</cx:pt>
          <cx:pt idx="14">1086</cx:pt>
          <cx:pt idx="15">1086</cx:pt>
          <cx:pt idx="16">1086</cx:pt>
          <cx:pt idx="17">1086</cx:pt>
          <cx:pt idx="18">1199</cx:pt>
          <cx:pt idx="19">1197</cx:pt>
          <cx:pt idx="20">1197</cx:pt>
          <cx:pt idx="21">1197</cx:pt>
          <cx:pt idx="22">1197</cx:pt>
          <cx:pt idx="23">1197</cx:pt>
          <cx:pt idx="24">1197</cx:pt>
          <cx:pt idx="25">1197</cx:pt>
          <cx:pt idx="26">999</cx:pt>
          <cx:pt idx="27">999</cx:pt>
          <cx:pt idx="28">999</cx:pt>
          <cx:pt idx="29">999</cx:pt>
          <cx:pt idx="30">1197</cx:pt>
          <cx:pt idx="31">1197</cx:pt>
          <cx:pt idx="32">1364</cx:pt>
          <cx:pt idx="33">1197</cx:pt>
          <cx:pt idx="34">1364</cx:pt>
          <cx:pt idx="35">1364</cx:pt>
          <cx:pt idx="36">1197</cx:pt>
          <cx:pt idx="37">1364</cx:pt>
          <cx:pt idx="38">1197</cx:pt>
          <cx:pt idx="39">1364</cx:pt>
          <cx:pt idx="40">1197</cx:pt>
          <cx:pt idx="41">1364</cx:pt>
          <cx:pt idx="42">1197</cx:pt>
          <cx:pt idx="43">1364</cx:pt>
          <cx:pt idx="44">1193</cx:pt>
          <cx:pt idx="45">1193</cx:pt>
          <cx:pt idx="46">1193</cx:pt>
          <cx:pt idx="47">1193</cx:pt>
          <cx:pt idx="48">1197</cx:pt>
          <cx:pt idx="49">1197</cx:pt>
          <cx:pt idx="50">1197</cx:pt>
          <cx:pt idx="51">1197</cx:pt>
          <cx:pt idx="52">1197</cx:pt>
          <cx:pt idx="53">1197</cx:pt>
          <cx:pt idx="54">1248</cx:pt>
          <cx:pt idx="55">1197</cx:pt>
          <cx:pt idx="56">1197</cx:pt>
          <cx:pt idx="57">1197</cx:pt>
          <cx:pt idx="58">1396</cx:pt>
          <cx:pt idx="59">1197</cx:pt>
          <cx:pt idx="60">1396</cx:pt>
          <cx:pt idx="61">1197</cx:pt>
          <cx:pt idx="62">1396</cx:pt>
          <cx:pt idx="63">1197</cx:pt>
          <cx:pt idx="64">1396</cx:pt>
          <cx:pt idx="65">1197</cx:pt>
          <cx:pt idx="66">1197</cx:pt>
          <cx:pt idx="67">1197</cx:pt>
          <cx:pt idx="68">1396</cx:pt>
          <cx:pt idx="69">1197</cx:pt>
          <cx:pt idx="70">1197</cx:pt>
          <cx:pt idx="71">1197</cx:pt>
          <cx:pt idx="72">1197</cx:pt>
          <cx:pt idx="73">1197</cx:pt>
          <cx:pt idx="74">1197</cx:pt>
          <cx:pt idx="75">1197</cx:pt>
          <cx:pt idx="76">998</cx:pt>
          <cx:pt idx="77">1186</cx:pt>
          <cx:pt idx="78">1186</cx:pt>
          <cx:pt idx="79">1186</cx:pt>
          <cx:pt idx="80">1186</cx:pt>
          <cx:pt idx="81">999</cx:pt>
          <cx:pt idx="82">999</cx:pt>
          <cx:pt idx="83">999</cx:pt>
          <cx:pt idx="84">1498</cx:pt>
          <cx:pt idx="85">1498</cx:pt>
          <cx:pt idx="86">1498</cx:pt>
          <cx:pt idx="87">1197</cx:pt>
          <cx:pt idx="88">1498</cx:pt>
          <cx:pt idx="89">1197</cx:pt>
          <cx:pt idx="90">1197</cx:pt>
          <cx:pt idx="91">1197</cx:pt>
          <cx:pt idx="92">1197</cx:pt>
          <cx:pt idx="93">1197</cx:pt>
          <cx:pt idx="94">1197</cx:pt>
          <cx:pt idx="95">1197</cx:pt>
          <cx:pt idx="96">1498</cx:pt>
          <cx:pt idx="97">1498</cx:pt>
          <cx:pt idx="98">1498</cx:pt>
          <cx:pt idx="99">1194</cx:pt>
          <cx:pt idx="100">1194</cx:pt>
          <cx:pt idx="101">1194</cx:pt>
          <cx:pt idx="102">1194</cx:pt>
          <cx:pt idx="103">1498</cx:pt>
          <cx:pt idx="104">1498</cx:pt>
          <cx:pt idx="105">1498</cx:pt>
          <cx:pt idx="106">1498</cx:pt>
          <cx:pt idx="107">1498</cx:pt>
          <cx:pt idx="108">999</cx:pt>
          <cx:pt idx="109">999</cx:pt>
          <cx:pt idx="110">999</cx:pt>
          <cx:pt idx="111">1498</cx:pt>
          <cx:pt idx="112">1194</cx:pt>
          <cx:pt idx="113">1194</cx:pt>
          <cx:pt idx="114">1194</cx:pt>
          <cx:pt idx="115">1498</cx:pt>
          <cx:pt idx="116">1498</cx:pt>
          <cx:pt idx="117">1498</cx:pt>
          <cx:pt idx="118">1498</cx:pt>
          <cx:pt idx="119">1498</cx:pt>
          <cx:pt idx="120">1194</cx:pt>
          <cx:pt idx="121">1194</cx:pt>
          <cx:pt idx="122">1194</cx:pt>
          <cx:pt idx="123">1194</cx:pt>
          <cx:pt idx="124">1498</cx:pt>
          <cx:pt idx="125">1496</cx:pt>
          <cx:pt idx="126">1496</cx:pt>
          <cx:pt idx="127">1364</cx:pt>
          <cx:pt idx="128">1364</cx:pt>
          <cx:pt idx="129">1364</cx:pt>
          <cx:pt idx="130">1496</cx:pt>
          <cx:pt idx="131">1496</cx:pt>
          <cx:pt idx="132">1364</cx:pt>
          <cx:pt idx="133">1364</cx:pt>
          <cx:pt idx="134">1496</cx:pt>
          <cx:pt idx="135">1496</cx:pt>
          <cx:pt idx="136">1197</cx:pt>
          <cx:pt idx="137">1364</cx:pt>
          <cx:pt idx="138">1364</cx:pt>
          <cx:pt idx="139">1197</cx:pt>
          <cx:pt idx="140">1364</cx:pt>
          <cx:pt idx="141">1461</cx:pt>
          <cx:pt idx="142">1461</cx:pt>
          <cx:pt idx="143">1461</cx:pt>
          <cx:pt idx="144">1197</cx:pt>
          <cx:pt idx="145">1197</cx:pt>
          <cx:pt idx="146">1197</cx:pt>
          <cx:pt idx="147">1197</cx:pt>
          <cx:pt idx="148">1197</cx:pt>
          <cx:pt idx="149">2157</cx:pt>
          <cx:pt idx="150">2157</cx:pt>
          <cx:pt idx="151">1968</cx:pt>
          <cx:pt idx="152">1968</cx:pt>
          <cx:pt idx="153">1968</cx:pt>
          <cx:pt idx="154">1968</cx:pt>
          <cx:pt idx="155">1968</cx:pt>
          <cx:pt idx="156">1968</cx:pt>
          <cx:pt idx="157">1995</cx:pt>
          <cx:pt idx="158">1998</cx:pt>
          <cx:pt idx="159">1995</cx:pt>
          <cx:pt idx="160">796</cx:pt>
          <cx:pt idx="161">796</cx:pt>
          <cx:pt idx="162">796</cx:pt>
          <cx:pt idx="163">796</cx:pt>
          <cx:pt idx="164">796</cx:pt>
          <cx:pt idx="165">796</cx:pt>
          <cx:pt idx="166">796</cx:pt>
          <cx:pt idx="167">796</cx:pt>
          <cx:pt idx="168">998</cx:pt>
          <cx:pt idx="169">998</cx:pt>
          <cx:pt idx="170">998</cx:pt>
          <cx:pt idx="171">998</cx:pt>
          <cx:pt idx="172">998</cx:pt>
          <cx:pt idx="173">998</cx:pt>
          <cx:pt idx="174">998</cx:pt>
          <cx:pt idx="175">998</cx:pt>
          <cx:pt idx="176">998</cx:pt>
          <cx:pt idx="177">998</cx:pt>
          <cx:pt idx="178">998</cx:pt>
          <cx:pt idx="179">1197</cx:pt>
          <cx:pt idx="180">1197</cx:pt>
          <cx:pt idx="181">1197</cx:pt>
          <cx:pt idx="182">1197</cx:pt>
          <cx:pt idx="183">1198</cx:pt>
          <cx:pt idx="184">1198</cx:pt>
          <cx:pt idx="185">1198</cx:pt>
          <cx:pt idx="186">1198</cx:pt>
          <cx:pt idx="187">1198</cx:pt>
          <cx:pt idx="188">1198</cx:pt>
          <cx:pt idx="189">1198</cx:pt>
          <cx:pt idx="190">1198</cx:pt>
          <cx:pt idx="191">1198</cx:pt>
          <cx:pt idx="192">1198</cx:pt>
          <cx:pt idx="193">1198</cx:pt>
          <cx:pt idx="194">1197</cx:pt>
          <cx:pt idx="195">1197</cx:pt>
          <cx:pt idx="196">1197</cx:pt>
          <cx:pt idx="197">1197</cx:pt>
          <cx:pt idx="198">1197</cx:pt>
          <cx:pt idx="199">1197</cx:pt>
          <cx:pt idx="200">1248</cx:pt>
          <cx:pt idx="201">1248</cx:pt>
          <cx:pt idx="202">1248</cx:pt>
          <cx:pt idx="203">1248</cx:pt>
          <cx:pt idx="204">1248</cx:pt>
          <cx:pt idx="205">1248</cx:pt>
          <cx:pt idx="206">1197</cx:pt>
          <cx:pt idx="207">1248</cx:pt>
          <cx:pt idx="208">1199</cx:pt>
          <cx:pt idx="209">1199</cx:pt>
          <cx:pt idx="210">1199</cx:pt>
          <cx:pt idx="211">1199</cx:pt>
          <cx:pt idx="212">1199</cx:pt>
          <cx:pt idx="213">1497</cx:pt>
          <cx:pt idx="214">1497</cx:pt>
          <cx:pt idx="215">1497</cx:pt>
          <cx:pt idx="216">1497</cx:pt>
          <cx:pt idx="217">1497</cx:pt>
          <cx:pt idx="218">1193</cx:pt>
          <cx:pt idx="219">1248</cx:pt>
          <cx:pt idx="220">1193</cx:pt>
          <cx:pt idx="221">1193</cx:pt>
          <cx:pt idx="222">1193</cx:pt>
          <cx:pt idx="223">1248</cx:pt>
          <cx:pt idx="224">1248</cx:pt>
          <cx:pt idx="225">1248</cx:pt>
          <cx:pt idx="226">1248</cx:pt>
          <cx:pt idx="227">1248</cx:pt>
          <cx:pt idx="228">1248</cx:pt>
          <cx:pt idx="229">1197</cx:pt>
          <cx:pt idx="230">998</cx:pt>
          <cx:pt idx="231">1397</cx:pt>
          <cx:pt idx="232">998</cx:pt>
          <cx:pt idx="233">998</cx:pt>
          <cx:pt idx="234">998</cx:pt>
          <cx:pt idx="235">998</cx:pt>
          <cx:pt idx="236">998</cx:pt>
          <cx:pt idx="237">1197</cx:pt>
          <cx:pt idx="238">1397</cx:pt>
          <cx:pt idx="239">1397</cx:pt>
          <cx:pt idx="240">1397</cx:pt>
          <cx:pt idx="241">1397</cx:pt>
          <cx:pt idx="242">1198</cx:pt>
          <cx:pt idx="243">1198</cx:pt>
          <cx:pt idx="244">1198</cx:pt>
          <cx:pt idx="245">1198</cx:pt>
          <cx:pt idx="246">1198</cx:pt>
          <cx:pt idx="247">1198</cx:pt>
          <cx:pt idx="248">1198</cx:pt>
          <cx:pt idx="249">1198</cx:pt>
          <cx:pt idx="250">1198</cx:pt>
          <cx:pt idx="251">1198</cx:pt>
          <cx:pt idx="252">1198</cx:pt>
          <cx:pt idx="253">1198</cx:pt>
          <cx:pt idx="254">1497</cx:pt>
          <cx:pt idx="255">1497</cx:pt>
          <cx:pt idx="256">1497</cx:pt>
          <cx:pt idx="257">1497</cx:pt>
          <cx:pt idx="258">1497</cx:pt>
          <cx:pt idx="259">1497</cx:pt>
          <cx:pt idx="260">1497</cx:pt>
          <cx:pt idx="261">1497</cx:pt>
          <cx:pt idx="262">1497</cx:pt>
          <cx:pt idx="263">1497</cx:pt>
          <cx:pt idx="264">1497</cx:pt>
          <cx:pt idx="265">1497</cx:pt>
          <cx:pt idx="266">1493</cx:pt>
          <cx:pt idx="267">1493</cx:pt>
          <cx:pt idx="268">1493</cx:pt>
          <cx:pt idx="269">1493</cx:pt>
          <cx:pt idx="270">1248</cx:pt>
          <cx:pt idx="271">1248</cx:pt>
          <cx:pt idx="272">1248</cx:pt>
          <cx:pt idx="273">1248</cx:pt>
          <cx:pt idx="274">1248</cx:pt>
          <cx:pt idx="275">1248</cx:pt>
          <cx:pt idx="276">1248</cx:pt>
          <cx:pt idx="277">1248</cx:pt>
          <cx:pt idx="278">1248</cx:pt>
          <cx:pt idx="279">1197</cx:pt>
          <cx:pt idx="280">1197</cx:pt>
          <cx:pt idx="281">1197</cx:pt>
          <cx:pt idx="282">1396</cx:pt>
          <cx:pt idx="283">1497</cx:pt>
          <cx:pt idx="284">1497</cx:pt>
          <cx:pt idx="285">1497</cx:pt>
          <cx:pt idx="286">1497</cx:pt>
          <cx:pt idx="287">1498</cx:pt>
          <cx:pt idx="288">1498</cx:pt>
          <cx:pt idx="289">1498</cx:pt>
          <cx:pt idx="290">1498</cx:pt>
          <cx:pt idx="291">1497</cx:pt>
          <cx:pt idx="292">1498</cx:pt>
          <cx:pt idx="293">1497</cx:pt>
          <cx:pt idx="294">1498</cx:pt>
          <cx:pt idx="295">1461</cx:pt>
          <cx:pt idx="296">1461</cx:pt>
          <cx:pt idx="297">1461</cx:pt>
          <cx:pt idx="298">1461</cx:pt>
          <cx:pt idx="299">1461</cx:pt>
          <cx:pt idx="300">1461</cx:pt>
          <cx:pt idx="301">1591</cx:pt>
          <cx:pt idx="302">1582</cx:pt>
          <cx:pt idx="303">1582</cx:pt>
          <cx:pt idx="304">1591</cx:pt>
          <cx:pt idx="305">1582</cx:pt>
          <cx:pt idx="306">1591</cx:pt>
          <cx:pt idx="307">1396</cx:pt>
          <cx:pt idx="308">1396</cx:pt>
          <cx:pt idx="309">1591</cx:pt>
          <cx:pt idx="310">1591</cx:pt>
          <cx:pt idx="311">1582</cx:pt>
          <cx:pt idx="312">1396</cx:pt>
          <cx:pt idx="313">1396</cx:pt>
          <cx:pt idx="314">1197</cx:pt>
          <cx:pt idx="315">1197</cx:pt>
          <cx:pt idx="316">1197</cx:pt>
          <cx:pt idx="317">1197</cx:pt>
          <cx:pt idx="318">1497</cx:pt>
          <cx:pt idx="319">1497</cx:pt>
          <cx:pt idx="320">1497</cx:pt>
          <cx:pt idx="321">1497</cx:pt>
          <cx:pt idx="322">1497</cx:pt>
          <cx:pt idx="323">1497</cx:pt>
          <cx:pt idx="324">1497</cx:pt>
          <cx:pt idx="325">1461</cx:pt>
          <cx:pt idx="326">1461</cx:pt>
          <cx:pt idx="327">1461</cx:pt>
          <cx:pt idx="328">1461</cx:pt>
          <cx:pt idx="329">1461</cx:pt>
          <cx:pt idx="330">1461</cx:pt>
          <cx:pt idx="331">1461</cx:pt>
          <cx:pt idx="332">1598</cx:pt>
          <cx:pt idx="333">1598</cx:pt>
          <cx:pt idx="334">1197</cx:pt>
          <cx:pt idx="335">1197</cx:pt>
          <cx:pt idx="336">1498</cx:pt>
          <cx:pt idx="337">1498</cx:pt>
          <cx:pt idx="338">1498</cx:pt>
          <cx:pt idx="339">1498</cx:pt>
          <cx:pt idx="340">1498</cx:pt>
          <cx:pt idx="341">1498</cx:pt>
          <cx:pt idx="342">1197</cx:pt>
          <cx:pt idx="343">1396.5</cx:pt>
          <cx:pt idx="344">1396.5</cx:pt>
          <cx:pt idx="345">1396.5</cx:pt>
          <cx:pt idx="346">1462</cx:pt>
          <cx:pt idx="347">1462</cx:pt>
          <cx:pt idx="348">1462</cx:pt>
          <cx:pt idx="349">1462</cx:pt>
          <cx:pt idx="350">2179</cx:pt>
          <cx:pt idx="351">2179</cx:pt>
          <cx:pt idx="352">2179</cx:pt>
          <cx:pt idx="353">1497</cx:pt>
          <cx:pt idx="354">1497</cx:pt>
          <cx:pt idx="355">1497</cx:pt>
          <cx:pt idx="356">1497</cx:pt>
          <cx:pt idx="357">1497</cx:pt>
          <cx:pt idx="358">1497</cx:pt>
          <cx:pt idx="359">1497</cx:pt>
          <cx:pt idx="360">1497</cx:pt>
          <cx:pt idx="361">1498</cx:pt>
          <cx:pt idx="362">1498</cx:pt>
          <cx:pt idx="363">2179</cx:pt>
          <cx:pt idx="364">2179</cx:pt>
          <cx:pt idx="365">2179</cx:pt>
          <cx:pt idx="366">2179</cx:pt>
          <cx:pt idx="367">2179</cx:pt>
          <cx:pt idx="368">2179</cx:pt>
          <cx:pt idx="369">2179</cx:pt>
          <cx:pt idx="370">2179</cx:pt>
          <cx:pt idx="371">2179</cx:pt>
          <cx:pt idx="372">2179</cx:pt>
          <cx:pt idx="373">2179</cx:pt>
          <cx:pt idx="374">2179</cx:pt>
          <cx:pt idx="375">2179</cx:pt>
          <cx:pt idx="376">2179</cx:pt>
          <cx:pt idx="377">2179</cx:pt>
          <cx:pt idx="378">2179</cx:pt>
          <cx:pt idx="379">2179</cx:pt>
          <cx:pt idx="380">2179</cx:pt>
          <cx:pt idx="381">2179</cx:pt>
          <cx:pt idx="382">2179</cx:pt>
          <cx:pt idx="383">2179</cx:pt>
          <cx:pt idx="384">2179</cx:pt>
          <cx:pt idx="385">2179</cx:pt>
          <cx:pt idx="386">2179</cx:pt>
          <cx:pt idx="387">2179</cx:pt>
          <cx:pt idx="388">2179</cx:pt>
          <cx:pt idx="389">2179</cx:pt>
          <cx:pt idx="390">2179</cx:pt>
          <cx:pt idx="391">1364</cx:pt>
          <cx:pt idx="392">1364</cx:pt>
          <cx:pt idx="393">1968</cx:pt>
          <cx:pt idx="394">1968</cx:pt>
          <cx:pt idx="395">1968</cx:pt>
          <cx:pt idx="396">1968</cx:pt>
          <cx:pt idx="397">1995</cx:pt>
          <cx:pt idx="398">1995</cx:pt>
          <cx:pt idx="399">1995</cx:pt>
          <cx:pt idx="400">1995</cx:pt>
          <cx:pt idx="401">1998</cx:pt>
          <cx:pt idx="402">1995</cx:pt>
          <cx:pt idx="403">1995</cx:pt>
          <cx:pt idx="404">1998</cx:pt>
          <cx:pt idx="405">1995</cx:pt>
          <cx:pt idx="406">1998</cx:pt>
          <cx:pt idx="407">1998</cx:pt>
          <cx:pt idx="408">796</cx:pt>
          <cx:pt idx="409">796</cx:pt>
          <cx:pt idx="410">1194</cx:pt>
          <cx:pt idx="411">1498</cx:pt>
          <cx:pt idx="412">1196</cx:pt>
          <cx:pt idx="413">1498</cx:pt>
          <cx:pt idx="414">1194</cx:pt>
          <cx:pt idx="415">1498</cx:pt>
          <cx:pt idx="416">1197</cx:pt>
          <cx:pt idx="417">1197</cx:pt>
          <cx:pt idx="418">1197</cx:pt>
          <cx:pt idx="419">1197</cx:pt>
          <cx:pt idx="420">1197</cx:pt>
          <cx:pt idx="421">1197</cx:pt>
          <cx:pt idx="422">1197</cx:pt>
          <cx:pt idx="423">1197</cx:pt>
          <cx:pt idx="424">1197</cx:pt>
          <cx:pt idx="425">1197</cx:pt>
          <cx:pt idx="426">1197</cx:pt>
          <cx:pt idx="427">1197</cx:pt>
          <cx:pt idx="428">1197</cx:pt>
          <cx:pt idx="429">1197</cx:pt>
          <cx:pt idx="430">1197</cx:pt>
          <cx:pt idx="431">1462</cx:pt>
          <cx:pt idx="432">1462</cx:pt>
          <cx:pt idx="433">1462</cx:pt>
          <cx:pt idx="434">1462</cx:pt>
          <cx:pt idx="435">1462</cx:pt>
          <cx:pt idx="436">1462</cx:pt>
          <cx:pt idx="437">1498</cx:pt>
          <cx:pt idx="438">1498</cx:pt>
          <cx:pt idx="439">1498</cx:pt>
          <cx:pt idx="440">1462</cx:pt>
          <cx:pt idx="441">998</cx:pt>
          <cx:pt idx="442">1493</cx:pt>
          <cx:pt idx="443">1493</cx:pt>
          <cx:pt idx="444">1493</cx:pt>
          <cx:pt idx="445">1493</cx:pt>
          <cx:pt idx="446">1493</cx:pt>
          <cx:pt idx="447">1493</cx:pt>
          <cx:pt idx="448">1493</cx:pt>
          <cx:pt idx="449">1498</cx:pt>
          <cx:pt idx="450">1461</cx:pt>
          <cx:pt idx="451">1461</cx:pt>
          <cx:pt idx="452">1498</cx:pt>
          <cx:pt idx="453">2179</cx:pt>
          <cx:pt idx="454">1396.5</cx:pt>
          <cx:pt idx="455">1396.5</cx:pt>
          <cx:pt idx="456">1396.5</cx:pt>
          <cx:pt idx="457">1999</cx:pt>
          <cx:pt idx="458">1999</cx:pt>
          <cx:pt idx="459">1999</cx:pt>
          <cx:pt idx="460">1999</cx:pt>
          <cx:pt idx="461">1995</cx:pt>
          <cx:pt idx="462">1999</cx:pt>
          <cx:pt idx="463">1995</cx:pt>
          <cx:pt idx="464">1999</cx:pt>
          <cx:pt idx="465">1995</cx:pt>
          <cx:pt idx="466">1999</cx:pt>
          <cx:pt idx="467">1999</cx:pt>
          <cx:pt idx="468">1995</cx:pt>
          <cx:pt idx="469">1968</cx:pt>
          <cx:pt idx="470">1968</cx:pt>
          <cx:pt idx="471">1968</cx:pt>
          <cx:pt idx="472">1968</cx:pt>
          <cx:pt idx="473">1798</cx:pt>
          <cx:pt idx="474">796</cx:pt>
          <cx:pt idx="475">796</cx:pt>
          <cx:pt idx="476">1186</cx:pt>
          <cx:pt idx="477">1197</cx:pt>
          <cx:pt idx="478">1197</cx:pt>
          <cx:pt idx="479">1197</cx:pt>
          <cx:pt idx="480">1197</cx:pt>
          <cx:pt idx="481">1197</cx:pt>
          <cx:pt idx="482">1197</cx:pt>
          <cx:pt idx="483">1197</cx:pt>
          <cx:pt idx="484">1186</cx:pt>
          <cx:pt idx="485">1186</cx:pt>
          <cx:pt idx="486">1197</cx:pt>
          <cx:pt idx="487">1197</cx:pt>
          <cx:pt idx="488">1197</cx:pt>
          <cx:pt idx="489">1197</cx:pt>
          <cx:pt idx="490">1120</cx:pt>
          <cx:pt idx="491">1197</cx:pt>
          <cx:pt idx="492">1120</cx:pt>
          <cx:pt idx="493">1120</cx:pt>
          <cx:pt idx="494">1197</cx:pt>
          <cx:pt idx="495">1462</cx:pt>
          <cx:pt idx="496">1462</cx:pt>
          <cx:pt idx="497">1462</cx:pt>
          <cx:pt idx="498">1462</cx:pt>
          <cx:pt idx="499">1462</cx:pt>
          <cx:pt idx="500">1462</cx:pt>
          <cx:pt idx="501">1498</cx:pt>
          <cx:pt idx="502">1498</cx:pt>
          <cx:pt idx="503">1498</cx:pt>
          <cx:pt idx="504">1498</cx:pt>
          <cx:pt idx="505">1498</cx:pt>
          <cx:pt idx="506">1498</cx:pt>
          <cx:pt idx="507">1498</cx:pt>
          <cx:pt idx="508">1396</cx:pt>
          <cx:pt idx="509">1591</cx:pt>
          <cx:pt idx="510">1591</cx:pt>
          <cx:pt idx="511">1591</cx:pt>
          <cx:pt idx="512">1591</cx:pt>
          <cx:pt idx="513">1591</cx:pt>
          <cx:pt idx="514">1396</cx:pt>
          <cx:pt idx="515">1582</cx:pt>
          <cx:pt idx="516">1582</cx:pt>
          <cx:pt idx="517">1582</cx:pt>
          <cx:pt idx="518">1582</cx:pt>
          <cx:pt idx="519">1582</cx:pt>
          <cx:pt idx="520">1591</cx:pt>
          <cx:pt idx="521">1582</cx:pt>
          <cx:pt idx="522">1396</cx:pt>
          <cx:pt idx="523">1591</cx:pt>
          <cx:pt idx="524">1591</cx:pt>
          <cx:pt idx="525">1582</cx:pt>
          <cx:pt idx="526">1956</cx:pt>
          <cx:pt idx="527">1956</cx:pt>
          <cx:pt idx="528">1956</cx:pt>
          <cx:pt idx="529">1956</cx:pt>
          <cx:pt idx="530">1956</cx:pt>
          <cx:pt idx="531">1956</cx:pt>
          <cx:pt idx="532">1998</cx:pt>
          <cx:pt idx="533">1995</cx:pt>
          <cx:pt idx="534">998</cx:pt>
          <cx:pt idx="535">998</cx:pt>
          <cx:pt idx="536">1197</cx:pt>
          <cx:pt idx="537">998</cx:pt>
          <cx:pt idx="538">1197</cx:pt>
          <cx:pt idx="539">1197</cx:pt>
          <cx:pt idx="540">1197</cx:pt>
          <cx:pt idx="541">998</cx:pt>
          <cx:pt idx="542">998</cx:pt>
          <cx:pt idx="543">1197</cx:pt>
          <cx:pt idx="544">1197</cx:pt>
          <cx:pt idx="545">998</cx:pt>
          <cx:pt idx="546">998</cx:pt>
          <cx:pt idx="547">998</cx:pt>
          <cx:pt idx="548">1199</cx:pt>
          <cx:pt idx="549">1047</cx:pt>
          <cx:pt idx="550">1199</cx:pt>
          <cx:pt idx="551">1493</cx:pt>
          <cx:pt idx="552">1493</cx:pt>
          <cx:pt idx="553">1493</cx:pt>
          <cx:pt idx="554">1493</cx:pt>
          <cx:pt idx="555">1493</cx:pt>
          <cx:pt idx="556">1493</cx:pt>
          <cx:pt idx="557">1396.5</cx:pt>
          <cx:pt idx="558">1496</cx:pt>
          <cx:pt idx="559">1496</cx:pt>
          <cx:pt idx="560">1498</cx:pt>
          <cx:pt idx="561">1496</cx:pt>
          <cx:pt idx="562">1496</cx:pt>
          <cx:pt idx="563">1496</cx:pt>
          <cx:pt idx="564">1496</cx:pt>
          <cx:pt idx="565">1496</cx:pt>
          <cx:pt idx="566">1498</cx:pt>
          <cx:pt idx="567">1496</cx:pt>
          <cx:pt idx="568">1496</cx:pt>
          <cx:pt idx="569">1496</cx:pt>
          <cx:pt idx="570">1496</cx:pt>
          <cx:pt idx="571">1498</cx:pt>
          <cx:pt idx="572">1395</cx:pt>
          <cx:pt idx="573">1968</cx:pt>
          <cx:pt idx="574">1395</cx:pt>
          <cx:pt idx="575">1798</cx:pt>
          <cx:pt idx="576">1968</cx:pt>
          <cx:pt idx="577">1968</cx:pt>
          <cx:pt idx="578">1798</cx:pt>
          <cx:pt idx="579">1968</cx:pt>
          <cx:pt idx="580">1395</cx:pt>
          <cx:pt idx="581">1968</cx:pt>
          <cx:pt idx="582">1798</cx:pt>
          <cx:pt idx="583">1968</cx:pt>
          <cx:pt idx="584">1461</cx:pt>
          <cx:pt idx="585">1461</cx:pt>
          <cx:pt idx="586">1461</cx:pt>
        </cx:lvl>
      </cx:numDim>
    </cx:data>
  </cx:chartData>
  <cx:chart>
    <cx:title pos="t" align="ctr" overlay="0">
      <cx:tx>
        <cx:txData>
          <cx:v>Displacement without outliers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Displacement without outliers</a:t>
          </a:r>
        </a:p>
      </cx:txPr>
    </cx:title>
    <cx:plotArea>
      <cx:plotAreaRegion>
        <cx:series layoutId="clusteredColumn" uniqueId="{A3C9E111-B767-40F6-85F7-3358095327FC}"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'9.1'!$D$2:$D$588</cx:f>
        <cx:lvl ptCount="587" formatCode="General">
          <cx:pt idx="0">15</cx:pt>
          <cx:pt idx="1">40</cx:pt>
          <cx:pt idx="2">40</cx:pt>
          <cx:pt idx="3">35</cx:pt>
          <cx:pt idx="4">35</cx:pt>
          <cx:pt idx="5">35</cx:pt>
          <cx:pt idx="6">35</cx:pt>
          <cx:pt idx="7">35</cx:pt>
          <cx:pt idx="8">35</cx:pt>
          <cx:pt idx="9">60</cx:pt>
          <cx:pt idx="10">35</cx:pt>
          <cx:pt idx="11">35</cx:pt>
          <cx:pt idx="12">35</cx:pt>
          <cx:pt idx="13">35</cx:pt>
          <cx:pt idx="14">35</cx:pt>
          <cx:pt idx="15">60</cx:pt>
          <cx:pt idx="16">35</cx:pt>
          <cx:pt idx="17">35</cx:pt>
          <cx:pt idx="18">35</cx:pt>
          <cx:pt idx="19">32</cx:pt>
          <cx:pt idx="20">32</cx:pt>
          <cx:pt idx="21">32</cx:pt>
          <cx:pt idx="22">32</cx:pt>
          <cx:pt idx="23">32</cx:pt>
          <cx:pt idx="24">32</cx:pt>
          <cx:pt idx="25">32</cx:pt>
          <cx:pt idx="26">40</cx:pt>
          <cx:pt idx="27">40</cx:pt>
          <cx:pt idx="28">40</cx:pt>
          <cx:pt idx="29">40</cx:pt>
          <cx:pt idx="30">45</cx:pt>
          <cx:pt idx="31">45</cx:pt>
          <cx:pt idx="32">45</cx:pt>
          <cx:pt idx="33">45</cx:pt>
          <cx:pt idx="34">45</cx:pt>
          <cx:pt idx="35">45</cx:pt>
          <cx:pt idx="36">45</cx:pt>
          <cx:pt idx="37">45</cx:pt>
          <cx:pt idx="38">45</cx:pt>
          <cx:pt idx="39">45</cx:pt>
          <cx:pt idx="40">45</cx:pt>
          <cx:pt idx="41">45</cx:pt>
          <cx:pt idx="42">45</cx:pt>
          <cx:pt idx="43">45</cx:pt>
          <cx:pt idx="44">44</cx:pt>
          <cx:pt idx="45">44</cx:pt>
          <cx:pt idx="46">44</cx:pt>
          <cx:pt idx="47">44</cx:pt>
          <cx:pt idx="48">43</cx:pt>
          <cx:pt idx="49">43</cx:pt>
          <cx:pt idx="50">43</cx:pt>
          <cx:pt idx="51">43</cx:pt>
          <cx:pt idx="52">43</cx:pt>
          <cx:pt idx="53">43</cx:pt>
          <cx:pt idx="54">42</cx:pt>
          <cx:pt idx="55">42</cx:pt>
          <cx:pt idx="56">42</cx:pt>
          <cx:pt idx="57">45</cx:pt>
          <cx:pt idx="58">45</cx:pt>
          <cx:pt idx="59">45</cx:pt>
          <cx:pt idx="60">45</cx:pt>
          <cx:pt idx="61">45</cx:pt>
          <cx:pt idx="62">45</cx:pt>
          <cx:pt idx="63">45</cx:pt>
          <cx:pt idx="64">45</cx:pt>
          <cx:pt idx="65">45</cx:pt>
          <cx:pt idx="66">45</cx:pt>
          <cx:pt idx="67">45</cx:pt>
          <cx:pt idx="68">45</cx:pt>
          <cx:pt idx="69">37</cx:pt>
          <cx:pt idx="70">37</cx:pt>
          <cx:pt idx="71">37</cx:pt>
          <cx:pt idx="72">37</cx:pt>
          <cx:pt idx="73">37</cx:pt>
          <cx:pt idx="74">37</cx:pt>
          <cx:pt idx="75">37</cx:pt>
          <cx:pt idx="76">37</cx:pt>
          <cx:pt idx="77">37</cx:pt>
          <cx:pt idx="78">37</cx:pt>
          <cx:pt idx="79">37</cx:pt>
          <cx:pt idx="80">37</cx:pt>
          <cx:pt idx="81">45</cx:pt>
          <cx:pt idx="82">45</cx:pt>
          <cx:pt idx="83">45</cx:pt>
          <cx:pt idx="84">45</cx:pt>
          <cx:pt idx="85">45</cx:pt>
          <cx:pt idx="86">45</cx:pt>
          <cx:pt idx="87">45</cx:pt>
          <cx:pt idx="88">45</cx:pt>
          <cx:pt idx="89">37</cx:pt>
          <cx:pt idx="90">37</cx:pt>
          <cx:pt idx="91">37</cx:pt>
          <cx:pt idx="92">37</cx:pt>
          <cx:pt idx="93">37</cx:pt>
          <cx:pt idx="94">37</cx:pt>
          <cx:pt idx="95">37</cx:pt>
          <cx:pt idx="96">40</cx:pt>
          <cx:pt idx="97">40</cx:pt>
          <cx:pt idx="98">40</cx:pt>
          <cx:pt idx="99">42</cx:pt>
          <cx:pt idx="100">42</cx:pt>
          <cx:pt idx="101">42</cx:pt>
          <cx:pt idx="102">42</cx:pt>
          <cx:pt idx="103">42</cx:pt>
          <cx:pt idx="104">45</cx:pt>
          <cx:pt idx="105">45</cx:pt>
          <cx:pt idx="106">45</cx:pt>
          <cx:pt idx="107">45</cx:pt>
          <cx:pt idx="108">45</cx:pt>
          <cx:pt idx="109">45</cx:pt>
          <cx:pt idx="110">45</cx:pt>
          <cx:pt idx="111">45</cx:pt>
          <cx:pt idx="112">42</cx:pt>
          <cx:pt idx="113">42</cx:pt>
          <cx:pt idx="114">42</cx:pt>
          <cx:pt idx="115">40</cx:pt>
          <cx:pt idx="116">40</cx:pt>
          <cx:pt idx="117">40</cx:pt>
          <cx:pt idx="118">40</cx:pt>
          <cx:pt idx="119">40</cx:pt>
          <cx:pt idx="120">42</cx:pt>
          <cx:pt idx="121">42</cx:pt>
          <cx:pt idx="122">42</cx:pt>
          <cx:pt idx="123">42</cx:pt>
          <cx:pt idx="124">40</cx:pt>
          <cx:pt idx="125">45</cx:pt>
          <cx:pt idx="126">45</cx:pt>
          <cx:pt idx="127">45</cx:pt>
          <cx:pt idx="128">45</cx:pt>
          <cx:pt idx="129">45</cx:pt>
          <cx:pt idx="130">45</cx:pt>
          <cx:pt idx="131">45</cx:pt>
          <cx:pt idx="132">45</cx:pt>
          <cx:pt idx="133">45</cx:pt>
          <cx:pt idx="134">45</cx:pt>
          <cx:pt idx="135">45</cx:pt>
          <cx:pt idx="136">45</cx:pt>
          <cx:pt idx="137">45</cx:pt>
          <cx:pt idx="138">45</cx:pt>
          <cx:pt idx="139">45</cx:pt>
          <cx:pt idx="140">45</cx:pt>
          <cx:pt idx="141">50</cx:pt>
          <cx:pt idx="142">50</cx:pt>
          <cx:pt idx="143">50</cx:pt>
          <cx:pt idx="144">37</cx:pt>
          <cx:pt idx="145">37</cx:pt>
          <cx:pt idx="146">37</cx:pt>
          <cx:pt idx="147">37</cx:pt>
          <cx:pt idx="148">37</cx:pt>
          <cx:pt idx="149">70</cx:pt>
          <cx:pt idx="150">70</cx:pt>
          <cx:pt idx="151">71</cx:pt>
          <cx:pt idx="152">71</cx:pt>
          <cx:pt idx="153">66</cx:pt>
          <cx:pt idx="154">66</cx:pt>
          <cx:pt idx="155">66</cx:pt>
          <cx:pt idx="156">66</cx:pt>
          <cx:pt idx="157">67</cx:pt>
          <cx:pt idx="158">67</cx:pt>
          <cx:pt idx="159">67</cx:pt>
          <cx:pt idx="160">35</cx:pt>
          <cx:pt idx="161">35</cx:pt>
          <cx:pt idx="162">35</cx:pt>
          <cx:pt idx="163">35</cx:pt>
          <cx:pt idx="164">35</cx:pt>
          <cx:pt idx="165">35</cx:pt>
          <cx:pt idx="166">35</cx:pt>
          <cx:pt idx="167">35</cx:pt>
          <cx:pt idx="168">27</cx:pt>
          <cx:pt idx="169">27</cx:pt>
          <cx:pt idx="170">27</cx:pt>
          <cx:pt idx="171">27</cx:pt>
          <cx:pt idx="172">27</cx:pt>
          <cx:pt idx="173">27</cx:pt>
          <cx:pt idx="174">27</cx:pt>
          <cx:pt idx="175">27</cx:pt>
          <cx:pt idx="176">27</cx:pt>
          <cx:pt idx="177">27</cx:pt>
          <cx:pt idx="178">35</cx:pt>
          <cx:pt idx="179">43</cx:pt>
          <cx:pt idx="180">43</cx:pt>
          <cx:pt idx="181">43</cx:pt>
          <cx:pt idx="182">43</cx:pt>
          <cx:pt idx="183">35</cx:pt>
          <cx:pt idx="184">35</cx:pt>
          <cx:pt idx="185">35</cx:pt>
          <cx:pt idx="186">35</cx:pt>
          <cx:pt idx="187">35</cx:pt>
          <cx:pt idx="188">35</cx:pt>
          <cx:pt idx="189">35</cx:pt>
          <cx:pt idx="190">35</cx:pt>
          <cx:pt idx="191">35</cx:pt>
          <cx:pt idx="192">35</cx:pt>
          <cx:pt idx="193">35</cx:pt>
          <cx:pt idx="194">37</cx:pt>
          <cx:pt idx="195">37</cx:pt>
          <cx:pt idx="196">37</cx:pt>
          <cx:pt idx="197">37</cx:pt>
          <cx:pt idx="198">37</cx:pt>
          <cx:pt idx="199">37</cx:pt>
          <cx:pt idx="200">37</cx:pt>
          <cx:pt idx="201">37</cx:pt>
          <cx:pt idx="202">37</cx:pt>
          <cx:pt idx="203">37</cx:pt>
          <cx:pt idx="204">37</cx:pt>
          <cx:pt idx="205">37</cx:pt>
          <cx:pt idx="206">37</cx:pt>
          <cx:pt idx="207">37</cx:pt>
          <cx:pt idx="208">37</cx:pt>
          <cx:pt idx="209">37</cx:pt>
          <cx:pt idx="210">37</cx:pt>
          <cx:pt idx="211">37</cx:pt>
          <cx:pt idx="212">37</cx:pt>
          <cx:pt idx="213">37</cx:pt>
          <cx:pt idx="214">37</cx:pt>
          <cx:pt idx="215">37</cx:pt>
          <cx:pt idx="216">37</cx:pt>
          <cx:pt idx="217">37</cx:pt>
          <cx:pt idx="218">44</cx:pt>
          <cx:pt idx="219">44</cx:pt>
          <cx:pt idx="220">44</cx:pt>
          <cx:pt idx="221">44</cx:pt>
          <cx:pt idx="222">44</cx:pt>
          <cx:pt idx="223">44</cx:pt>
          <cx:pt idx="224">44</cx:pt>
          <cx:pt idx="225">44</cx:pt>
          <cx:pt idx="226">44</cx:pt>
          <cx:pt idx="227">44</cx:pt>
          <cx:pt idx="228">44</cx:pt>
          <cx:pt idx="229">45</cx:pt>
          <cx:pt idx="230">45</cx:pt>
          <cx:pt idx="231">41</cx:pt>
          <cx:pt idx="232">45</cx:pt>
          <cx:pt idx="233">45</cx:pt>
          <cx:pt idx="234">45</cx:pt>
          <cx:pt idx="235">45</cx:pt>
          <cx:pt idx="236">45</cx:pt>
          <cx:pt idx="237">45</cx:pt>
          <cx:pt idx="238">41</cx:pt>
          <cx:pt idx="239">41</cx:pt>
          <cx:pt idx="240">41</cx:pt>
          <cx:pt idx="241">45</cx:pt>
          <cx:pt idx="242">44</cx:pt>
          <cx:pt idx="243">44</cx:pt>
          <cx:pt idx="244">44</cx:pt>
          <cx:pt idx="245">44</cx:pt>
          <cx:pt idx="246">44</cx:pt>
          <cx:pt idx="247">44</cx:pt>
          <cx:pt idx="248">44</cx:pt>
          <cx:pt idx="249">44</cx:pt>
          <cx:pt idx="250">44</cx:pt>
          <cx:pt idx="251">44</cx:pt>
          <cx:pt idx="252">44</cx:pt>
          <cx:pt idx="253">44</cx:pt>
          <cx:pt idx="254">44</cx:pt>
          <cx:pt idx="255">44</cx:pt>
          <cx:pt idx="256">44</cx:pt>
          <cx:pt idx="257">44</cx:pt>
          <cx:pt idx="258">44</cx:pt>
          <cx:pt idx="259">44</cx:pt>
          <cx:pt idx="260">44</cx:pt>
          <cx:pt idx="261">44</cx:pt>
          <cx:pt idx="262">44</cx:pt>
          <cx:pt idx="263">44</cx:pt>
          <cx:pt idx="264">44</cx:pt>
          <cx:pt idx="265">44</cx:pt>
          <cx:pt idx="266">60</cx:pt>
          <cx:pt idx="267">60</cx:pt>
          <cx:pt idx="268">60</cx:pt>
          <cx:pt idx="269">60</cx:pt>
          <cx:pt idx="270">48</cx:pt>
          <cx:pt idx="271">48</cx:pt>
          <cx:pt idx="272">48</cx:pt>
          <cx:pt idx="273">48</cx:pt>
          <cx:pt idx="274">48</cx:pt>
          <cx:pt idx="275">48</cx:pt>
          <cx:pt idx="276">48</cx:pt>
          <cx:pt idx="277">48</cx:pt>
          <cx:pt idx="278">48</cx:pt>
          <cx:pt idx="279">40</cx:pt>
          <cx:pt idx="280">40</cx:pt>
          <cx:pt idx="281">40</cx:pt>
          <cx:pt idx="282">40</cx:pt>
          <cx:pt idx="283">52</cx:pt>
          <cx:pt idx="284">52</cx:pt>
          <cx:pt idx="285">52</cx:pt>
          <cx:pt idx="286">52</cx:pt>
          <cx:pt idx="287">52</cx:pt>
          <cx:pt idx="288">52</cx:pt>
          <cx:pt idx="289">52</cx:pt>
          <cx:pt idx="290">52</cx:pt>
          <cx:pt idx="291">52</cx:pt>
          <cx:pt idx="292">52</cx:pt>
          <cx:pt idx="293">52</cx:pt>
          <cx:pt idx="294">52</cx:pt>
          <cx:pt idx="295">50</cx:pt>
          <cx:pt idx="296">50</cx:pt>
          <cx:pt idx="297">50</cx:pt>
          <cx:pt idx="298">50</cx:pt>
          <cx:pt idx="299">50</cx:pt>
          <cx:pt idx="300">50</cx:pt>
          <cx:pt idx="301">45</cx:pt>
          <cx:pt idx="302">45</cx:pt>
          <cx:pt idx="303">45</cx:pt>
          <cx:pt idx="304">45</cx:pt>
          <cx:pt idx="305">45</cx:pt>
          <cx:pt idx="306">45</cx:pt>
          <cx:pt idx="307">45</cx:pt>
          <cx:pt idx="308">45</cx:pt>
          <cx:pt idx="309">45</cx:pt>
          <cx:pt idx="310">45</cx:pt>
          <cx:pt idx="311">45</cx:pt>
          <cx:pt idx="312">45</cx:pt>
          <cx:pt idx="313">45</cx:pt>
          <cx:pt idx="314">42</cx:pt>
          <cx:pt idx="315">42</cx:pt>
          <cx:pt idx="316">42</cx:pt>
          <cx:pt idx="317">42</cx:pt>
          <cx:pt idx="318">42</cx:pt>
          <cx:pt idx="319">42</cx:pt>
          <cx:pt idx="320">42</cx:pt>
          <cx:pt idx="321">42</cx:pt>
          <cx:pt idx="322">42</cx:pt>
          <cx:pt idx="323">42</cx:pt>
          <cx:pt idx="324">42</cx:pt>
          <cx:pt idx="325">50</cx:pt>
          <cx:pt idx="326">50</cx:pt>
          <cx:pt idx="327">50</cx:pt>
          <cx:pt idx="328">50</cx:pt>
          <cx:pt idx="329">50</cx:pt>
          <cx:pt idx="330">50</cx:pt>
          <cx:pt idx="331">50</cx:pt>
          <cx:pt idx="332">55</cx:pt>
          <cx:pt idx="333">55</cx:pt>
          <cx:pt idx="334">55</cx:pt>
          <cx:pt idx="335">55</cx:pt>
          <cx:pt idx="336">55</cx:pt>
          <cx:pt idx="337">55</cx:pt>
          <cx:pt idx="338">55</cx:pt>
          <cx:pt idx="339">55</cx:pt>
          <cx:pt idx="340">55</cx:pt>
          <cx:pt idx="341">45</cx:pt>
          <cx:pt idx="342">45</cx:pt>
          <cx:pt idx="343">35</cx:pt>
          <cx:pt idx="344">35</cx:pt>
          <cx:pt idx="345">35</cx:pt>
          <cx:pt idx="346">45</cx:pt>
          <cx:pt idx="347">45</cx:pt>
          <cx:pt idx="348">45</cx:pt>
          <cx:pt idx="349">45</cx:pt>
          <cx:pt idx="350">60</cx:pt>
          <cx:pt idx="351">60</cx:pt>
          <cx:pt idx="352">60</cx:pt>
          <cx:pt idx="353">45</cx:pt>
          <cx:pt idx="354">45</cx:pt>
          <cx:pt idx="355">45</cx:pt>
          <cx:pt idx="356">45</cx:pt>
          <cx:pt idx="357">45</cx:pt>
          <cx:pt idx="358">45</cx:pt>
          <cx:pt idx="359">45</cx:pt>
          <cx:pt idx="360">45</cx:pt>
          <cx:pt idx="361">55</cx:pt>
          <cx:pt idx="362">55</cx:pt>
          <cx:pt idx="363">70</cx:pt>
          <cx:pt idx="364">70</cx:pt>
          <cx:pt idx="365">70</cx:pt>
          <cx:pt idx="366">70</cx:pt>
          <cx:pt idx="367">70</cx:pt>
          <cx:pt idx="368">70</cx:pt>
          <cx:pt idx="369">70</cx:pt>
          <cx:pt idx="370">70</cx:pt>
          <cx:pt idx="371">70</cx:pt>
          <cx:pt idx="372">70</cx:pt>
          <cx:pt idx="373">70</cx:pt>
          <cx:pt idx="374">70</cx:pt>
          <cx:pt idx="375">70</cx:pt>
          <cx:pt idx="376">70</cx:pt>
          <cx:pt idx="377">70</cx:pt>
          <cx:pt idx="378">70</cx:pt>
          <cx:pt idx="379">70</cx:pt>
          <cx:pt idx="380">70</cx:pt>
          <cx:pt idx="381">70</cx:pt>
          <cx:pt idx="382">70</cx:pt>
          <cx:pt idx="383">70</cx:pt>
          <cx:pt idx="384">60</cx:pt>
          <cx:pt idx="385">60</cx:pt>
          <cx:pt idx="386">60</cx:pt>
          <cx:pt idx="387">41</cx:pt>
          <cx:pt idx="388">60</cx:pt>
          <cx:pt idx="389">60</cx:pt>
          <cx:pt idx="390">41</cx:pt>
          <cx:pt idx="391">43</cx:pt>
          <cx:pt idx="392">43</cx:pt>
          <cx:pt idx="393">66</cx:pt>
          <cx:pt idx="394">66</cx:pt>
          <cx:pt idx="395">66</cx:pt>
          <cx:pt idx="396">63</cx:pt>
          <cx:pt idx="397">51</cx:pt>
          <cx:pt idx="398">51</cx:pt>
          <cx:pt idx="399">51</cx:pt>
          <cx:pt idx="400">61</cx:pt>
          <cx:pt idx="401">51</cx:pt>
          <cx:pt idx="402">40</cx:pt>
          <cx:pt idx="403">40</cx:pt>
          <cx:pt idx="404">59</cx:pt>
          <cx:pt idx="405">60</cx:pt>
          <cx:pt idx="406">68</cx:pt>
          <cx:pt idx="407">52</cx:pt>
          <cx:pt idx="408">35</cx:pt>
          <cx:pt idx="409">36</cx:pt>
          <cx:pt idx="410">42</cx:pt>
          <cx:pt idx="411">40</cx:pt>
          <cx:pt idx="412">42</cx:pt>
          <cx:pt idx="413">40</cx:pt>
          <cx:pt idx="414">42</cx:pt>
          <cx:pt idx="415">40</cx:pt>
          <cx:pt idx="416">37</cx:pt>
          <cx:pt idx="417">37</cx:pt>
          <cx:pt idx="418">37</cx:pt>
          <cx:pt idx="419">37</cx:pt>
          <cx:pt idx="420">37</cx:pt>
          <cx:pt idx="421">37</cx:pt>
          <cx:pt idx="422">37</cx:pt>
          <cx:pt idx="423">37</cx:pt>
          <cx:pt idx="424">37</cx:pt>
          <cx:pt idx="425">43</cx:pt>
          <cx:pt idx="426">43</cx:pt>
          <cx:pt idx="427">43</cx:pt>
          <cx:pt idx="428">43</cx:pt>
          <cx:pt idx="429">43</cx:pt>
          <cx:pt idx="430">43</cx:pt>
          <cx:pt idx="431">45</cx:pt>
          <cx:pt idx="432">45</cx:pt>
          <cx:pt idx="433">45</cx:pt>
          <cx:pt idx="434">45</cx:pt>
          <cx:pt idx="435">45</cx:pt>
          <cx:pt idx="436">45</cx:pt>
          <cx:pt idx="437">45</cx:pt>
          <cx:pt idx="438">45</cx:pt>
          <cx:pt idx="439">45</cx:pt>
          <cx:pt idx="440">45</cx:pt>
          <cx:pt idx="441">37</cx:pt>
          <cx:pt idx="442">60</cx:pt>
          <cx:pt idx="443">60</cx:pt>
          <cx:pt idx="444">60</cx:pt>
          <cx:pt idx="445">60</cx:pt>
          <cx:pt idx="446">60</cx:pt>
          <cx:pt idx="447">60</cx:pt>
          <cx:pt idx="448">60</cx:pt>
          <cx:pt idx="449">50</cx:pt>
          <cx:pt idx="450">50</cx:pt>
          <cx:pt idx="451">50</cx:pt>
          <cx:pt idx="452">50</cx:pt>
          <cx:pt idx="453">63</cx:pt>
          <cx:pt idx="454">41</cx:pt>
          <cx:pt idx="455">41</cx:pt>
          <cx:pt idx="456">41</cx:pt>
          <cx:pt idx="457">50</cx:pt>
          <cx:pt idx="458">50</cx:pt>
          <cx:pt idx="459">50</cx:pt>
          <cx:pt idx="460">50</cx:pt>
          <cx:pt idx="461">62</cx:pt>
          <cx:pt idx="462">62</cx:pt>
          <cx:pt idx="463">62</cx:pt>
          <cx:pt idx="464">62</cx:pt>
          <cx:pt idx="465">62</cx:pt>
          <cx:pt idx="466">62</cx:pt>
          <cx:pt idx="467">62</cx:pt>
          <cx:pt idx="468">62</cx:pt>
          <cx:pt idx="469">55</cx:pt>
          <cx:pt idx="470">66</cx:pt>
          <cx:pt idx="471">55</cx:pt>
          <cx:pt idx="472">66</cx:pt>
          <cx:pt idx="473">43</cx:pt>
          <cx:pt idx="474">35</cx:pt>
          <cx:pt idx="475">35</cx:pt>
          <cx:pt idx="476">37</cx:pt>
          <cx:pt idx="477">37</cx:pt>
          <cx:pt idx="478">37</cx:pt>
          <cx:pt idx="479">37</cx:pt>
          <cx:pt idx="480">37</cx:pt>
          <cx:pt idx="481">37</cx:pt>
          <cx:pt idx="482">37</cx:pt>
          <cx:pt idx="483">37</cx:pt>
          <cx:pt idx="484">37</cx:pt>
          <cx:pt idx="485">37</cx:pt>
          <cx:pt idx="486">43</cx:pt>
          <cx:pt idx="487">43</cx:pt>
          <cx:pt idx="488">43</cx:pt>
          <cx:pt idx="489">43</cx:pt>
          <cx:pt idx="490">43</cx:pt>
          <cx:pt idx="491">43</cx:pt>
          <cx:pt idx="492">43</cx:pt>
          <cx:pt idx="493">43</cx:pt>
          <cx:pt idx="494">43</cx:pt>
          <cx:pt idx="495">43</cx:pt>
          <cx:pt idx="496">43</cx:pt>
          <cx:pt idx="497">43</cx:pt>
          <cx:pt idx="498">43</cx:pt>
          <cx:pt idx="499">43</cx:pt>
          <cx:pt idx="500">43</cx:pt>
          <cx:pt idx="501">55</cx:pt>
          <cx:pt idx="502">55</cx:pt>
          <cx:pt idx="503">55</cx:pt>
          <cx:pt idx="504">55</cx:pt>
          <cx:pt idx="505">55</cx:pt>
          <cx:pt idx="506">55</cx:pt>
          <cx:pt idx="507">55</cx:pt>
          <cx:pt idx="508">55</cx:pt>
          <cx:pt idx="509">55</cx:pt>
          <cx:pt idx="510">55</cx:pt>
          <cx:pt idx="511">55</cx:pt>
          <cx:pt idx="512">55</cx:pt>
          <cx:pt idx="513">55</cx:pt>
          <cx:pt idx="514">55</cx:pt>
          <cx:pt idx="515">55</cx:pt>
          <cx:pt idx="516">55</cx:pt>
          <cx:pt idx="517">55</cx:pt>
          <cx:pt idx="518">55</cx:pt>
          <cx:pt idx="519">55</cx:pt>
          <cx:pt idx="520">55</cx:pt>
          <cx:pt idx="521">55</cx:pt>
          <cx:pt idx="522">55</cx:pt>
          <cx:pt idx="523">55</cx:pt>
          <cx:pt idx="524">55</cx:pt>
          <cx:pt idx="525">55</cx:pt>
          <cx:pt idx="526">50</cx:pt>
          <cx:pt idx="527">50</cx:pt>
          <cx:pt idx="528">50</cx:pt>
          <cx:pt idx="529">50</cx:pt>
          <cx:pt idx="530">50</cx:pt>
          <cx:pt idx="531">50</cx:pt>
          <cx:pt idx="532">70</cx:pt>
          <cx:pt idx="533">66</cx:pt>
          <cx:pt idx="534">32</cx:pt>
          <cx:pt idx="535">32</cx:pt>
          <cx:pt idx="536">32</cx:pt>
          <cx:pt idx="537">32</cx:pt>
          <cx:pt idx="538">32</cx:pt>
          <cx:pt idx="539">32</cx:pt>
          <cx:pt idx="540">32</cx:pt>
          <cx:pt idx="541">32</cx:pt>
          <cx:pt idx="542">32</cx:pt>
          <cx:pt idx="543">32</cx:pt>
          <cx:pt idx="544">32</cx:pt>
          <cx:pt idx="545">32</cx:pt>
          <cx:pt idx="546">32</cx:pt>
          <cx:pt idx="547">32</cx:pt>
          <cx:pt idx="548">35</cx:pt>
          <cx:pt idx="549">35</cx:pt>
          <cx:pt idx="550">35</cx:pt>
          <cx:pt idx="551">60</cx:pt>
          <cx:pt idx="552">60</cx:pt>
          <cx:pt idx="553">60</cx:pt>
          <cx:pt idx="554">41</cx:pt>
          <cx:pt idx="555">60</cx:pt>
          <cx:pt idx="556">60</cx:pt>
          <cx:pt idx="557">41</cx:pt>
          <cx:pt idx="558">42</cx:pt>
          <cx:pt idx="559">42</cx:pt>
          <cx:pt idx="560">42</cx:pt>
          <cx:pt idx="561">42</cx:pt>
          <cx:pt idx="562">42</cx:pt>
          <cx:pt idx="563">42</cx:pt>
          <cx:pt idx="564">42</cx:pt>
          <cx:pt idx="565">42</cx:pt>
          <cx:pt idx="566">42</cx:pt>
          <cx:pt idx="567">42</cx:pt>
          <cx:pt idx="568">42</cx:pt>
          <cx:pt idx="569">42</cx:pt>
          <cx:pt idx="570">42</cx:pt>
          <cx:pt idx="571">42</cx:pt>
          <cx:pt idx="572">50</cx:pt>
          <cx:pt idx="573">50</cx:pt>
          <cx:pt idx="574">50</cx:pt>
          <cx:pt idx="575">50</cx:pt>
          <cx:pt idx="576">50</cx:pt>
          <cx:pt idx="577">50</cx:pt>
          <cx:pt idx="578">50</cx:pt>
          <cx:pt idx="579">50</cx:pt>
          <cx:pt idx="580">50</cx:pt>
          <cx:pt idx="581">50</cx:pt>
          <cx:pt idx="582">50</cx:pt>
          <cx:pt idx="583">50</cx:pt>
          <cx:pt idx="584">50</cx:pt>
          <cx:pt idx="585">50</cx:pt>
          <cx:pt idx="586">50</cx:pt>
        </cx:lvl>
      </cx:numDim>
    </cx:data>
  </cx:chartData>
  <cx:chart>
    <cx:title pos="t" align="ctr" overlay="0">
      <cx:tx>
        <cx:txData>
          <cx:v>Fuel tank capacity without outliers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Fuel tank capacity without outliers</a:t>
          </a:r>
        </a:p>
      </cx:txPr>
    </cx:title>
    <cx:plotArea>
      <cx:plotAreaRegion>
        <cx:series layoutId="clusteredColumn" uniqueId="{E3A2C2CE-CAE7-42A2-A7A7-63B1AEC4B622}"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'9.1'!$E$2:$E$588</cx:f>
        <cx:lvl ptCount="587" formatCode="General">
          <cx:pt idx="0">16.300000000000001</cx:pt>
          <cx:pt idx="1">16.300000000000001</cx:pt>
          <cx:pt idx="2">16.300000000000001</cx:pt>
          <cx:pt idx="3">14</cx:pt>
          <cx:pt idx="4">14</cx:pt>
          <cx:pt idx="5">19</cx:pt>
          <cx:pt idx="6">14</cx:pt>
          <cx:pt idx="7">16.300000000000001</cx:pt>
          <cx:pt idx="8">14</cx:pt>
          <cx:pt idx="9">16.300000000000001</cx:pt>
          <cx:pt idx="10">16.300000000000001</cx:pt>
          <cx:pt idx="11">16.300000000000001</cx:pt>
          <cx:pt idx="12">16.300000000000001</cx:pt>
          <cx:pt idx="13">16.300000000000001</cx:pt>
          <cx:pt idx="14">16.300000000000001</cx:pt>
          <cx:pt idx="15">16.300000000000001</cx:pt>
          <cx:pt idx="16">16.300000000000001</cx:pt>
          <cx:pt idx="17">16.300000000000001</cx:pt>
          <cx:pt idx="18">16.300000000000001</cx:pt>
          <cx:pt idx="19">20.890000000000001</cx:pt>
          <cx:pt idx="20">20.890000000000001</cx:pt>
          <cx:pt idx="21">20.890000000000001</cx:pt>
          <cx:pt idx="22">20.890000000000001</cx:pt>
          <cx:pt idx="23">20.890000000000001</cx:pt>
          <cx:pt idx="24">15.1</cx:pt>
          <cx:pt idx="25">20.890000000000001</cx:pt>
          <cx:pt idx="26">16.300000000000001</cx:pt>
          <cx:pt idx="27">16.300000000000001</cx:pt>
          <cx:pt idx="28">16.300000000000001</cx:pt>
          <cx:pt idx="29">16.300000000000001</cx:pt>
          <cx:pt idx="30">15.1</cx:pt>
          <cx:pt idx="31">15.1</cx:pt>
          <cx:pt idx="32">20.300000000000001</cx:pt>
          <cx:pt idx="33">15.1</cx:pt>
          <cx:pt idx="34">20.300000000000001</cx:pt>
          <cx:pt idx="35">20.300000000000001</cx:pt>
          <cx:pt idx="36">15.1</cx:pt>
          <cx:pt idx="37">20.300000000000001</cx:pt>
          <cx:pt idx="38">15.1</cx:pt>
          <cx:pt idx="39">20.300000000000001</cx:pt>
          <cx:pt idx="40">15.1</cx:pt>
          <cx:pt idx="41">20.300000000000001</cx:pt>
          <cx:pt idx="42">15.1</cx:pt>
          <cx:pt idx="43">20.300000000000001</cx:pt>
          <cx:pt idx="44">17.57</cx:pt>
          <cx:pt idx="45">17.57</cx:pt>
          <cx:pt idx="46">17.57</cx:pt>
          <cx:pt idx="47">17.57</cx:pt>
          <cx:pt idx="48">16.300000000000001</cx:pt>
          <cx:pt idx="49">16.300000000000001</cx:pt>
          <cx:pt idx="50">16.300000000000001</cx:pt>
          <cx:pt idx="51">16.300000000000001</cx:pt>
          <cx:pt idx="52">16.300000000000001</cx:pt>
          <cx:pt idx="53">16.300000000000001</cx:pt>
          <cx:pt idx="54">14.6</cx:pt>
          <cx:pt idx="55">16.300000000000001</cx:pt>
          <cx:pt idx="56">16.300000000000001</cx:pt>
          <cx:pt idx="57">13.300000000000001</cx:pt>
          <cx:pt idx="58">18.399999999999999</cx:pt>
          <cx:pt idx="59">13.300000000000001</cx:pt>
          <cx:pt idx="60">18.399999999999999</cx:pt>
          <cx:pt idx="61">13.300000000000001</cx:pt>
          <cx:pt idx="62">18.399999999999999</cx:pt>
          <cx:pt idx="63">13.300000000000001</cx:pt>
          <cx:pt idx="64">18.399999999999999</cx:pt>
          <cx:pt idx="65">13.300000000000001</cx:pt>
          <cx:pt idx="66">13.300000000000001</cx:pt>
          <cx:pt idx="67">13.300000000000001</cx:pt>
          <cx:pt idx="68">18.399999999999999</cx:pt>
          <cx:pt idx="69">16.300000000000001</cx:pt>
          <cx:pt idx="70">16.300000000000001</cx:pt>
          <cx:pt idx="71">16.300000000000001</cx:pt>
          <cx:pt idx="72">16.300000000000001</cx:pt>
          <cx:pt idx="73">16.300000000000001</cx:pt>
          <cx:pt idx="74">16.300000000000001</cx:pt>
          <cx:pt idx="75">16.300000000000001</cx:pt>
          <cx:pt idx="76">16.300000000000001</cx:pt>
          <cx:pt idx="77">16.300000000000001</cx:pt>
          <cx:pt idx="78">16.300000000000001</cx:pt>
          <cx:pt idx="79">16.300000000000001</cx:pt>
          <cx:pt idx="80">16.300000000000001</cx:pt>
          <cx:pt idx="81">14</cx:pt>
          <cx:pt idx="82">14</cx:pt>
          <cx:pt idx="83">14</cx:pt>
          <cx:pt idx="84">19</cx:pt>
          <cx:pt idx="85">19</cx:pt>
          <cx:pt idx="86">19</cx:pt>
          <cx:pt idx="87">17</cx:pt>
          <cx:pt idx="88">19</cx:pt>
          <cx:pt idx="89">16.300000000000001</cx:pt>
          <cx:pt idx="90">16.300000000000001</cx:pt>
          <cx:pt idx="91">16.300000000000001</cx:pt>
          <cx:pt idx="92">16.300000000000001</cx:pt>
          <cx:pt idx="93">16.300000000000001</cx:pt>
          <cx:pt idx="94">16.300000000000001</cx:pt>
          <cx:pt idx="95">16.300000000000001</cx:pt>
          <cx:pt idx="96">16.300000000000001</cx:pt>
          <cx:pt idx="97">16.300000000000001</cx:pt>
          <cx:pt idx="98">16.300000000000001</cx:pt>
          <cx:pt idx="99">16.300000000000001</cx:pt>
          <cx:pt idx="100">16.300000000000001</cx:pt>
          <cx:pt idx="101">16.300000000000001</cx:pt>
          <cx:pt idx="102">16.300000000000001</cx:pt>
          <cx:pt idx="103">16.300000000000001</cx:pt>
          <cx:pt idx="104">15.300000000000001</cx:pt>
          <cx:pt idx="105">15.300000000000001</cx:pt>
          <cx:pt idx="106">15.300000000000001</cx:pt>
          <cx:pt idx="107">15.300000000000001</cx:pt>
          <cx:pt idx="108">16.300000000000001</cx:pt>
          <cx:pt idx="109">16.300000000000001</cx:pt>
          <cx:pt idx="110">16.300000000000001</cx:pt>
          <cx:pt idx="111">15.300000000000001</cx:pt>
          <cx:pt idx="112">16.300000000000001</cx:pt>
          <cx:pt idx="113">16.300000000000001</cx:pt>
          <cx:pt idx="114">16.300000000000001</cx:pt>
          <cx:pt idx="115">16.300000000000001</cx:pt>
          <cx:pt idx="116">16.300000000000001</cx:pt>
          <cx:pt idx="117">16.300000000000001</cx:pt>
          <cx:pt idx="118">16.300000000000001</cx:pt>
          <cx:pt idx="119">16.300000000000001</cx:pt>
          <cx:pt idx="120">16.300000000000001</cx:pt>
          <cx:pt idx="121">16.300000000000001</cx:pt>
          <cx:pt idx="122">16.300000000000001</cx:pt>
          <cx:pt idx="123">16.300000000000001</cx:pt>
          <cx:pt idx="124">16.300000000000001</cx:pt>
          <cx:pt idx="125">13.6</cx:pt>
          <cx:pt idx="126">13.6</cx:pt>
          <cx:pt idx="127">20.32</cx:pt>
          <cx:pt idx="128">20.300000000000001</cx:pt>
          <cx:pt idx="129">20.32</cx:pt>
          <cx:pt idx="130">13.6</cx:pt>
          <cx:pt idx="131">13.6</cx:pt>
          <cx:pt idx="132">20.300000000000001</cx:pt>
          <cx:pt idx="133">20.32</cx:pt>
          <cx:pt idx="134">13.6</cx:pt>
          <cx:pt idx="135">15</cx:pt>
          <cx:pt idx="136">16.780000000000001</cx:pt>
          <cx:pt idx="137">18.100000000000001</cx:pt>
          <cx:pt idx="138">18.100000000000001</cx:pt>
          <cx:pt idx="139">16.780000000000001</cx:pt>
          <cx:pt idx="140">18.100000000000001</cx:pt>
          <cx:pt idx="141">18</cx:pt>
          <cx:pt idx="142">18</cx:pt>
          <cx:pt idx="143">18</cx:pt>
          <cx:pt idx="144">16.300000000000001</cx:pt>
          <cx:pt idx="145">16.300000000000001</cx:pt>
          <cx:pt idx="146">16.300000000000001</cx:pt>
          <cx:pt idx="147">16.300000000000001</cx:pt>
          <cx:pt idx="148">16.300000000000001</cx:pt>
          <cx:pt idx="149">16.300000000000001</cx:pt>
          <cx:pt idx="150">16.300000000000001</cx:pt>
          <cx:pt idx="151">16.300000000000001</cx:pt>
          <cx:pt idx="152">16.300000000000001</cx:pt>
          <cx:pt idx="153">15.1</cx:pt>
          <cx:pt idx="154">15.1</cx:pt>
          <cx:pt idx="155">15.1</cx:pt>
          <cx:pt idx="156">15.1</cx:pt>
          <cx:pt idx="157">16</cx:pt>
          <cx:pt idx="158">16</cx:pt>
          <cx:pt idx="159">16</cx:pt>
          <cx:pt idx="160">16.300000000000001</cx:pt>
          <cx:pt idx="161">16.300000000000001</cx:pt>
          <cx:pt idx="162">16.300000000000001</cx:pt>
          <cx:pt idx="163">16.300000000000001</cx:pt>
          <cx:pt idx="164">16.300000000000001</cx:pt>
          <cx:pt idx="165">16.300000000000001</cx:pt>
          <cx:pt idx="166">16.300000000000001</cx:pt>
          <cx:pt idx="167">16.300000000000001</cx:pt>
          <cx:pt idx="168">16.300000000000001</cx:pt>
          <cx:pt idx="169">16.300000000000001</cx:pt>
          <cx:pt idx="170">16.300000000000001</cx:pt>
          <cx:pt idx="171">16.300000000000001</cx:pt>
          <cx:pt idx="172">16.300000000000001</cx:pt>
          <cx:pt idx="173">16.300000000000001</cx:pt>
          <cx:pt idx="174">16.300000000000001</cx:pt>
          <cx:pt idx="175">16.300000000000001</cx:pt>
          <cx:pt idx="176">16.300000000000001</cx:pt>
          <cx:pt idx="177">16.300000000000001</cx:pt>
          <cx:pt idx="178">16.300000000000001</cx:pt>
          <cx:pt idx="179">18.899999999999999</cx:pt>
          <cx:pt idx="180">18.899999999999999</cx:pt>
          <cx:pt idx="181">16.300000000000001</cx:pt>
          <cx:pt idx="182">16.300000000000001</cx:pt>
          <cx:pt idx="183">15.5</cx:pt>
          <cx:pt idx="184">15.5</cx:pt>
          <cx:pt idx="185">15.5</cx:pt>
          <cx:pt idx="186">15.5</cx:pt>
          <cx:pt idx="187">15.5</cx:pt>
          <cx:pt idx="188">15.5</cx:pt>
          <cx:pt idx="189">15.5</cx:pt>
          <cx:pt idx="190">15.5</cx:pt>
          <cx:pt idx="191">15.5</cx:pt>
          <cx:pt idx="192">15.5</cx:pt>
          <cx:pt idx="193">15.5</cx:pt>
          <cx:pt idx="194">12.6</cx:pt>
          <cx:pt idx="195">16.300000000000001</cx:pt>
          <cx:pt idx="196">16.300000000000001</cx:pt>
          <cx:pt idx="197">16.300000000000001</cx:pt>
          <cx:pt idx="198">16.300000000000001</cx:pt>
          <cx:pt idx="199">16.300000000000001</cx:pt>
          <cx:pt idx="200">16.300000000000001</cx:pt>
          <cx:pt idx="201">16.300000000000001</cx:pt>
          <cx:pt idx="202">16.300000000000001</cx:pt>
          <cx:pt idx="203">16.300000000000001</cx:pt>
          <cx:pt idx="204">16.300000000000001</cx:pt>
          <cx:pt idx="205">16.300000000000001</cx:pt>
          <cx:pt idx="206">16.300000000000001</cx:pt>
          <cx:pt idx="207">16.300000000000001</cx:pt>
          <cx:pt idx="208">16.300000000000001</cx:pt>
          <cx:pt idx="209">16.300000000000001</cx:pt>
          <cx:pt idx="210">16.300000000000001</cx:pt>
          <cx:pt idx="211">16.300000000000001</cx:pt>
          <cx:pt idx="212">16.300000000000001</cx:pt>
          <cx:pt idx="213">16.300000000000001</cx:pt>
          <cx:pt idx="214">16.300000000000001</cx:pt>
          <cx:pt idx="215">16.300000000000001</cx:pt>
          <cx:pt idx="216">16.300000000000001</cx:pt>
          <cx:pt idx="217">16.300000000000001</cx:pt>
          <cx:pt idx="218">13.199999999999999</cx:pt>
          <cx:pt idx="219">19.199999999999999</cx:pt>
          <cx:pt idx="220">13.199999999999999</cx:pt>
          <cx:pt idx="221">13.199999999999999</cx:pt>
          <cx:pt idx="222">13.199999999999999</cx:pt>
          <cx:pt idx="223">19.199999999999999</cx:pt>
          <cx:pt idx="224">19.199999999999999</cx:pt>
          <cx:pt idx="225">19.199999999999999</cx:pt>
          <cx:pt idx="226">19.199999999999999</cx:pt>
          <cx:pt idx="227">19.199999999999999</cx:pt>
          <cx:pt idx="228">19.199999999999999</cx:pt>
          <cx:pt idx="229">16.300000000000001</cx:pt>
          <cx:pt idx="230">16.300000000000001</cx:pt>
          <cx:pt idx="231">16.300000000000001</cx:pt>
          <cx:pt idx="232">16.300000000000001</cx:pt>
          <cx:pt idx="233">16.300000000000001</cx:pt>
          <cx:pt idx="234">16.300000000000001</cx:pt>
          <cx:pt idx="235">16.300000000000001</cx:pt>
          <cx:pt idx="236">16.300000000000001</cx:pt>
          <cx:pt idx="237">16.300000000000001</cx:pt>
          <cx:pt idx="238">16.300000000000001</cx:pt>
          <cx:pt idx="239">16.300000000000001</cx:pt>
          <cx:pt idx="240">16.300000000000001</cx:pt>
          <cx:pt idx="241">16.300000000000001</cx:pt>
          <cx:pt idx="242">16.300000000000001</cx:pt>
          <cx:pt idx="243">16.300000000000001</cx:pt>
          <cx:pt idx="244">16.300000000000001</cx:pt>
          <cx:pt idx="245">16.300000000000001</cx:pt>
          <cx:pt idx="246">16.300000000000001</cx:pt>
          <cx:pt idx="247">16.300000000000001</cx:pt>
          <cx:pt idx="248">16.300000000000001</cx:pt>
          <cx:pt idx="249">16.300000000000001</cx:pt>
          <cx:pt idx="250">16.300000000000001</cx:pt>
          <cx:pt idx="251">16.300000000000001</cx:pt>
          <cx:pt idx="252">16.300000000000001</cx:pt>
          <cx:pt idx="253">16.300000000000001</cx:pt>
          <cx:pt idx="254">16.300000000000001</cx:pt>
          <cx:pt idx="255">16.300000000000001</cx:pt>
          <cx:pt idx="256">16.300000000000001</cx:pt>
          <cx:pt idx="257">16.300000000000001</cx:pt>
          <cx:pt idx="258">16.300000000000001</cx:pt>
          <cx:pt idx="259">16.300000000000001</cx:pt>
          <cx:pt idx="260">16.300000000000001</cx:pt>
          <cx:pt idx="261">16.300000000000001</cx:pt>
          <cx:pt idx="262">16.300000000000001</cx:pt>
          <cx:pt idx="263">16.300000000000001</cx:pt>
          <cx:pt idx="264">16.300000000000001</cx:pt>
          <cx:pt idx="265">16.300000000000001</cx:pt>
          <cx:pt idx="266">12.4</cx:pt>
          <cx:pt idx="267">12.4</cx:pt>
          <cx:pt idx="268">12.4</cx:pt>
          <cx:pt idx="269">12.4</cx:pt>
          <cx:pt idx="270">20</cx:pt>
          <cx:pt idx="271">20</cx:pt>
          <cx:pt idx="272">20</cx:pt>
          <cx:pt idx="273">20</cx:pt>
          <cx:pt idx="274">20</cx:pt>
          <cx:pt idx="275">20</cx:pt>
          <cx:pt idx="276">20</cx:pt>
          <cx:pt idx="277">20</cx:pt>
          <cx:pt idx="278">20</cx:pt>
          <cx:pt idx="279">15</cx:pt>
          <cx:pt idx="280">15</cx:pt>
          <cx:pt idx="281">15</cx:pt>
          <cx:pt idx="282">21.190000000000001</cx:pt>
          <cx:pt idx="283">16.300000000000001</cx:pt>
          <cx:pt idx="284">16.300000000000001</cx:pt>
          <cx:pt idx="285">16.300000000000001</cx:pt>
          <cx:pt idx="286">16.300000000000001</cx:pt>
          <cx:pt idx="287">16.300000000000001</cx:pt>
          <cx:pt idx="288">16.300000000000001</cx:pt>
          <cx:pt idx="289">16.300000000000001</cx:pt>
          <cx:pt idx="290">16.300000000000001</cx:pt>
          <cx:pt idx="291">16.300000000000001</cx:pt>
          <cx:pt idx="292">16.300000000000001</cx:pt>
          <cx:pt idx="293">16.300000000000001</cx:pt>
          <cx:pt idx="294">16.300000000000001</cx:pt>
          <cx:pt idx="295">16</cx:pt>
          <cx:pt idx="296">16</cx:pt>
          <cx:pt idx="297">16</cx:pt>
          <cx:pt idx="298">16</cx:pt>
          <cx:pt idx="299">16</cx:pt>
          <cx:pt idx="300">16</cx:pt>
          <cx:pt idx="301">16.300000000000001</cx:pt>
          <cx:pt idx="302">19.899999999999999</cx:pt>
          <cx:pt idx="303">19.899999999999999</cx:pt>
          <cx:pt idx="304">16.300000000000001</cx:pt>
          <cx:pt idx="305">14</cx:pt>
          <cx:pt idx="306">16.300000000000001</cx:pt>
          <cx:pt idx="307">16.300000000000001</cx:pt>
          <cx:pt idx="308">16.300000000000001</cx:pt>
          <cx:pt idx="309">16.300000000000001</cx:pt>
          <cx:pt idx="310">16.300000000000001</cx:pt>
          <cx:pt idx="311">14</cx:pt>
          <cx:pt idx="312">16.300000000000001</cx:pt>
          <cx:pt idx="313">16.300000000000001</cx:pt>
          <cx:pt idx="314">16.300000000000001</cx:pt>
          <cx:pt idx="315">16.300000000000001</cx:pt>
          <cx:pt idx="316">16.300000000000001</cx:pt>
          <cx:pt idx="317">16.300000000000001</cx:pt>
          <cx:pt idx="318">16.300000000000001</cx:pt>
          <cx:pt idx="319">16.300000000000001</cx:pt>
          <cx:pt idx="320">16.300000000000001</cx:pt>
          <cx:pt idx="321">16.300000000000001</cx:pt>
          <cx:pt idx="322">16.300000000000001</cx:pt>
          <cx:pt idx="323">16.300000000000001</cx:pt>
          <cx:pt idx="324">16.300000000000001</cx:pt>
          <cx:pt idx="325">21.039999999999999</cx:pt>
          <cx:pt idx="326">21.039999999999999</cx:pt>
          <cx:pt idx="327">21.039999999999999</cx:pt>
          <cx:pt idx="328">21.039999999999999</cx:pt>
          <cx:pt idx="329">21.039999999999999</cx:pt>
          <cx:pt idx="330">21.039999999999999</cx:pt>
          <cx:pt idx="331">21.039999999999999</cx:pt>
          <cx:pt idx="332">16.300000000000001</cx:pt>
          <cx:pt idx="333">16.300000000000001</cx:pt>
          <cx:pt idx="334">16.300000000000001</cx:pt>
          <cx:pt idx="335">16.300000000000001</cx:pt>
          <cx:pt idx="336">16.300000000000001</cx:pt>
          <cx:pt idx="337">16.300000000000001</cx:pt>
          <cx:pt idx="338">16.300000000000001</cx:pt>
          <cx:pt idx="339">16.300000000000001</cx:pt>
          <cx:pt idx="340">16.300000000000001</cx:pt>
          <cx:pt idx="341">19</cx:pt>
          <cx:pt idx="342">17</cx:pt>
          <cx:pt idx="343">16.300000000000001</cx:pt>
          <cx:pt idx="344">16.300000000000001</cx:pt>
          <cx:pt idx="345">16.300000000000001</cx:pt>
          <cx:pt idx="346">16.300000000000001</cx:pt>
          <cx:pt idx="347">16.300000000000001</cx:pt>
          <cx:pt idx="348">16.300000000000001</cx:pt>
          <cx:pt idx="349">16.300000000000001</cx:pt>
          <cx:pt idx="350">18.489999999999998</cx:pt>
          <cx:pt idx="351">18.489999999999998</cx:pt>
          <cx:pt idx="352">18.489999999999998</cx:pt>
          <cx:pt idx="353">16.300000000000001</cx:pt>
          <cx:pt idx="354">16.300000000000001</cx:pt>
          <cx:pt idx="355">16.300000000000001</cx:pt>
          <cx:pt idx="356">16.300000000000001</cx:pt>
          <cx:pt idx="357">16.300000000000001</cx:pt>
          <cx:pt idx="358">16.300000000000001</cx:pt>
          <cx:pt idx="359">16.300000000000001</cx:pt>
          <cx:pt idx="360">16.300000000000001</cx:pt>
          <cx:pt idx="361">18</cx:pt>
          <cx:pt idx="362">18</cx:pt>
          <cx:pt idx="363">16.300000000000001</cx:pt>
          <cx:pt idx="364">16</cx:pt>
          <cx:pt idx="365">16</cx:pt>
          <cx:pt idx="366">16</cx:pt>
          <cx:pt idx="367">16</cx:pt>
          <cx:pt idx="368">16</cx:pt>
          <cx:pt idx="369">16</cx:pt>
          <cx:pt idx="370">16</cx:pt>
          <cx:pt idx="371">16</cx:pt>
          <cx:pt idx="372">16.300000000000001</cx:pt>
          <cx:pt idx="373">16</cx:pt>
          <cx:pt idx="374">16</cx:pt>
          <cx:pt idx="375">16</cx:pt>
          <cx:pt idx="376">16</cx:pt>
          <cx:pt idx="377">16</cx:pt>
          <cx:pt idx="378">16</cx:pt>
          <cx:pt idx="379">16</cx:pt>
          <cx:pt idx="380">16</cx:pt>
          <cx:pt idx="381">16</cx:pt>
          <cx:pt idx="382">16</cx:pt>
          <cx:pt idx="383">16</cx:pt>
          <cx:pt idx="384">14</cx:pt>
          <cx:pt idx="385">14</cx:pt>
          <cx:pt idx="386">14</cx:pt>
          <cx:pt idx="387">14</cx:pt>
          <cx:pt idx="388">14</cx:pt>
          <cx:pt idx="389">14</cx:pt>
          <cx:pt idx="390">14</cx:pt>
          <cx:pt idx="391">18.199999999999999</cx:pt>
          <cx:pt idx="392">18.399999999999999</cx:pt>
          <cx:pt idx="393">15.1</cx:pt>
          <cx:pt idx="394">15.1</cx:pt>
          <cx:pt idx="395">15.1</cx:pt>
          <cx:pt idx="396">16.300000000000001</cx:pt>
          <cx:pt idx="397">18</cx:pt>
          <cx:pt idx="398">18</cx:pt>
          <cx:pt idx="399">18</cx:pt>
          <cx:pt idx="400">16.300000000000001</cx:pt>
          <cx:pt idx="401">15.710000000000001</cx:pt>
          <cx:pt idx="402">16.300000000000001</cx:pt>
          <cx:pt idx="403">16.300000000000001</cx:pt>
          <cx:pt idx="404">16.300000000000001</cx:pt>
          <cx:pt idx="405">16.300000000000001</cx:pt>
          <cx:pt idx="406">16.300000000000001</cx:pt>
          <cx:pt idx="407">16.300000000000001</cx:pt>
          <cx:pt idx="408">13</cx:pt>
          <cx:pt idx="409">13</cx:pt>
          <cx:pt idx="410">16.300000000000001</cx:pt>
          <cx:pt idx="411">17</cx:pt>
          <cx:pt idx="412">16.300000000000001</cx:pt>
          <cx:pt idx="413">16.300000000000001</cx:pt>
          <cx:pt idx="414">16.300000000000001</cx:pt>
          <cx:pt idx="415">16.300000000000001</cx:pt>
          <cx:pt idx="416">21.399999999999999</cx:pt>
          <cx:pt idx="417">21.399999999999999</cx:pt>
          <cx:pt idx="418">21.399999999999999</cx:pt>
          <cx:pt idx="419">21.399999999999999</cx:pt>
          <cx:pt idx="420">21.399999999999999</cx:pt>
          <cx:pt idx="421">21.399999999999999</cx:pt>
          <cx:pt idx="422">21.399999999999999</cx:pt>
          <cx:pt idx="423">21.399999999999999</cx:pt>
          <cx:pt idx="424">21.399999999999999</cx:pt>
          <cx:pt idx="425">18.899999999999999</cx:pt>
          <cx:pt idx="426">18.899999999999999</cx:pt>
          <cx:pt idx="427">18.899999999999999</cx:pt>
          <cx:pt idx="428">18.899999999999999</cx:pt>
          <cx:pt idx="429">18.899999999999999</cx:pt>
          <cx:pt idx="430">16.300000000000001</cx:pt>
          <cx:pt idx="431">16.300000000000001</cx:pt>
          <cx:pt idx="432">16.300000000000001</cx:pt>
          <cx:pt idx="433">16.300000000000001</cx:pt>
          <cx:pt idx="434">16.300000000000001</cx:pt>
          <cx:pt idx="435">16.300000000000001</cx:pt>
          <cx:pt idx="436">16.300000000000001</cx:pt>
          <cx:pt idx="437">16.300000000000001</cx:pt>
          <cx:pt idx="438">16.300000000000001</cx:pt>
          <cx:pt idx="439">16.300000000000001</cx:pt>
          <cx:pt idx="440">16.300000000000001</cx:pt>
          <cx:pt idx="441">21.399999999999999</cx:pt>
          <cx:pt idx="442">18.489999999999998</cx:pt>
          <cx:pt idx="443">18.489999999999998</cx:pt>
          <cx:pt idx="444">18.489999999999998</cx:pt>
          <cx:pt idx="445">18.489999999999998</cx:pt>
          <cx:pt idx="446">18.489999999999998</cx:pt>
          <cx:pt idx="447">18.489999999999998</cx:pt>
          <cx:pt idx="448">18.489999999999998</cx:pt>
          <cx:pt idx="449">16.300000000000001</cx:pt>
          <cx:pt idx="450">16.300000000000001</cx:pt>
          <cx:pt idx="451">16.300000000000001</cx:pt>
          <cx:pt idx="452">16.300000000000001</cx:pt>
          <cx:pt idx="453">13.93</cx:pt>
          <cx:pt idx="454">16.300000000000001</cx:pt>
          <cx:pt idx="455">16.300000000000001</cx:pt>
          <cx:pt idx="456">16.300000000000001</cx:pt>
          <cx:pt idx="457">13.1</cx:pt>
          <cx:pt idx="458">13.1</cx:pt>
          <cx:pt idx="459">13.1</cx:pt>
          <cx:pt idx="460">13.1</cx:pt>
          <cx:pt idx="461">16.379999999999999</cx:pt>
          <cx:pt idx="462">13.300000000000001</cx:pt>
          <cx:pt idx="463">16.379999999999999</cx:pt>
          <cx:pt idx="464">13.300000000000001</cx:pt>
          <cx:pt idx="465">16.379999999999999</cx:pt>
          <cx:pt idx="466">13.300000000000001</cx:pt>
          <cx:pt idx="467">13.300000000000001</cx:pt>
          <cx:pt idx="468">16.379999999999999</cx:pt>
          <cx:pt idx="469">16.300000000000001</cx:pt>
          <cx:pt idx="470">16.300000000000001</cx:pt>
          <cx:pt idx="471">16.300000000000001</cx:pt>
          <cx:pt idx="472">16.300000000000001</cx:pt>
          <cx:pt idx="473">15.1</cx:pt>
          <cx:pt idx="474">18</cx:pt>
          <cx:pt idx="475">18</cx:pt>
          <cx:pt idx="476">20.699999999999999</cx:pt>
          <cx:pt idx="477">16.300000000000001</cx:pt>
          <cx:pt idx="478">16.300000000000001</cx:pt>
          <cx:pt idx="479">16.300000000000001</cx:pt>
          <cx:pt idx="480">16.300000000000001</cx:pt>
          <cx:pt idx="481">16.300000000000001</cx:pt>
          <cx:pt idx="482">16.300000000000001</cx:pt>
          <cx:pt idx="483">16.300000000000001</cx:pt>
          <cx:pt idx="484">16.300000000000001</cx:pt>
          <cx:pt idx="485">16.300000000000001</cx:pt>
          <cx:pt idx="486">15.699999999999999</cx:pt>
          <cx:pt idx="487">15.699999999999999</cx:pt>
          <cx:pt idx="488">15.699999999999999</cx:pt>
          <cx:pt idx="489">15.699999999999999</cx:pt>
          <cx:pt idx="490">19</cx:pt>
          <cx:pt idx="491">15.699999999999999</cx:pt>
          <cx:pt idx="492">19</cx:pt>
          <cx:pt idx="493">19</cx:pt>
          <cx:pt idx="494">19</cx:pt>
          <cx:pt idx="495">16.300000000000001</cx:pt>
          <cx:pt idx="496">16.300000000000001</cx:pt>
          <cx:pt idx="497">16.300000000000001</cx:pt>
          <cx:pt idx="498">16.300000000000001</cx:pt>
          <cx:pt idx="499">16.300000000000001</cx:pt>
          <cx:pt idx="500">16.300000000000001</cx:pt>
          <cx:pt idx="501">14.5</cx:pt>
          <cx:pt idx="502">14.5</cx:pt>
          <cx:pt idx="503">14.5</cx:pt>
          <cx:pt idx="504">18</cx:pt>
          <cx:pt idx="505">18</cx:pt>
          <cx:pt idx="506">18</cx:pt>
          <cx:pt idx="507">18</cx:pt>
          <cx:pt idx="508">21.379999999999999</cx:pt>
          <cx:pt idx="509">15.289999999999999</cx:pt>
          <cx:pt idx="510">15.289999999999999</cx:pt>
          <cx:pt idx="511">15.289999999999999</cx:pt>
          <cx:pt idx="512">15.289999999999999</cx:pt>
          <cx:pt idx="513">15.289999999999999</cx:pt>
          <cx:pt idx="514">21.379999999999999</cx:pt>
          <cx:pt idx="515">17.010000000000002</cx:pt>
          <cx:pt idx="516">17.010000000000002</cx:pt>
          <cx:pt idx="517">17.010000000000002</cx:pt>
          <cx:pt idx="518">17.010000000000002</cx:pt>
          <cx:pt idx="519">17.010000000000002</cx:pt>
          <cx:pt idx="520">15.289999999999999</cx:pt>
          <cx:pt idx="521">17.010000000000002</cx:pt>
          <cx:pt idx="522">21.379999999999999</cx:pt>
          <cx:pt idx="523">15.289999999999999</cx:pt>
          <cx:pt idx="524">15.289999999999999</cx:pt>
          <cx:pt idx="525">16.300000000000001</cx:pt>
          <cx:pt idx="526">16.300000000000001</cx:pt>
          <cx:pt idx="527">16.300000000000001</cx:pt>
          <cx:pt idx="528">16.300000000000001</cx:pt>
          <cx:pt idx="529">16.300000000000001</cx:pt>
          <cx:pt idx="530">16.300000000000001</cx:pt>
          <cx:pt idx="531">16.300000000000001</cx:pt>
          <cx:pt idx="532">15.01</cx:pt>
          <cx:pt idx="533">16.300000000000001</cx:pt>
          <cx:pt idx="534">16.300000000000001</cx:pt>
          <cx:pt idx="535">16.300000000000001</cx:pt>
          <cx:pt idx="536">16.300000000000001</cx:pt>
          <cx:pt idx="537">16.300000000000001</cx:pt>
          <cx:pt idx="538">16.300000000000001</cx:pt>
          <cx:pt idx="539">16.300000000000001</cx:pt>
          <cx:pt idx="540">16.300000000000001</cx:pt>
          <cx:pt idx="541">16.300000000000001</cx:pt>
          <cx:pt idx="542">16.300000000000001</cx:pt>
          <cx:pt idx="543">16.300000000000001</cx:pt>
          <cx:pt idx="544">16.300000000000001</cx:pt>
          <cx:pt idx="545">16.300000000000001</cx:pt>
          <cx:pt idx="546">16.300000000000001</cx:pt>
          <cx:pt idx="547">16.300000000000001</cx:pt>
          <cx:pt idx="548">16.300000000000001</cx:pt>
          <cx:pt idx="549">16.300000000000001</cx:pt>
          <cx:pt idx="550">16.300000000000001</cx:pt>
          <cx:pt idx="551">13.800000000000001</cx:pt>
          <cx:pt idx="552">13.800000000000001</cx:pt>
          <cx:pt idx="553">13.800000000000001</cx:pt>
          <cx:pt idx="554">13.800000000000001</cx:pt>
          <cx:pt idx="555">12.800000000000001</cx:pt>
          <cx:pt idx="556">12.800000000000001</cx:pt>
          <cx:pt idx="557">16.300000000000001</cx:pt>
          <cx:pt idx="558">16.300000000000001</cx:pt>
          <cx:pt idx="559">16.300000000000001</cx:pt>
          <cx:pt idx="560">16.300000000000001</cx:pt>
          <cx:pt idx="561">16.300000000000001</cx:pt>
          <cx:pt idx="562">16.300000000000001</cx:pt>
          <cx:pt idx="563">16.300000000000001</cx:pt>
          <cx:pt idx="564">16.300000000000001</cx:pt>
          <cx:pt idx="565">16.300000000000001</cx:pt>
          <cx:pt idx="566">16.300000000000001</cx:pt>
          <cx:pt idx="567">16.300000000000001</cx:pt>
          <cx:pt idx="568">16.300000000000001</cx:pt>
          <cx:pt idx="569">16.300000000000001</cx:pt>
          <cx:pt idx="570">16.300000000000001</cx:pt>
          <cx:pt idx="571">16.300000000000001</cx:pt>
          <cx:pt idx="572">16.300000000000001</cx:pt>
          <cx:pt idx="573">16.300000000000001</cx:pt>
          <cx:pt idx="574">16.300000000000001</cx:pt>
          <cx:pt idx="575">16.300000000000001</cx:pt>
          <cx:pt idx="576">16.300000000000001</cx:pt>
          <cx:pt idx="577">16.300000000000001</cx:pt>
          <cx:pt idx="578">16.300000000000001</cx:pt>
          <cx:pt idx="579">16.300000000000001</cx:pt>
          <cx:pt idx="580">16.300000000000001</cx:pt>
          <cx:pt idx="581">16.300000000000001</cx:pt>
          <cx:pt idx="582">16.300000000000001</cx:pt>
          <cx:pt idx="583">16.300000000000001</cx:pt>
          <cx:pt idx="584">18</cx:pt>
          <cx:pt idx="585">18</cx:pt>
          <cx:pt idx="586">18</cx:pt>
        </cx:lvl>
      </cx:numDim>
    </cx:data>
  </cx:chartData>
  <cx:chart>
    <cx:title pos="t" align="ctr" overlay="0">
      <cx:tx>
        <cx:txData>
          <cx:v>city mileage without outliers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city mileage without outliers</a:t>
          </a:r>
        </a:p>
      </cx:txPr>
    </cx:title>
    <cx:plotArea>
      <cx:plotAreaRegion>
        <cx:series layoutId="clusteredColumn" uniqueId="{7406BD0A-057A-411F-AAB9-AFA3E72878A8}"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1E31-9877-F983-0682-12D085360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09288-BFDD-1F9F-B94C-70AE9DFBE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1D419-7C85-CA20-83BB-091DE1A2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629-C5DB-4F3F-BDC6-9D1997FF1745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5304-1AE4-A714-1A62-4EF020D7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D593F-2269-6539-03D9-3894C2CA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9DC-8968-4648-B837-BA3699A8C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9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29B1-D0E9-B764-7D19-3A518F32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3C3DF-CB06-9A04-CA97-CA5E1D385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F9BE-4202-5E38-A90E-4552740D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629-C5DB-4F3F-BDC6-9D1997FF1745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563AB-42A3-4FC8-2AF7-C8CC11CE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41828-8C3E-08ED-73BB-B8370E93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9DC-8968-4648-B837-BA3699A8C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6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03569-E7B2-9252-FB85-AB4F051E5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A72D4-18A0-C49A-EA3B-0CD4BF6DB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3C93B-4E38-9F01-8E9C-E11F6F8C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629-C5DB-4F3F-BDC6-9D1997FF1745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C419-A536-A442-C6FE-1DA8D323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BEB0A-F7C7-637D-028F-F24AA15E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9DC-8968-4648-B837-BA3699A8C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68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E627-FF6E-7335-226A-3113BF9B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18890-EF4E-0CA6-ACA8-E69805DF6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0B0EC-2E38-69DA-DD42-650ABC0D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629-C5DB-4F3F-BDC6-9D1997FF1745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BB224-11AF-0310-CEDB-FF5E27B1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16EAE-DE77-DBEC-C66B-0F6DBD78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9DC-8968-4648-B837-BA3699A8C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93E8-7C86-2CEF-553A-F3FA9240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5E732-2C25-100E-FFA8-5A6762433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4D3BD-0DC0-7ADD-E387-A2A52BB5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629-C5DB-4F3F-BDC6-9D1997FF1745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92C5-D60E-CF31-470C-EBCF984A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4AD8B-6F36-69AF-A94A-9B195958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9DC-8968-4648-B837-BA3699A8C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69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9AFA-2B2F-A769-6E53-8629480F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888A5-EFD9-633A-876C-461129EE6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A4CEE-0DB2-515C-F501-2E154109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1DFB4-E0C9-2725-CCCD-C62E430E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629-C5DB-4F3F-BDC6-9D1997FF1745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CF6C4-0A73-D7B0-E0BB-7B597230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80F47-8E03-F73C-D7DD-560B1C47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9DC-8968-4648-B837-BA3699A8C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1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438C-44B7-B6A3-7B35-2F3F5561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F6E6C-CC16-14EA-8A18-EA264D0D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6FB02-9757-13C4-5092-28FF1C7DE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00EF1-C008-5649-F747-510C8B782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424F4-0971-6ED0-0A8B-7D847E6CF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5B185-D21E-7D98-78AE-0CC5049D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629-C5DB-4F3F-BDC6-9D1997FF1745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0598E-D6B5-E72E-07B5-551F3EB8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1479D-40F7-FF63-AFB7-C7C7799F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9DC-8968-4648-B837-BA3699A8C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11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80B2-298B-8B96-9AFD-46EE52A8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0A56B-2080-0958-89B7-2751A5A3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629-C5DB-4F3F-BDC6-9D1997FF1745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06CF0-DE76-AA23-59D1-B46D1390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5ED5C-9B04-74D7-90F1-18CDC733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9DC-8968-4648-B837-BA3699A8C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0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96FC4-7880-003A-92D6-B3741E20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629-C5DB-4F3F-BDC6-9D1997FF1745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56DA0-C83A-DB9D-8A2F-54789279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90CA-BA2E-9813-0654-55258C3C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9DC-8968-4648-B837-BA3699A8C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18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1017-B087-F08C-E226-0D3CA688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EA6A5-A847-80C8-39D2-204CBE84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04D2D-5DEB-FCBC-ADC1-D9924654E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47CA1-EFF9-0A51-71B0-B4BFA581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629-C5DB-4F3F-BDC6-9D1997FF1745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C871F-2674-C231-2901-D22B3569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1604F-F618-A158-42ED-9F0B2866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9DC-8968-4648-B837-BA3699A8C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36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E9DC-4010-D4EC-E6DB-7AF76E79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8D7D0-DCFA-3101-87EA-0D2DC927B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A8BCC-13FB-880C-FE23-50659094B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59542-B353-B6BE-B656-80EB0896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D629-C5DB-4F3F-BDC6-9D1997FF1745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7AB9C-483F-AC31-C565-F2234FD4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02578-7F95-23D4-0FCD-A65E08C1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9DC-8968-4648-B837-BA3699A8C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69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C635B-871D-CE26-3058-E4476A05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01495-E70C-1EB2-F030-DECF5D90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7DF4F-0CFD-7C72-ACC8-E8939E056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D629-C5DB-4F3F-BDC6-9D1997FF1745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0768-9A64-7A99-78F4-25A3BCB0A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AFB8-CDC5-D6E0-55D1-51779CDC3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599DC-8968-4648-B837-BA3699A8C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49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14/relationships/chartEx" Target="../charts/chartEx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14/relationships/chartEx" Target="../charts/chartEx6.xml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6" Type="http://schemas.microsoft.com/office/2014/relationships/chartEx" Target="../charts/chartEx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14/relationships/chartEx" Target="../charts/chartEx5.xml"/><Relationship Id="rId4" Type="http://schemas.microsoft.com/office/2014/relationships/chartEx" Target="../charts/chartEx2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412530-658D-31E3-6CF1-C6C1A50C4D5D}"/>
              </a:ext>
            </a:extLst>
          </p:cNvPr>
          <p:cNvSpPr txBox="1"/>
          <p:nvPr/>
        </p:nvSpPr>
        <p:spPr>
          <a:xfrm>
            <a:off x="2084439" y="2644170"/>
            <a:ext cx="8023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tantia" panose="02030602050306030303" pitchFamily="18" charset="0"/>
              </a:rPr>
              <a:t>Automobile Market Analysis Project Part 1</a:t>
            </a:r>
            <a:endParaRPr lang="en-IN" sz="4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71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5AC29B7-BA45-1180-EA6F-5706E1C6DE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915091"/>
              </p:ext>
            </p:extLst>
          </p:nvPr>
        </p:nvGraphicFramePr>
        <p:xfrm>
          <a:off x="224532" y="216921"/>
          <a:ext cx="5726326" cy="3881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91934BC-FCF8-4CCF-8A4C-AD00D034E2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495553"/>
              </p:ext>
            </p:extLst>
          </p:nvPr>
        </p:nvGraphicFramePr>
        <p:xfrm>
          <a:off x="6241144" y="216921"/>
          <a:ext cx="5726324" cy="3881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27392A-5D4C-9E7F-1108-132145009941}"/>
              </a:ext>
            </a:extLst>
          </p:cNvPr>
          <p:cNvSpPr txBox="1"/>
          <p:nvPr/>
        </p:nvSpPr>
        <p:spPr>
          <a:xfrm>
            <a:off x="224532" y="4098699"/>
            <a:ext cx="572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correlation coefficient is moderate negative correlation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6977E-6B26-A44E-39D4-9FB50EF0B7A3}"/>
              </a:ext>
            </a:extLst>
          </p:cNvPr>
          <p:cNvSpPr txBox="1"/>
          <p:nvPr/>
        </p:nvSpPr>
        <p:spPr>
          <a:xfrm>
            <a:off x="6676571" y="4098699"/>
            <a:ext cx="529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correlation coefficient is strong positive correlation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2180F-8D66-4967-A44E-8D4678310F1D}"/>
              </a:ext>
            </a:extLst>
          </p:cNvPr>
          <p:cNvSpPr txBox="1"/>
          <p:nvPr/>
        </p:nvSpPr>
        <p:spPr>
          <a:xfrm>
            <a:off x="449942" y="5032329"/>
            <a:ext cx="11292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Cars with larger fuel tanks usually have lower city mileage.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Cars with higher engine size(displacement) tend to have bigger fuel tanks.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simple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small cars = more mileage, less fuel tank.</a:t>
            </a:r>
            <a:endParaRPr lang="en-I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Big cars = less mileage, more fuel tank.</a:t>
            </a:r>
          </a:p>
        </p:txBody>
      </p:sp>
    </p:spTree>
    <p:extLst>
      <p:ext uri="{BB962C8B-B14F-4D97-AF65-F5344CB8AC3E}">
        <p14:creationId xmlns:p14="http://schemas.microsoft.com/office/powerpoint/2010/main" val="115109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BB96E00-8BAE-7381-DE69-FAFDC97B03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537712"/>
              </p:ext>
            </p:extLst>
          </p:nvPr>
        </p:nvGraphicFramePr>
        <p:xfrm>
          <a:off x="422048" y="845568"/>
          <a:ext cx="51235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1141A38-CFF8-8E5E-5C0F-7B4A275D5E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981495"/>
              </p:ext>
            </p:extLst>
          </p:nvPr>
        </p:nvGraphicFramePr>
        <p:xfrm>
          <a:off x="234497" y="3762940"/>
          <a:ext cx="549864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E033FF5-501E-4B2B-5F21-339E059792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124014"/>
              </p:ext>
            </p:extLst>
          </p:nvPr>
        </p:nvGraphicFramePr>
        <p:xfrm>
          <a:off x="6618514" y="714717"/>
          <a:ext cx="5123543" cy="2874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42C367A-455C-C89F-CC8C-3FCB55F915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648375"/>
              </p:ext>
            </p:extLst>
          </p:nvPr>
        </p:nvGraphicFramePr>
        <p:xfrm>
          <a:off x="6458857" y="3762940"/>
          <a:ext cx="528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37259C9-BD86-B557-22CB-6638CCB7BAFD}"/>
              </a:ext>
            </a:extLst>
          </p:cNvPr>
          <p:cNvSpPr txBox="1"/>
          <p:nvPr/>
        </p:nvSpPr>
        <p:spPr>
          <a:xfrm>
            <a:off x="1074057" y="145143"/>
            <a:ext cx="98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Fuel efficiency vs various categories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72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2F63FE6-CF7C-FB36-A618-C68D355556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889147"/>
              </p:ext>
            </p:extLst>
          </p:nvPr>
        </p:nvGraphicFramePr>
        <p:xfrm>
          <a:off x="392339" y="221455"/>
          <a:ext cx="5544003" cy="4350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8B6FF58-8550-457A-9BB0-2D3EE3E13C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864455"/>
              </p:ext>
            </p:extLst>
          </p:nvPr>
        </p:nvGraphicFramePr>
        <p:xfrm>
          <a:off x="6367741" y="481745"/>
          <a:ext cx="5552518" cy="4090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8F38CC-3244-BA97-5ACE-C82A9014919D}"/>
              </a:ext>
            </a:extLst>
          </p:cNvPr>
          <p:cNvSpPr txBox="1"/>
          <p:nvPr/>
        </p:nvSpPr>
        <p:spPr>
          <a:xfrm>
            <a:off x="512937" y="4946633"/>
            <a:ext cx="1140732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Heavier cars consume more fuel – low-efficiency cars are heavier and more powerful.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High-efficiency cars are lighter and have less engine power.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To save fuel , choose cars that are lighter and less powerful.</a:t>
            </a:r>
          </a:p>
        </p:txBody>
      </p:sp>
    </p:spTree>
    <p:extLst>
      <p:ext uri="{BB962C8B-B14F-4D97-AF65-F5344CB8AC3E}">
        <p14:creationId xmlns:p14="http://schemas.microsoft.com/office/powerpoint/2010/main" val="120323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6FD3E-FCC3-684F-CC56-C375A4D77EFF}"/>
              </a:ext>
            </a:extLst>
          </p:cNvPr>
          <p:cNvSpPr txBox="1"/>
          <p:nvPr/>
        </p:nvSpPr>
        <p:spPr>
          <a:xfrm>
            <a:off x="1091381" y="265471"/>
            <a:ext cx="10220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SUMMARY OF FINDINGS FROM DATA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E863B-9BD4-3008-7E61-FC2657A389C1}"/>
              </a:ext>
            </a:extLst>
          </p:cNvPr>
          <p:cNvSpPr txBox="1"/>
          <p:nvPr/>
        </p:nvSpPr>
        <p:spPr>
          <a:xfrm>
            <a:off x="412955" y="665581"/>
            <a:ext cx="113562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General Insights: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Dzire (Suzuki)</a:t>
            </a:r>
            <a:r>
              <a:rPr lang="en-IN" dirty="0"/>
              <a:t> offers the best mileage among all car models.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Tata Nano</a:t>
            </a:r>
            <a:r>
              <a:rPr lang="en-IN" dirty="0"/>
              <a:t> stands out with a small engine and good mileage.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Maruti Suzuki</a:t>
            </a:r>
            <a:r>
              <a:rPr lang="en-IN" dirty="0"/>
              <a:t> consistently manufactures the most fuel-efficient cars.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Suzuki</a:t>
            </a:r>
            <a:r>
              <a:rPr lang="en-IN" dirty="0"/>
              <a:t> is the leader in hatchbacks; </a:t>
            </a:r>
            <a:r>
              <a:rPr lang="en-IN" b="1" dirty="0"/>
              <a:t>Hyundai</a:t>
            </a:r>
            <a:r>
              <a:rPr lang="en-IN" dirty="0"/>
              <a:t> leads in sedans; </a:t>
            </a:r>
            <a:r>
              <a:rPr lang="en-IN" b="1" dirty="0"/>
              <a:t>Mahindra</a:t>
            </a:r>
            <a:r>
              <a:rPr lang="en-IN" dirty="0"/>
              <a:t> in SUVs.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Hyundai</a:t>
            </a:r>
            <a:r>
              <a:rPr lang="en-IN" dirty="0"/>
              <a:t> is a strong competitor across hatchback, sedan, and SUV categories.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b="1" dirty="0"/>
              <a:t>Correlation Insights: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Mileage vs Engine Size:</a:t>
            </a:r>
            <a:r>
              <a:rPr lang="en-IN" dirty="0"/>
              <a:t> Negative correlation — mileage decreases as engine size increases.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Fuel Tank vs Mileage:</a:t>
            </a:r>
            <a:r>
              <a:rPr lang="en-IN" dirty="0"/>
              <a:t> No significant correlation.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Weight vs Efficiency:</a:t>
            </a:r>
            <a:r>
              <a:rPr lang="en-IN" dirty="0"/>
              <a:t> Heavier cars tend to be less fuel-efficient.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Engine Size vs Fuel Tank Size:</a:t>
            </a:r>
            <a:r>
              <a:rPr lang="en-IN" dirty="0"/>
              <a:t> Strong positive correlation — bigger engines have bigger tanks.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US" b="1" dirty="0"/>
              <a:t>Outlier Impact: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Visual comparisons showed how outliers affect the trend and data interpretation in graphs.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b="1" dirty="0"/>
              <a:t>Variants Offered: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Maruti Suzuki</a:t>
            </a:r>
            <a:r>
              <a:rPr lang="en-US" dirty="0"/>
              <a:t> offers the highest number of car variants, especially in hatchbacks.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Hyundai</a:t>
            </a:r>
            <a:r>
              <a:rPr lang="en-US" dirty="0"/>
              <a:t> follows closely with many hatchback and SUV models.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Other segments like </a:t>
            </a:r>
            <a:r>
              <a:rPr lang="en-US" b="1" dirty="0"/>
              <a:t>MUVs, Crossovers, and Sedans</a:t>
            </a:r>
            <a:r>
              <a:rPr lang="en-US" dirty="0"/>
              <a:t> have fewer model options.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54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080C40-EA32-89D0-5305-896C2F45A12B}"/>
              </a:ext>
            </a:extLst>
          </p:cNvPr>
          <p:cNvSpPr txBox="1"/>
          <p:nvPr/>
        </p:nvSpPr>
        <p:spPr>
          <a:xfrm>
            <a:off x="1268361" y="103239"/>
            <a:ext cx="970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BUSINESS SUGGESTIONS &amp;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920ED-9421-E13E-F234-B51244E9F53A}"/>
              </a:ext>
            </a:extLst>
          </p:cNvPr>
          <p:cNvSpPr txBox="1"/>
          <p:nvPr/>
        </p:nvSpPr>
        <p:spPr>
          <a:xfrm>
            <a:off x="545690" y="648929"/>
            <a:ext cx="111006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Target Hatchback Segment:</a:t>
            </a:r>
            <a:endParaRPr lang="en-US" dirty="0"/>
          </a:p>
          <a:p>
            <a:pPr lvl="1"/>
            <a:r>
              <a:rPr lang="en-US" dirty="0"/>
              <a:t>Focus marketing and production efforts on hatchbacks — currently the most preferred body type.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Develop Lightweight Models:</a:t>
            </a:r>
            <a:endParaRPr lang="en-US" dirty="0"/>
          </a:p>
          <a:p>
            <a:pPr lvl="1"/>
            <a:r>
              <a:rPr lang="en-US" dirty="0"/>
              <a:t>Emphasize lighter and compact car production to increase fuel efficiency and appeal to economy-focused buyers.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Optimize Engine Size:</a:t>
            </a:r>
            <a:endParaRPr lang="en-US" dirty="0"/>
          </a:p>
          <a:p>
            <a:pPr lvl="1"/>
            <a:r>
              <a:rPr lang="en-US" dirty="0"/>
              <a:t>Create models with optimal engine size to balance mileage and performance — attract both budget and mid-range customers.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Innovate in Sedan/Coupe Segment:</a:t>
            </a:r>
            <a:endParaRPr lang="en-US" dirty="0"/>
          </a:p>
          <a:p>
            <a:pPr lvl="1"/>
            <a:r>
              <a:rPr lang="en-US" dirty="0"/>
              <a:t>Explore trends in underrepresented body types like sedan and coupe for untapped market potential.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Variant Diversification:</a:t>
            </a:r>
            <a:endParaRPr lang="en-US" dirty="0"/>
          </a:p>
          <a:p>
            <a:pPr lvl="1"/>
            <a:r>
              <a:rPr lang="en-US" dirty="0"/>
              <a:t>Increase variant options in MUV, crossover, and sedan categories to reach a broader audience.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Data-Driven Pricing Strategy:</a:t>
            </a:r>
            <a:endParaRPr lang="en-US" dirty="0"/>
          </a:p>
          <a:p>
            <a:pPr lvl="1"/>
            <a:r>
              <a:rPr lang="en-US" dirty="0"/>
              <a:t>Use correlation insights (e.g., weight, engine size, mileage) to position models effectively based on customer fuel-efficiency needs.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Highlight Family and Adventure Vehicles:</a:t>
            </a:r>
            <a:endParaRPr lang="en-US" dirty="0"/>
          </a:p>
          <a:p>
            <a:pPr lvl="1"/>
            <a:r>
              <a:rPr lang="en-US" dirty="0"/>
              <a:t>Promote vehicles like BMW X7 (family) and BMW X4 (adventure) as lifestyle-oriented offerings with value-based features.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Customer Education:</a:t>
            </a:r>
            <a:endParaRPr lang="en-US" dirty="0"/>
          </a:p>
          <a:p>
            <a:pPr lvl="1"/>
            <a:r>
              <a:rPr lang="en-US" dirty="0"/>
              <a:t>Educate customers with simple comparisons (e.g., small cars = more mileage) to build trust and clarity in offerings.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5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20956-AB33-03FE-1879-4F22B20A74A6}"/>
              </a:ext>
            </a:extLst>
          </p:cNvPr>
          <p:cNvSpPr txBox="1"/>
          <p:nvPr/>
        </p:nvSpPr>
        <p:spPr>
          <a:xfrm>
            <a:off x="3669890" y="2967335"/>
            <a:ext cx="4852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ookman Old Style" panose="02050604050505020204" pitchFamily="18" charset="0"/>
              </a:rPr>
              <a:t>The End</a:t>
            </a:r>
            <a:endParaRPr lang="en-IN" sz="5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55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450A76E-A200-19DD-A3CE-B089041980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43688"/>
              </p:ext>
            </p:extLst>
          </p:nvPr>
        </p:nvGraphicFramePr>
        <p:xfrm>
          <a:off x="452591" y="414413"/>
          <a:ext cx="5373022" cy="4216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20A9011-F001-7588-381F-9FCCDA595A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712831"/>
              </p:ext>
            </p:extLst>
          </p:nvPr>
        </p:nvGraphicFramePr>
        <p:xfrm>
          <a:off x="6366389" y="414413"/>
          <a:ext cx="5250119" cy="4216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006F8E-F8AA-ADFF-1B7B-55F68F430A22}"/>
              </a:ext>
            </a:extLst>
          </p:cNvPr>
          <p:cNvSpPr txBox="1"/>
          <p:nvPr/>
        </p:nvSpPr>
        <p:spPr>
          <a:xfrm>
            <a:off x="749942" y="4949371"/>
            <a:ext cx="1069211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Dzire gives the best mileage which is manufactured by Suzuki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Tata Nano is best for small engine with good mileage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Maruti Suzuki has the most fuel-efficient cars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9773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D3E2DE1-9E3B-087C-B7BC-0941E9A026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855338"/>
              </p:ext>
            </p:extLst>
          </p:nvPr>
        </p:nvGraphicFramePr>
        <p:xfrm>
          <a:off x="344129" y="3318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A868A21-FFD6-4F49-90C8-860A21F85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931403"/>
              </p:ext>
            </p:extLst>
          </p:nvPr>
        </p:nvGraphicFramePr>
        <p:xfrm>
          <a:off x="344129" y="3635477"/>
          <a:ext cx="54224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86C05F-2B22-4CF7-8A98-FA19CC3990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208392"/>
              </p:ext>
            </p:extLst>
          </p:nvPr>
        </p:nvGraphicFramePr>
        <p:xfrm>
          <a:off x="6095999" y="3635477"/>
          <a:ext cx="545379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7E10BC-A916-04E8-1D81-6C0C6CD35806}"/>
              </a:ext>
            </a:extLst>
          </p:cNvPr>
          <p:cNvSpPr txBox="1"/>
          <p:nvPr/>
        </p:nvSpPr>
        <p:spPr>
          <a:xfrm>
            <a:off x="6342743" y="331839"/>
            <a:ext cx="5207051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Suzuki is the top hatchback maker with the highest number of cars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Mileage goes down as engine size increases (negative correlation</a:t>
            </a:r>
            <a:r>
              <a:rPr lang="en-IN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/>
              <a:t>No strong link between fuel tank size and mileage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0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18621D8-F5A1-C6CE-48B1-055CE8BD6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571392"/>
              </p:ext>
            </p:extLst>
          </p:nvPr>
        </p:nvGraphicFramePr>
        <p:xfrm>
          <a:off x="332560" y="420327"/>
          <a:ext cx="5763439" cy="3008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189A101-DB0C-3A14-D79F-CBBE9C82A1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413375"/>
              </p:ext>
            </p:extLst>
          </p:nvPr>
        </p:nvGraphicFramePr>
        <p:xfrm>
          <a:off x="216617" y="3731341"/>
          <a:ext cx="5879382" cy="3008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9824638-6F51-21DA-8156-CC5BD0198208}"/>
              </a:ext>
            </a:extLst>
          </p:cNvPr>
          <p:cNvSpPr txBox="1"/>
          <p:nvPr/>
        </p:nvSpPr>
        <p:spPr>
          <a:xfrm>
            <a:off x="6792685" y="918473"/>
            <a:ext cx="4847772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Top cars for adventurous drives are listed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Bmw</a:t>
            </a:r>
            <a:r>
              <a:rPr lang="en-US" sz="2400" dirty="0"/>
              <a:t> x4 is the best for adventure drives followed by ford and Toyota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Good family cars are given in the list where they can </a:t>
            </a:r>
            <a:r>
              <a:rPr lang="en-US" sz="2400" dirty="0" err="1"/>
              <a:t>choosen</a:t>
            </a:r>
            <a:r>
              <a:rPr lang="en-US" sz="2400" dirty="0"/>
              <a:t> by our choice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Top place is occupied by BMW X7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0091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88D177AB-ACDF-4333-AAFB-909D82C10D7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8504327"/>
                  </p:ext>
                </p:extLst>
              </p:nvPr>
            </p:nvGraphicFramePr>
            <p:xfrm>
              <a:off x="614823" y="435555"/>
              <a:ext cx="4591050" cy="18730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88D177AB-ACDF-4333-AAFB-909D82C10D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823" y="435555"/>
                <a:ext cx="4591050" cy="1873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6AB354D8-9D51-4E71-B6B7-F3AE62CBFB1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57525228"/>
                  </p:ext>
                </p:extLst>
              </p:nvPr>
            </p:nvGraphicFramePr>
            <p:xfrm>
              <a:off x="633873" y="2492477"/>
              <a:ext cx="4572000" cy="18730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6AB354D8-9D51-4E71-B6B7-F3AE62CBFB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873" y="2492477"/>
                <a:ext cx="4572000" cy="1873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9D6719D-77A7-4176-A3F1-3320F17AD82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46689193"/>
                  </p:ext>
                </p:extLst>
              </p:nvPr>
            </p:nvGraphicFramePr>
            <p:xfrm>
              <a:off x="633873" y="4641179"/>
              <a:ext cx="4572000" cy="221682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59D6719D-77A7-4176-A3F1-3320F17AD8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873" y="4641179"/>
                <a:ext cx="4572000" cy="2216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5DA024E1-7569-4BC8-BCAB-68711CDCF4F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86865339"/>
                  </p:ext>
                </p:extLst>
              </p:nvPr>
            </p:nvGraphicFramePr>
            <p:xfrm>
              <a:off x="6633028" y="435555"/>
              <a:ext cx="4572000" cy="18730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5DA024E1-7569-4BC8-BCAB-68711CDCF4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33028" y="435555"/>
                <a:ext cx="4572000" cy="1873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0DF67EF0-079E-4025-9D19-3C2116705B2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04921771"/>
                  </p:ext>
                </p:extLst>
              </p:nvPr>
            </p:nvGraphicFramePr>
            <p:xfrm>
              <a:off x="6633028" y="2492477"/>
              <a:ext cx="4572000" cy="18730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0DF67EF0-079E-4025-9D19-3C2116705B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33028" y="2492477"/>
                <a:ext cx="4572000" cy="1873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2A98A5E8-11C0-461F-8E53-90F2EEE0000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49425777"/>
                  </p:ext>
                </p:extLst>
              </p:nvPr>
            </p:nvGraphicFramePr>
            <p:xfrm>
              <a:off x="6633028" y="4813066"/>
              <a:ext cx="4572000" cy="18730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2A98A5E8-11C0-461F-8E53-90F2EEE000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33028" y="4813066"/>
                <a:ext cx="4572000" cy="1873046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8729311-8DA4-02FB-0F66-3F887456D074}"/>
              </a:ext>
            </a:extLst>
          </p:cNvPr>
          <p:cNvSpPr txBox="1"/>
          <p:nvPr/>
        </p:nvSpPr>
        <p:spPr>
          <a:xfrm>
            <a:off x="1465942" y="71865"/>
            <a:ext cx="926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Comparison of graphs with outliers and without outliers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2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D078B43-DA57-FB9C-0F43-88C272B26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459829"/>
              </p:ext>
            </p:extLst>
          </p:nvPr>
        </p:nvGraphicFramePr>
        <p:xfrm>
          <a:off x="638629" y="224971"/>
          <a:ext cx="5243739" cy="2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18DF29D-60B2-20E7-4F80-27477CCC59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650492"/>
              </p:ext>
            </p:extLst>
          </p:nvPr>
        </p:nvGraphicFramePr>
        <p:xfrm>
          <a:off x="638629" y="3422196"/>
          <a:ext cx="5243739" cy="3210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5C8C190-E17C-2C81-FC5A-ED94CBEED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274782"/>
              </p:ext>
            </p:extLst>
          </p:nvPr>
        </p:nvGraphicFramePr>
        <p:xfrm>
          <a:off x="6309632" y="3593646"/>
          <a:ext cx="5243739" cy="3039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B18571-A014-115B-03FF-32686483177A}"/>
              </a:ext>
            </a:extLst>
          </p:cNvPr>
          <p:cNvSpPr txBox="1"/>
          <p:nvPr/>
        </p:nvSpPr>
        <p:spPr>
          <a:xfrm>
            <a:off x="6560457" y="551542"/>
            <a:ext cx="5243739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top most manufacturers in hatchback segment is Suzuki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In sedan the first place captured by </a:t>
            </a:r>
            <a:r>
              <a:rPr lang="en-US" sz="2000" dirty="0" err="1"/>
              <a:t>hyundai</a:t>
            </a:r>
            <a:r>
              <a:rPr lang="en-US" sz="2000" dirty="0"/>
              <a:t> and in </a:t>
            </a:r>
            <a:r>
              <a:rPr lang="en-US" sz="2000" dirty="0" err="1"/>
              <a:t>suv</a:t>
            </a:r>
            <a:r>
              <a:rPr lang="en-US" sz="2000" dirty="0"/>
              <a:t> it is </a:t>
            </a:r>
            <a:r>
              <a:rPr lang="en-US" sz="2000" dirty="0" err="1"/>
              <a:t>mahindra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</a:t>
            </a:r>
            <a:r>
              <a:rPr lang="en-US" sz="2000" dirty="0" err="1"/>
              <a:t>hyundai</a:t>
            </a:r>
            <a:r>
              <a:rPr lang="en-US" sz="2000" dirty="0"/>
              <a:t> manufacturers is a heavy </a:t>
            </a:r>
            <a:r>
              <a:rPr lang="en-US" sz="2000" dirty="0" err="1"/>
              <a:t>comptitor</a:t>
            </a:r>
            <a:r>
              <a:rPr lang="en-US" sz="2000" dirty="0"/>
              <a:t> in all the 3 segments.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8532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7CA698D-C6F3-0D1E-2568-F8CCCF58EE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843052"/>
              </p:ext>
            </p:extLst>
          </p:nvPr>
        </p:nvGraphicFramePr>
        <p:xfrm>
          <a:off x="373516" y="373855"/>
          <a:ext cx="6462713" cy="6085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5C44D7-7050-FF06-C865-C9013930B535}"/>
              </a:ext>
            </a:extLst>
          </p:cNvPr>
          <p:cNvSpPr txBox="1"/>
          <p:nvPr/>
        </p:nvSpPr>
        <p:spPr>
          <a:xfrm>
            <a:off x="7271657" y="580571"/>
            <a:ext cx="4546827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most popular body type in the market is hatchback followed by </a:t>
            </a:r>
            <a:r>
              <a:rPr lang="en-US" sz="2400" dirty="0" err="1"/>
              <a:t>suv</a:t>
            </a:r>
            <a:r>
              <a:rPr lang="en-US" sz="2400" dirty="0"/>
              <a:t> and sedan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dirty="0" err="1"/>
              <a:t>sedan,coupe</a:t>
            </a:r>
            <a:r>
              <a:rPr lang="en-US" sz="2400" dirty="0"/>
              <a:t> as these body type is new to the market it occupies the last position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There is a huge number difference between the top 3 and the other body types.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6112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8F575-832B-C806-30CD-C4256EA493E4}"/>
              </a:ext>
            </a:extLst>
          </p:cNvPr>
          <p:cNvSpPr txBox="1"/>
          <p:nvPr/>
        </p:nvSpPr>
        <p:spPr>
          <a:xfrm>
            <a:off x="2119086" y="2705725"/>
            <a:ext cx="7953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onstantia" panose="02030602050306030303" pitchFamily="18" charset="0"/>
              </a:rPr>
              <a:t>Automobile Market Analysis Project Part 2</a:t>
            </a:r>
            <a:endParaRPr lang="en-IN" sz="4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5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FBAE5A5-F9CD-A5DD-8C7F-B38200A5F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828433"/>
              </p:ext>
            </p:extLst>
          </p:nvPr>
        </p:nvGraphicFramePr>
        <p:xfrm>
          <a:off x="427729" y="528637"/>
          <a:ext cx="5915013" cy="598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1B92756-9749-6B5D-B186-A817C03073D7}"/>
              </a:ext>
            </a:extLst>
          </p:cNvPr>
          <p:cNvSpPr txBox="1"/>
          <p:nvPr/>
        </p:nvSpPr>
        <p:spPr>
          <a:xfrm>
            <a:off x="6720114" y="869902"/>
            <a:ext cx="5254172" cy="511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Maruti Suzuki offers the most car variants, especially in the hatchback segment.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Hyundai is second in offering a wide variety, especially in hatchbacks and SUVs.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These two brands dominate the market with options that appeal to different customer needs.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Other segments like MUVs, Crossovers, and Sedans have fewer options.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2676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892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Constantia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S</dc:creator>
  <cp:lastModifiedBy>DINESH S</cp:lastModifiedBy>
  <cp:revision>2</cp:revision>
  <dcterms:created xsi:type="dcterms:W3CDTF">2025-06-06T03:09:02Z</dcterms:created>
  <dcterms:modified xsi:type="dcterms:W3CDTF">2025-06-06T05:43:21Z</dcterms:modified>
</cp:coreProperties>
</file>