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9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9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50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8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66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51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74970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9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6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2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72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23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6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2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9/11/2024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34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5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2493" y="5072987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997868" y="3310939"/>
            <a:ext cx="909251" cy="857758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504627" y="2839551"/>
            <a:ext cx="8374212" cy="2509661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5400" b="1" u="sng" spc="15" dirty="0"/>
              <a:t>Employment Data Analysis Using Excel</a:t>
            </a:r>
            <a:endParaRPr sz="5400" b="1" u="sng"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61457" y="467657"/>
            <a:ext cx="93712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STUDENT NAME: DINESH S </a:t>
            </a:r>
          </a:p>
          <a:p>
            <a:r>
              <a:rPr lang="en-US" sz="3200" b="1" dirty="0"/>
              <a:t>REGISTER NO: 122200108</a:t>
            </a:r>
          </a:p>
          <a:p>
            <a:r>
              <a:rPr lang="en-US" sz="3200" b="1" dirty="0"/>
              <a:t>DEPARTMENT: B COM CS</a:t>
            </a:r>
          </a:p>
          <a:p>
            <a:r>
              <a:rPr lang="en-US" sz="3200" b="1" dirty="0"/>
              <a:t>COLLEGE: DRBCCC HINDU COLLEGE</a:t>
            </a:r>
          </a:p>
          <a:p>
            <a:r>
              <a:rPr lang="en-US" sz="3200" b="1" dirty="0"/>
              <a:t>           </a:t>
            </a:r>
            <a:endParaRPr lang="en-IN"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5127" y="404985"/>
            <a:ext cx="12112480" cy="75212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F08DB-E82E-2957-D73B-0D23EC17E618}"/>
              </a:ext>
            </a:extLst>
          </p:cNvPr>
          <p:cNvSpPr txBox="1"/>
          <p:nvPr/>
        </p:nvSpPr>
        <p:spPr>
          <a:xfrm>
            <a:off x="873082" y="1550137"/>
            <a:ext cx="98498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Methodology: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/>
              <a:t>For Employee Type Analysis: Describe the Excel functions or methods used (e.g., Pivot Tables, COUNTIF).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/>
              <a:t>For Department Count Analysis: Explain how you organized and counted employees by department.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Visualization: Mention any charts or graphs used to visualize the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3033" y="519882"/>
            <a:ext cx="1009056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dirty="0"/>
              <a:t>RESULTS AND DISCUSSION</a:t>
            </a:r>
            <a:endParaRPr sz="48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CE819-36C2-6AA6-2814-A49CF38E4694}"/>
              </a:ext>
            </a:extLst>
          </p:cNvPr>
          <p:cNvSpPr txBox="1"/>
          <p:nvPr/>
        </p:nvSpPr>
        <p:spPr>
          <a:xfrm>
            <a:off x="584074" y="2367800"/>
            <a:ext cx="969616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Key 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Employee Type Distribution: Present findings, such as the percentage of full-time vs part-time employees.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Department Analysis: Display the count of employees per department.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Visuals: Include charts/graphs that illustrate the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Discussion: Interpret the findings and their implications.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085F7-7A2B-B513-4AEC-6DDFDE9ED58B}"/>
              </a:ext>
            </a:extLst>
          </p:cNvPr>
          <p:cNvSpPr txBox="1"/>
          <p:nvPr/>
        </p:nvSpPr>
        <p:spPr>
          <a:xfrm rot="10800000" flipV="1">
            <a:off x="1008347" y="2499415"/>
            <a:ext cx="1008348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Summary: Recap the main points and findings of the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Implications: Discuss how these insights can aid in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Next Steps: Suggest further analysis or actions based on the results.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375535"/>
            <a:ext cx="85932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 Analysis Using Excel &amp; Employee Department Court Analysis Using Excel. </a:t>
            </a:r>
            <a:endParaRPr lang="en-IN" sz="60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723572"/>
            <a:ext cx="3933060" cy="690574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5" dirty="0"/>
              <a:t>A</a:t>
            </a:r>
            <a:r>
              <a:rPr sz="4400" spc="-5" dirty="0"/>
              <a:t>G</a:t>
            </a:r>
            <a:r>
              <a:rPr sz="4400" spc="-35" dirty="0"/>
              <a:t>E</a:t>
            </a:r>
            <a:r>
              <a:rPr sz="4400" spc="15" dirty="0"/>
              <a:t>N</a:t>
            </a:r>
            <a:r>
              <a:rPr sz="4400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26030" y="962501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1" i="1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1" i="1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3200" b="1" i="1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b="1" i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52260" y="2934296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59455"/>
            <a:ext cx="563689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400" spc="-20" dirty="0"/>
              <a:t>P</a:t>
            </a:r>
            <a:r>
              <a:rPr sz="4400" spc="15" dirty="0"/>
              <a:t>ROB</a:t>
            </a:r>
            <a:r>
              <a:rPr sz="4400" spc="55" dirty="0"/>
              <a:t>L</a:t>
            </a:r>
            <a:r>
              <a:rPr sz="4400" spc="-20" dirty="0"/>
              <a:t>E</a:t>
            </a:r>
            <a:r>
              <a:rPr sz="4400" spc="20" dirty="0"/>
              <a:t>M</a:t>
            </a:r>
            <a:r>
              <a:rPr sz="4400" dirty="0"/>
              <a:t>	</a:t>
            </a:r>
            <a:r>
              <a:rPr sz="4400" spc="10" dirty="0"/>
              <a:t>S</a:t>
            </a:r>
            <a:r>
              <a:rPr sz="4400" spc="-370" dirty="0"/>
              <a:t>T</a:t>
            </a:r>
            <a:r>
              <a:rPr sz="4400" spc="-375" dirty="0"/>
              <a:t>A</a:t>
            </a:r>
            <a:r>
              <a:rPr sz="4400" spc="15" dirty="0"/>
              <a:t>T</a:t>
            </a:r>
            <a:r>
              <a:rPr sz="4400" spc="-10" dirty="0"/>
              <a:t>E</a:t>
            </a:r>
            <a:r>
              <a:rPr sz="4400" spc="-20" dirty="0"/>
              <a:t>ME</a:t>
            </a:r>
            <a:r>
              <a:rPr sz="4400" spc="10" dirty="0"/>
              <a:t>NT</a:t>
            </a:r>
            <a:endParaRPr sz="44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49FBFC-766E-E6B0-1FE5-0D840F72891B}"/>
              </a:ext>
            </a:extLst>
          </p:cNvPr>
          <p:cNvSpPr txBox="1"/>
          <p:nvPr/>
        </p:nvSpPr>
        <p:spPr>
          <a:xfrm>
            <a:off x="379506" y="2078940"/>
            <a:ext cx="915379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Objective: Explain the issues or challenges faced with understanding employee distribution by type and department within the company.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Problem 1: Lack of insight into the distribution of employees by their type (full-time, part-time, contract,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Problem 2: Need to analyze the distribution of employees across different departments.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Impact: Discuss how this impacts decision-making in HR and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1857375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324562"/>
            <a:ext cx="7056481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sz="4400" dirty="0"/>
              <a:t>PROJECT OVERVIEW</a:t>
            </a:r>
            <a:br>
              <a:rPr lang="en-US" sz="4400" dirty="0"/>
            </a:br>
            <a:endParaRPr sz="44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8A426-76E6-28A3-65B2-D5D1097918C5}"/>
              </a:ext>
            </a:extLst>
          </p:cNvPr>
          <p:cNvSpPr txBox="1"/>
          <p:nvPr/>
        </p:nvSpPr>
        <p:spPr>
          <a:xfrm>
            <a:off x="589731" y="2713227"/>
            <a:ext cx="806849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Scope: Provide a brief overview of the project scope.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Analyzing employee types and their distribution.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Counting employees in each department.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Tools Used: Highlight that Excel is used for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Goals: Outline the goals, such as better understanding employee distribution for resource allocation.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44037" y="3548246"/>
            <a:ext cx="1492347" cy="873082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67930"/>
            <a:ext cx="8461764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25" dirty="0"/>
              <a:t>W</a:t>
            </a:r>
            <a:r>
              <a:rPr sz="4400" spc="-20" dirty="0"/>
              <a:t>H</a:t>
            </a:r>
            <a:r>
              <a:rPr sz="4400" spc="20" dirty="0"/>
              <a:t>O</a:t>
            </a:r>
            <a:r>
              <a:rPr sz="4400" spc="-235" dirty="0"/>
              <a:t> </a:t>
            </a:r>
            <a:r>
              <a:rPr sz="4400" spc="-10" dirty="0"/>
              <a:t>AR</a:t>
            </a:r>
            <a:r>
              <a:rPr sz="4400" spc="15" dirty="0"/>
              <a:t>E</a:t>
            </a:r>
            <a:r>
              <a:rPr sz="4400" spc="-35" dirty="0"/>
              <a:t> </a:t>
            </a:r>
            <a:r>
              <a:rPr sz="4400" spc="-10" dirty="0"/>
              <a:t>T</a:t>
            </a:r>
            <a:r>
              <a:rPr sz="4400" spc="-15" dirty="0"/>
              <a:t>H</a:t>
            </a:r>
            <a:r>
              <a:rPr sz="4400" spc="15" dirty="0"/>
              <a:t>E</a:t>
            </a:r>
            <a:r>
              <a:rPr sz="4400" spc="-35" dirty="0"/>
              <a:t> </a:t>
            </a:r>
            <a:r>
              <a:rPr sz="4400" spc="-20" dirty="0"/>
              <a:t>E</a:t>
            </a:r>
            <a:r>
              <a:rPr sz="4400" spc="30" dirty="0"/>
              <a:t>N</a:t>
            </a:r>
            <a:r>
              <a:rPr sz="4400" spc="15" dirty="0"/>
              <a:t>D</a:t>
            </a:r>
            <a:r>
              <a:rPr sz="4400" spc="-45" dirty="0"/>
              <a:t> </a:t>
            </a:r>
            <a:r>
              <a:rPr sz="4400" dirty="0"/>
              <a:t>U</a:t>
            </a:r>
            <a:r>
              <a:rPr sz="4400" spc="10" dirty="0"/>
              <a:t>S</a:t>
            </a:r>
            <a:r>
              <a:rPr sz="4400" spc="-25" dirty="0"/>
              <a:t>E</a:t>
            </a:r>
            <a:r>
              <a:rPr sz="4400" spc="-10" dirty="0"/>
              <a:t>R</a:t>
            </a:r>
            <a:r>
              <a:rPr sz="4400" spc="5" dirty="0"/>
              <a:t>S?</a:t>
            </a:r>
            <a:endParaRPr sz="44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2A9850-D163-E882-4E12-3666366ACD0B}"/>
              </a:ext>
            </a:extLst>
          </p:cNvPr>
          <p:cNvSpPr txBox="1"/>
          <p:nvPr/>
        </p:nvSpPr>
        <p:spPr>
          <a:xfrm>
            <a:off x="245939" y="2436169"/>
            <a:ext cx="910761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Who Benefits: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HR Team: For workforce planning and recruitment strategy.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Management: For making informed decisions on resource allocation.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Department Heads: To understand the workforce structure within their teams.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How They Benefit: Explain the insights they gain from the analysis.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99909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502300"/>
            <a:ext cx="11406752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O</a:t>
            </a:r>
            <a:r>
              <a:rPr spc="25" dirty="0"/>
              <a:t>U</a:t>
            </a:r>
            <a:r>
              <a:rPr dirty="0"/>
              <a:t>R</a:t>
            </a:r>
            <a:r>
              <a:rPr spc="5" dirty="0"/>
              <a:t> </a:t>
            </a:r>
            <a:r>
              <a:rPr spc="25" dirty="0"/>
              <a:t>S</a:t>
            </a:r>
            <a:r>
              <a:rPr spc="10" dirty="0"/>
              <a:t>O</a:t>
            </a:r>
            <a:r>
              <a:rPr spc="25" dirty="0"/>
              <a:t>LU</a:t>
            </a:r>
            <a:r>
              <a:rPr spc="-35" dirty="0"/>
              <a:t>T</a:t>
            </a:r>
            <a:r>
              <a:rPr spc="-30" dirty="0"/>
              <a:t>I</a:t>
            </a:r>
            <a:r>
              <a:rPr spc="10" dirty="0"/>
              <a:t>O</a:t>
            </a:r>
            <a:r>
              <a:rPr dirty="0"/>
              <a:t>N</a:t>
            </a:r>
            <a:r>
              <a:rPr spc="-345" dirty="0"/>
              <a:t> </a:t>
            </a:r>
            <a:r>
              <a:rPr spc="-35"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35" dirty="0"/>
              <a:t> </a:t>
            </a:r>
            <a:r>
              <a:rPr spc="-30" dirty="0"/>
              <a:t>I</a:t>
            </a:r>
            <a:r>
              <a:rPr spc="-35" dirty="0"/>
              <a:t>T</a:t>
            </a:r>
            <a:r>
              <a:rPr dirty="0"/>
              <a:t>S</a:t>
            </a:r>
            <a:r>
              <a:rPr spc="60" dirty="0"/>
              <a:t> </a:t>
            </a:r>
            <a:r>
              <a:rPr spc="-295" dirty="0"/>
              <a:t>V</a:t>
            </a:r>
            <a:r>
              <a:rPr spc="-35" dirty="0"/>
              <a:t>A</a:t>
            </a:r>
            <a:r>
              <a:rPr spc="25" dirty="0"/>
              <a:t>LU</a:t>
            </a:r>
            <a:r>
              <a:rPr dirty="0"/>
              <a:t>E</a:t>
            </a:r>
            <a:r>
              <a:rPr spc="-65" dirty="0"/>
              <a:t> </a:t>
            </a:r>
            <a:r>
              <a:rPr spc="-15" dirty="0"/>
              <a:t>P</a:t>
            </a:r>
            <a:r>
              <a:rPr spc="-30" dirty="0"/>
              <a:t>R</a:t>
            </a:r>
            <a:r>
              <a:rPr spc="10" dirty="0"/>
              <a:t>O</a:t>
            </a:r>
            <a:r>
              <a:rPr spc="-15" dirty="0"/>
              <a:t>P</a:t>
            </a:r>
            <a:r>
              <a:rPr spc="10" dirty="0"/>
              <a:t>O</a:t>
            </a:r>
            <a:r>
              <a:rPr spc="25" dirty="0"/>
              <a:t>S</a:t>
            </a:r>
            <a:r>
              <a:rPr spc="-30" dirty="0"/>
              <a:t>I</a:t>
            </a:r>
            <a:r>
              <a:rPr spc="-35" dirty="0"/>
              <a:t>T</a:t>
            </a:r>
            <a:r>
              <a:rPr spc="-30" dirty="0"/>
              <a:t>I</a:t>
            </a:r>
            <a:r>
              <a:rPr spc="10" dirty="0"/>
              <a:t>O</a:t>
            </a:r>
            <a:r>
              <a:rPr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A82FB-11A5-6026-3384-13A48A4AF371}"/>
              </a:ext>
            </a:extLst>
          </p:cNvPr>
          <p:cNvSpPr txBox="1"/>
          <p:nvPr/>
        </p:nvSpPr>
        <p:spPr>
          <a:xfrm>
            <a:off x="3215772" y="2299909"/>
            <a:ext cx="727492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Solution Overview: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Employee Type Analysis using Excel: Breakdown of employees by their type.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Employee Department Count Analysis using Excel: Analysis of department-wise employee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Proposition: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Provide data-driven insights.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Simplify the process using Excel for ease of use and accessibility.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DATASET DESCRIPTION</a:t>
            </a:r>
            <a:endParaRPr lang="en-IN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E1EEB-E420-18BB-EE7B-89F8093DAE60}"/>
              </a:ext>
            </a:extLst>
          </p:cNvPr>
          <p:cNvSpPr txBox="1"/>
          <p:nvPr/>
        </p:nvSpPr>
        <p:spPr>
          <a:xfrm>
            <a:off x="1045240" y="2551837"/>
            <a:ext cx="81987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Dataset Details: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Source of Data: (E.g., Internal HR Database, Survey,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Key Fields: Employee ID, Employee Type, Department,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Data Size: Number of records and time period covered.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Data Preparation: Mention any data cleaning or pre-processing steps undertaken.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89116"/>
            <a:ext cx="85340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Key </a:t>
            </a:r>
            <a:r>
              <a:rPr lang="en-US" sz="3200" b="1" dirty="0" err="1"/>
              <a:t>Features:Interactive</a:t>
            </a:r>
            <a:r>
              <a:rPr lang="en-US" sz="3200" b="1" dirty="0"/>
              <a:t> dashboards in Excel using pivot tables and slicers.</a:t>
            </a:r>
          </a:p>
          <a:p>
            <a:r>
              <a:rPr lang="en-US" sz="3200" b="1" dirty="0"/>
              <a:t>Automated reports on employee types and departmental distributions.</a:t>
            </a:r>
          </a:p>
          <a:p>
            <a:r>
              <a:rPr lang="en-US" sz="3200" b="1" dirty="0"/>
              <a:t>Charts that show trends, distributions, and anomalies for easy decision-making.</a:t>
            </a:r>
          </a:p>
          <a:p>
            <a:r>
              <a:rPr lang="en-US" sz="3200" b="1" dirty="0"/>
              <a:t>Clean and intuitive Excel templates that HR can use for continuous analysis.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Quotable</vt:lpstr>
      <vt:lpstr>Employment Data Analysis Using Excel</vt:lpstr>
      <vt:lpstr>PROJECT TITLE</vt:lpstr>
      <vt:lpstr>AGENDA</vt:lpstr>
      <vt:lpstr>PROBLEM STATEMENT</vt:lpstr>
      <vt:lpstr>PROJECT OVERVIEW 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 AND 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reeshukrishj1794@gmail.com</cp:lastModifiedBy>
  <cp:revision>17</cp:revision>
  <dcterms:created xsi:type="dcterms:W3CDTF">2024-03-29T15:07:22Z</dcterms:created>
  <dcterms:modified xsi:type="dcterms:W3CDTF">2024-09-11T08:04:49Z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