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0536-464C-831F-59596A6FE716}"/>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0536-464C-831F-59596A6FE716}"/>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536-464C-831F-59596A6FE716}"/>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0536-464C-831F-59596A6FE716}"/>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0536-464C-831F-59596A6FE716}"/>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196788" y="2705105"/>
            <a:ext cx="9798424" cy="2677656"/>
          </a:xfrm>
          <a:prstGeom prst="rect">
            <a:avLst/>
          </a:prstGeom>
          <a:noFill/>
        </p:spPr>
        <p:txBody>
          <a:bodyPr wrap="square" rtlCol="0">
            <a:spAutoFit/>
          </a:bodyPr>
          <a:lstStyle/>
          <a:p>
            <a:r>
              <a:rPr lang="en-US" sz="2400" b="1" dirty="0"/>
              <a:t>STUDENT NAME: DINESH KUMAR SK </a:t>
            </a:r>
            <a:endParaRPr lang="en-US" sz="2400" dirty="0"/>
          </a:p>
          <a:p>
            <a:r>
              <a:rPr lang="en-US" sz="2400" b="1" dirty="0"/>
              <a:t>ROLL NO: </a:t>
            </a:r>
            <a:r>
              <a:rPr lang="en-US" sz="2400" dirty="0"/>
              <a:t>22BC23</a:t>
            </a:r>
          </a:p>
          <a:p>
            <a:r>
              <a:rPr lang="en-US" sz="2400" b="1" dirty="0"/>
              <a:t>REGISTER NUMBER: </a:t>
            </a:r>
            <a:r>
              <a:rPr lang="en-US" sz="2400" dirty="0"/>
              <a:t>312218896</a:t>
            </a:r>
          </a:p>
          <a:p>
            <a:r>
              <a:rPr lang="en-US" sz="2400" b="1" dirty="0"/>
              <a:t>NAAN MUDHALVAN ID: </a:t>
            </a:r>
            <a:r>
              <a:rPr lang="en-US" sz="2400" dirty="0"/>
              <a:t>B8A5D644D33D0A29F9B401A79373464D.        </a:t>
            </a:r>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DINESH KUMAR S.K DINESH KUMAR S.K</cp:lastModifiedBy>
  <cp:revision>62</cp:revision>
  <dcterms:created xsi:type="dcterms:W3CDTF">2024-03-29T15:07:22Z</dcterms:created>
  <dcterms:modified xsi:type="dcterms:W3CDTF">2024-09-13T07:12:04Z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