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14" r:id="rId7"/>
    <p:sldId id="315" r:id="rId8"/>
    <p:sldId id="324" r:id="rId9"/>
    <p:sldId id="282" r:id="rId10"/>
    <p:sldId id="319" r:id="rId11"/>
    <p:sldId id="328" r:id="rId12"/>
    <p:sldId id="323" r:id="rId13"/>
    <p:sldId id="329" r:id="rId14"/>
    <p:sldId id="326" r:id="rId15"/>
    <p:sldId id="321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4CF3B-E233-4244-891F-A25D8CA89B4A}" v="1" dt="2024-06-30T21:24:38.733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0" d="100"/>
          <a:sy n="60" d="100"/>
        </p:scale>
        <p:origin x="908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 Periyasamy" userId="29fccf44-f039-46c4-9e7f-242c83fa86d2" providerId="ADAL" clId="{9634CF3B-E233-4244-891F-A25D8CA89B4A}"/>
    <pc:docChg chg="custSel modSld">
      <pc:chgData name="Dinesh  Periyasamy" userId="29fccf44-f039-46c4-9e7f-242c83fa86d2" providerId="ADAL" clId="{9634CF3B-E233-4244-891F-A25D8CA89B4A}" dt="2024-06-30T21:25:24.061" v="132" actId="255"/>
      <pc:docMkLst>
        <pc:docMk/>
      </pc:docMkLst>
      <pc:sldChg chg="modSp mod">
        <pc:chgData name="Dinesh  Periyasamy" userId="29fccf44-f039-46c4-9e7f-242c83fa86d2" providerId="ADAL" clId="{9634CF3B-E233-4244-891F-A25D8CA89B4A}" dt="2024-06-30T21:25:24.061" v="132" actId="255"/>
        <pc:sldMkLst>
          <pc:docMk/>
          <pc:sldMk cId="2202437675" sldId="312"/>
        </pc:sldMkLst>
        <pc:spChg chg="mod">
          <ac:chgData name="Dinesh  Periyasamy" userId="29fccf44-f039-46c4-9e7f-242c83fa86d2" providerId="ADAL" clId="{9634CF3B-E233-4244-891F-A25D8CA89B4A}" dt="2024-06-30T21:25:24.061" v="132" actId="255"/>
          <ac:spMkLst>
            <pc:docMk/>
            <pc:sldMk cId="2202437675" sldId="312"/>
            <ac:spMk id="3" creationId="{54072BE3-B56A-3744-F260-736B5057B4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8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6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5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3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23ai2002@iitj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Transforming Healthcare: </a:t>
            </a:r>
            <a:r>
              <a:rPr lang="en-US" dirty="0"/>
              <a:t>Using AI, LLM, and </a:t>
            </a:r>
            <a:r>
              <a:rPr lang="en-US" dirty="0" err="1"/>
              <a:t>Langchain</a:t>
            </a:r>
            <a:r>
              <a:rPr lang="en-US" dirty="0"/>
              <a:t> for Better Predictive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72BE3-B56A-3744-F260-736B5057B496}"/>
              </a:ext>
            </a:extLst>
          </p:cNvPr>
          <p:cNvSpPr txBox="1"/>
          <p:nvPr/>
        </p:nvSpPr>
        <p:spPr>
          <a:xfrm>
            <a:off x="5571463" y="5699057"/>
            <a:ext cx="4446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Dinesh </a:t>
            </a:r>
            <a:r>
              <a:rPr lang="en-IN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Periyasamy</a:t>
            </a:r>
            <a:r>
              <a:rPr lang="en-I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(G23AI2002)</a:t>
            </a:r>
          </a:p>
          <a:p>
            <a:r>
              <a:rPr lang="en-I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PGDDE, IIT-Jodhpur</a:t>
            </a:r>
          </a:p>
          <a:p>
            <a:r>
              <a:rPr lang="en-IN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g23ai2002@iitj.ac.in</a:t>
            </a:r>
            <a:endParaRPr lang="en-IN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F9AC-1AB6-CE3B-D037-5F6E499B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8" y="57150"/>
            <a:ext cx="1687768" cy="18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91121"/>
            <a:ext cx="9879437" cy="980844"/>
          </a:xfrm>
        </p:spPr>
        <p:txBody>
          <a:bodyPr/>
          <a:lstStyle/>
          <a:p>
            <a:r>
              <a:rPr lang="en-IN" dirty="0"/>
              <a:t>OUTPUT: </a:t>
            </a:r>
            <a:endParaRPr lang="en-IN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53102-E808-48D2-B52F-7E03E6E3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8291"/>
            <a:ext cx="12192000" cy="26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Benefits of the Project</a:t>
            </a:r>
            <a:endParaRPr lang="en-US" b="1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465006" y="2303028"/>
            <a:ext cx="9961020" cy="3961593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/>
              <a:t>Empowering Patients:</a:t>
            </a:r>
            <a:endParaRPr lang="en-US" sz="2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Enhanced Accessibility:</a:t>
            </a:r>
            <a:r>
              <a:rPr lang="en-US" sz="2500" dirty="0"/>
              <a:t> Instant access to healthcare advice regardless of location.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Personalized Care:</a:t>
            </a:r>
            <a:r>
              <a:rPr lang="en-US" sz="2500" dirty="0"/>
              <a:t> Tailored recommendations based on individual patient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Cost Efficiency:</a:t>
            </a:r>
            <a:r>
              <a:rPr lang="en-US" sz="2500" dirty="0"/>
              <a:t> Anticipated treatment costs help patients plan financially.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Improved Outcomes:</a:t>
            </a:r>
            <a:r>
              <a:rPr lang="en-US" sz="2500" dirty="0"/>
              <a:t> Timely interventions can lead to better recovery and healthcare outcomes.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992507" cy="396159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Driving Change in Healthcare:</a:t>
            </a:r>
            <a:r>
              <a:rPr lang="en-US" sz="2800" dirty="0"/>
              <a:t> Through our AI-driven predictive tool, we aspire to revolutionize healthcare accessibility and enhance patient care worldwide. By leveraging advanced technologies like OpenAI, Python, and </a:t>
            </a:r>
            <a:r>
              <a:rPr lang="en-US" sz="2800" dirty="0" err="1"/>
              <a:t>Langchain</a:t>
            </a:r>
            <a:r>
              <a:rPr lang="en-US" sz="2800" dirty="0"/>
              <a:t>, we are paving the way for a future where healthcare is more personalized, accessible, and effective. Together, we can transform healthcare delivery and empower patients to make informed decisions, ultimately leading to better health outcomes globally.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5000" dirty="0"/>
              <a:t>Thank </a:t>
            </a:r>
            <a:br>
              <a:rPr lang="en-US" sz="5000" dirty="0"/>
            </a:br>
            <a:r>
              <a:rPr lang="en-US" sz="5000" dirty="0"/>
              <a:t>  you!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290357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4" y="2136548"/>
            <a:ext cx="8160774" cy="3207344"/>
          </a:xfrm>
        </p:spPr>
        <p:txBody>
          <a:bodyPr>
            <a:normAutofit/>
          </a:bodyPr>
          <a:lstStyle/>
          <a:p>
            <a:r>
              <a:rPr lang="en-US" dirty="0"/>
              <a:t>Healthcare accessibility and personalized treatment information often suffer from delays and inconsistencies, which impact patient outcomes and experiences.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290357"/>
            <a:ext cx="11290439" cy="47149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69110" y="928688"/>
            <a:ext cx="8041643" cy="547211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Challenges in Healthcare: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Limited accessibility to timely and personalized treatment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Inconsistent healthcare advice based on patient demographics and symptoms.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7" y="303692"/>
            <a:ext cx="7796464" cy="47148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209368"/>
            <a:ext cx="7187381" cy="4813997"/>
          </a:xfrm>
        </p:spPr>
        <p:txBody>
          <a:bodyPr>
            <a:normAutofit/>
          </a:bodyPr>
          <a:lstStyle/>
          <a:p>
            <a:r>
              <a:rPr lang="en-US" sz="2500" b="1" dirty="0"/>
              <a:t>Introducing Our Project: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/>
              <a:t>We're developing an AI-driven predictive tool using OpenAI, Python, and </a:t>
            </a:r>
            <a:r>
              <a:rPr lang="en-US" sz="2500" dirty="0" err="1"/>
              <a:t>Langchain</a:t>
            </a:r>
            <a:r>
              <a:rPr lang="en-US" sz="2500" dirty="0"/>
              <a:t>. This tool will provide instant, personalized healthcare advice based on patient inputs.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91121"/>
            <a:ext cx="9879437" cy="980844"/>
          </a:xfrm>
        </p:spPr>
        <p:txBody>
          <a:bodyPr/>
          <a:lstStyle/>
          <a:p>
            <a:r>
              <a:rPr lang="en-US" dirty="0"/>
              <a:t>Goal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455174"/>
            <a:ext cx="10240943" cy="3382639"/>
          </a:xfrm>
        </p:spPr>
        <p:txBody>
          <a:bodyPr/>
          <a:lstStyle/>
          <a:p>
            <a:pPr algn="just"/>
            <a:r>
              <a:rPr lang="en-US" sz="2500" b="1" dirty="0"/>
              <a:t>Empowering Patients:</a:t>
            </a:r>
            <a:r>
              <a:rPr lang="en-US" sz="2500" dirty="0"/>
              <a:t> Our goal is to empower patients with quick, accurate information for informed healthcare decisions, enhancing accessibility and personalization in healthcare.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Tools and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Technological Foundation: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Langchain</a:t>
            </a:r>
            <a:r>
              <a:rPr lang="en-US" sz="2000" b="1" dirty="0"/>
              <a:t>:</a:t>
            </a:r>
            <a:r>
              <a:rPr lang="en-US" sz="2000" dirty="0"/>
              <a:t> Framework for blockchain-based healthcare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OpenAI Models:</a:t>
            </a:r>
            <a:r>
              <a:rPr lang="en-US" sz="2000" dirty="0"/>
              <a:t> AI capabilities for natural language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Python:</a:t>
            </a:r>
            <a:r>
              <a:rPr lang="en-US" sz="2000" dirty="0"/>
              <a:t> Programming language for data analysis and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Jupyter</a:t>
            </a:r>
            <a:r>
              <a:rPr lang="en-US" sz="2000" b="1" dirty="0"/>
              <a:t> Notebook:</a:t>
            </a:r>
            <a:r>
              <a:rPr lang="en-US" sz="2000" dirty="0"/>
              <a:t> Interactive platform for development and testing.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91121"/>
            <a:ext cx="9879437" cy="980844"/>
          </a:xfrm>
        </p:spPr>
        <p:txBody>
          <a:bodyPr/>
          <a:lstStyle/>
          <a:p>
            <a:r>
              <a:rPr lang="en-US" dirty="0"/>
              <a:t>Patient Inputs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9E6D317-6EF5-D123-441F-EC908414357C}"/>
              </a:ext>
            </a:extLst>
          </p:cNvPr>
          <p:cNvSpPr txBox="1">
            <a:spLocks/>
          </p:cNvSpPr>
          <p:nvPr/>
        </p:nvSpPr>
        <p:spPr>
          <a:xfrm>
            <a:off x="914400" y="1209368"/>
            <a:ext cx="10511626" cy="481399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500" b="1" dirty="0"/>
          </a:p>
          <a:p>
            <a:pPr algn="just"/>
            <a:r>
              <a:rPr lang="en-US" sz="2500" b="1" dirty="0"/>
              <a:t>Understanding Patient Needs:</a:t>
            </a:r>
            <a:endParaRPr lang="en-US" sz="2500" dirty="0"/>
          </a:p>
          <a:p>
            <a:pPr algn="just"/>
            <a:r>
              <a:rPr lang="en-US" sz="2500" b="1" dirty="0"/>
              <a:t>Symptoms:</a:t>
            </a:r>
            <a:r>
              <a:rPr lang="en-US" sz="2500" dirty="0"/>
              <a:t> Input symptoms reported by the patient.</a:t>
            </a:r>
          </a:p>
          <a:p>
            <a:pPr algn="just"/>
            <a:r>
              <a:rPr lang="en-US" sz="2500" b="1" dirty="0"/>
              <a:t>Age:</a:t>
            </a:r>
            <a:r>
              <a:rPr lang="en-US" sz="2500" dirty="0"/>
              <a:t> Factor in age to tailor advice.</a:t>
            </a:r>
          </a:p>
          <a:p>
            <a:pPr algn="just"/>
            <a:r>
              <a:rPr lang="en-US" sz="2500" b="1" dirty="0"/>
              <a:t>City of Residence:</a:t>
            </a:r>
            <a:r>
              <a:rPr lang="en-US" sz="2500" dirty="0"/>
              <a:t> Consider local healthcare options.</a:t>
            </a:r>
          </a:p>
          <a:p>
            <a:pPr algn="just"/>
            <a:r>
              <a:rPr lang="en-US" sz="2500" b="1" dirty="0"/>
              <a:t>Severity and Duration:</a:t>
            </a:r>
            <a:r>
              <a:rPr lang="en-US" sz="2500" dirty="0"/>
              <a:t> Assess the seriousness and duration of symptoms for accurate recommendations.</a:t>
            </a:r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91121"/>
            <a:ext cx="9879437" cy="980844"/>
          </a:xfrm>
        </p:spPr>
        <p:txBody>
          <a:bodyPr/>
          <a:lstStyle/>
          <a:p>
            <a:r>
              <a:rPr lang="en-IN" dirty="0"/>
              <a:t>INPUT: </a:t>
            </a:r>
            <a:endParaRPr lang="en-IN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44057-D583-E674-0340-54D5C0B3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42" y="2275368"/>
            <a:ext cx="11766058" cy="20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391121"/>
            <a:ext cx="9879437" cy="980844"/>
          </a:xfrm>
        </p:spPr>
        <p:txBody>
          <a:bodyPr/>
          <a:lstStyle/>
          <a:p>
            <a:r>
              <a:rPr lang="en-US" dirty="0"/>
              <a:t>LLM Model Responses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455173"/>
            <a:ext cx="9773110" cy="4945627"/>
          </a:xfrm>
        </p:spPr>
        <p:txBody>
          <a:bodyPr/>
          <a:lstStyle/>
          <a:p>
            <a:pPr algn="just"/>
            <a:r>
              <a:rPr lang="en-US" sz="2500" b="1" dirty="0"/>
              <a:t>Tailored Healthcare Advice:</a:t>
            </a:r>
            <a:endParaRPr lang="en-US" sz="25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Immediate Home Remedies:</a:t>
            </a:r>
            <a:r>
              <a:rPr lang="en-US" sz="2500" dirty="0"/>
              <a:t> Quick solutions patients can implement.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Recommended Hospitals:</a:t>
            </a:r>
            <a:r>
              <a:rPr lang="en-US" sz="2500" dirty="0"/>
              <a:t> Nearby facilities based on patient location.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Estimated Treatment Costs:</a:t>
            </a:r>
            <a:r>
              <a:rPr lang="en-US" sz="2500" dirty="0"/>
              <a:t> Anticipated expenses for informed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/>
              <a:t>Anticipated Recovery Time:</a:t>
            </a:r>
            <a:r>
              <a:rPr lang="en-US" sz="2500" dirty="0"/>
              <a:t> Expected duration for recovery post-treatment.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95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{1EB17371-26FF-4CB2-877A-6E660F8EA1B9}tf78438558_win32</Template>
  <TotalTime>66</TotalTime>
  <Words>427</Words>
  <Application>Microsoft Office PowerPoint</Application>
  <PresentationFormat>Widescreen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Tahoma</vt:lpstr>
      <vt:lpstr>Custom</vt:lpstr>
      <vt:lpstr>Transforming Healthcare: Using AI, LLM, and Langchain for Better Predictive Tools</vt:lpstr>
      <vt:lpstr>Introduction</vt:lpstr>
      <vt:lpstr>Problem Statement</vt:lpstr>
      <vt:lpstr>Solution</vt:lpstr>
      <vt:lpstr>Goal</vt:lpstr>
      <vt:lpstr>Tools and Framework</vt:lpstr>
      <vt:lpstr>Patient Inputs</vt:lpstr>
      <vt:lpstr>INPUT: </vt:lpstr>
      <vt:lpstr>LLM Model Responses</vt:lpstr>
      <vt:lpstr>OUTPUT: </vt:lpstr>
      <vt:lpstr>Benefits of the Project</vt:lpstr>
      <vt:lpstr>Conclusion</vt:lpstr>
      <vt:lpstr>Thank  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Miya Mathews</dc:creator>
  <cp:lastModifiedBy>Dinesh  Periyasamy</cp:lastModifiedBy>
  <cp:revision>4</cp:revision>
  <dcterms:created xsi:type="dcterms:W3CDTF">2024-06-09T14:57:20Z</dcterms:created>
  <dcterms:modified xsi:type="dcterms:W3CDTF">2024-06-30T21:25:27Z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