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388" y="1253777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7205" y="4110877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Dinesh Kumar M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Bharath Institute Of Higher Education And Research &amp; CSE(AIML)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AI-Enhanced Steganography for adaptive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hiding.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Expansion into Audio and Video Steganography.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steganalysis resistance techniques.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5" y="315626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US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YOU!!!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2145" y="2075688"/>
            <a:ext cx="11009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Hidden in plain sight’ – That’s the essence of steganography.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breaches cost organizations millions annually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Traditional encryption draws attention to sensitive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Need for invisible , secure data hiding methods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language :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Libraries : OpenCV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Technique : Least Significant Bit(LSB)</a:t>
            </a:r>
          </a:p>
          <a:p>
            <a:pPr marL="0" indent="0">
              <a:buNone/>
            </a:pPr>
            <a:r>
              <a:rPr lang="en-IN" sz="2400" b="1" dirty="0" smtClean="0"/>
              <a:t>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Security : Steganography combined with encryption.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Robustness : Resists basic images manipulations.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Stealth : No visible changes in images quality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: Hidden data revealed only with the correct key. </a:t>
            </a:r>
            <a:endParaRPr lang="en-IN" sz="28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Government Agencies – Secure communications.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Banking &amp; Finance – Confidential data transfer.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Journalists – Safe transmission of sensi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tive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General Public – Personal data privacy</a:t>
            </a:r>
            <a:r>
              <a:rPr lang="en-US" sz="2000" b="1" dirty="0" smtClean="0"/>
              <a:t>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Results :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4" y="1426464"/>
            <a:ext cx="5697276" cy="32047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480" y="1426464"/>
            <a:ext cx="5734304" cy="322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“Privacy is not a option, and it should not be the price we accept for just getting on the internet.” –Gary Kovacs.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https://github.com/Dinesh07-sys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81</TotalTime>
  <Words>208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 :</vt:lpstr>
      <vt:lpstr>Conclusion</vt:lpstr>
      <vt:lpstr>GitHub Link</vt:lpstr>
      <vt:lpstr>PowerPoint Presentation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M.Dinesh Kumar</cp:lastModifiedBy>
  <cp:revision>31</cp:revision>
  <dcterms:created xsi:type="dcterms:W3CDTF">2021-05-26T16:50:10Z</dcterms:created>
  <dcterms:modified xsi:type="dcterms:W3CDTF">2025-02-26T16:46:08Z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