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5"/>
    <p:sldMasterId id="214748369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Tenor Sans"/>
      <p:regular r:id="rId17"/>
    </p:embeddedFont>
    <p:embeddedFont>
      <p:font typeface="Nunito"/>
      <p:regular r:id="rId18"/>
      <p:bold r:id="rId19"/>
      <p:italic r:id="rId20"/>
      <p:boldItalic r:id="rId21"/>
    </p:embeddedFont>
    <p:embeddedFont>
      <p:font typeface="Bebas Neue"/>
      <p:regular r:id="rId22"/>
    </p:embeddedFont>
    <p:embeddedFont>
      <p:font typeface="Poppins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44C0AC-91EE-48D1-9DCD-A4089066C4AA}">
  <a:tblStyle styleId="{4444C0AC-91EE-48D1-9DCD-A4089066C4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BebasNeue-regular.fntdata"/><Relationship Id="rId21" Type="http://schemas.openxmlformats.org/officeDocument/2006/relationships/font" Target="fonts/Nunito-bold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TenorSans-regular.fntdata"/><Relationship Id="rId16" Type="http://schemas.openxmlformats.org/officeDocument/2006/relationships/slide" Target="slides/slide9.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91ab308ce_1_1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f91ab308ce_1_1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91ab308ce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91ab308ce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91ab308ce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91ab308ce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f91ab308ce_1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f91ab308ce_1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91ab308ce_1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91ab308ce_1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91ab308ce_1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91ab308ce_1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f91ab308ce_1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f91ab308ce_1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91ab308ce_1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91ab308ce_1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923a3826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f923a3826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n Canvas">
  <p:cSld name="Lean Canvas">
    <p:spTree>
      <p:nvGrpSpPr>
        <p:cNvPr id="50" name="Shape 50"/>
        <p:cNvGrpSpPr/>
        <p:nvPr/>
      </p:nvGrpSpPr>
      <p:grpSpPr>
        <a:xfrm>
          <a:off x="0" y="0"/>
          <a:ext cx="0" cy="0"/>
          <a:chOff x="0" y="0"/>
          <a:chExt cx="0" cy="0"/>
        </a:xfrm>
      </p:grpSpPr>
      <p:sp>
        <p:nvSpPr>
          <p:cNvPr id="51" name="Google Shape;51;p13"/>
          <p:cNvSpPr txBox="1"/>
          <p:nvPr>
            <p:ph idx="1" type="body"/>
          </p:nvPr>
        </p:nvSpPr>
        <p:spPr>
          <a:xfrm>
            <a:off x="285622" y="80010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2" name="Google Shape;52;p13"/>
          <p:cNvSpPr txBox="1"/>
          <p:nvPr>
            <p:ph idx="2" type="body"/>
          </p:nvPr>
        </p:nvSpPr>
        <p:spPr>
          <a:xfrm>
            <a:off x="2017232" y="80010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3" name="Google Shape;53;p13"/>
          <p:cNvSpPr txBox="1"/>
          <p:nvPr>
            <p:ph idx="3" type="body"/>
          </p:nvPr>
        </p:nvSpPr>
        <p:spPr>
          <a:xfrm>
            <a:off x="3754790" y="80010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4" name="Google Shape;54;p13"/>
          <p:cNvSpPr txBox="1"/>
          <p:nvPr>
            <p:ph idx="4" type="body"/>
          </p:nvPr>
        </p:nvSpPr>
        <p:spPr>
          <a:xfrm>
            <a:off x="5490947" y="7920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5" name="Google Shape;55;p13"/>
          <p:cNvSpPr txBox="1"/>
          <p:nvPr>
            <p:ph idx="5" type="body"/>
          </p:nvPr>
        </p:nvSpPr>
        <p:spPr>
          <a:xfrm>
            <a:off x="7233052" y="7920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6" name="Google Shape;56;p13"/>
          <p:cNvSpPr txBox="1"/>
          <p:nvPr>
            <p:ph idx="6" type="body"/>
          </p:nvPr>
        </p:nvSpPr>
        <p:spPr>
          <a:xfrm>
            <a:off x="285622" y="22243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7" name="Google Shape;57;p13"/>
          <p:cNvSpPr txBox="1"/>
          <p:nvPr>
            <p:ph idx="7" type="body"/>
          </p:nvPr>
        </p:nvSpPr>
        <p:spPr>
          <a:xfrm>
            <a:off x="2027727" y="22243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8" name="Google Shape;58;p13"/>
          <p:cNvSpPr txBox="1"/>
          <p:nvPr>
            <p:ph idx="8" type="body"/>
          </p:nvPr>
        </p:nvSpPr>
        <p:spPr>
          <a:xfrm>
            <a:off x="3759337" y="22243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9" name="Google Shape;59;p13"/>
          <p:cNvSpPr txBox="1"/>
          <p:nvPr>
            <p:ph idx="9" type="body"/>
          </p:nvPr>
        </p:nvSpPr>
        <p:spPr>
          <a:xfrm>
            <a:off x="5494226" y="2224350"/>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0" name="Google Shape;60;p13"/>
          <p:cNvSpPr txBox="1"/>
          <p:nvPr>
            <p:ph idx="13" type="body"/>
          </p:nvPr>
        </p:nvSpPr>
        <p:spPr>
          <a:xfrm>
            <a:off x="7233052" y="2224172"/>
            <a:ext cx="1619400" cy="11475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1" name="Google Shape;61;p13"/>
          <p:cNvSpPr txBox="1"/>
          <p:nvPr>
            <p:ph idx="14" type="body"/>
          </p:nvPr>
        </p:nvSpPr>
        <p:spPr>
          <a:xfrm>
            <a:off x="285622" y="3657600"/>
            <a:ext cx="4210200" cy="10860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2" name="Google Shape;62;p13"/>
          <p:cNvSpPr txBox="1"/>
          <p:nvPr>
            <p:ph idx="15" type="body"/>
          </p:nvPr>
        </p:nvSpPr>
        <p:spPr>
          <a:xfrm>
            <a:off x="4667400" y="3657600"/>
            <a:ext cx="4185000" cy="10860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3" name="Google Shape;63;p13"/>
          <p:cNvSpPr txBox="1"/>
          <p:nvPr>
            <p:ph idx="16" type="body"/>
          </p:nvPr>
        </p:nvSpPr>
        <p:spPr>
          <a:xfrm>
            <a:off x="3657600" y="285750"/>
            <a:ext cx="1295400" cy="1716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4" name="Google Shape;64;p13"/>
          <p:cNvSpPr txBox="1"/>
          <p:nvPr>
            <p:ph idx="17" type="body"/>
          </p:nvPr>
        </p:nvSpPr>
        <p:spPr>
          <a:xfrm>
            <a:off x="5247878" y="285750"/>
            <a:ext cx="1295400" cy="1716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5" name="Google Shape;65;p13"/>
          <p:cNvSpPr txBox="1"/>
          <p:nvPr>
            <p:ph idx="18" type="body"/>
          </p:nvPr>
        </p:nvSpPr>
        <p:spPr>
          <a:xfrm>
            <a:off x="7162800" y="285750"/>
            <a:ext cx="1066800" cy="1716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66" name="Google Shape;66;p13"/>
          <p:cNvSpPr txBox="1"/>
          <p:nvPr>
            <p:ph idx="19" type="body"/>
          </p:nvPr>
        </p:nvSpPr>
        <p:spPr>
          <a:xfrm>
            <a:off x="8534400" y="285750"/>
            <a:ext cx="381000" cy="171600"/>
          </a:xfrm>
          <a:prstGeom prst="rect">
            <a:avLst/>
          </a:prstGeom>
          <a:solidFill>
            <a:srgbClr val="FFFFFF"/>
          </a:solidFill>
          <a:ln>
            <a:noFill/>
          </a:ln>
        </p:spPr>
        <p:txBody>
          <a:bodyPr anchorCtr="0" anchor="t" bIns="39550" lIns="79125" spcFirstLastPara="1" rIns="79125" wrap="square" tIns="39550">
            <a:normAutofit/>
          </a:bodyPr>
          <a:lstStyle>
            <a:lvl1pPr indent="-228600" lvl="0" marL="457200" marR="0" rtl="0" algn="l">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2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200"/>
              </a:spcBef>
              <a:spcAft>
                <a:spcPts val="12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accent3"/>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720000" y="540000"/>
            <a:ext cx="7704000" cy="543600"/>
          </a:xfrm>
          <a:prstGeom prst="rect">
            <a:avLst/>
          </a:prstGeom>
        </p:spPr>
        <p:txBody>
          <a:bodyPr anchorCtr="0" anchor="ctr" bIns="91425" lIns="91425" spcFirstLastPara="1" rIns="91425" wrap="square" tIns="91425">
            <a:normAutofit/>
          </a:bodyPr>
          <a:lstStyle>
            <a:lvl1pPr lvl="0"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69" name="Google Shape;69;p14"/>
          <p:cNvSpPr txBox="1"/>
          <p:nvPr>
            <p:ph idx="1" type="body"/>
          </p:nvPr>
        </p:nvSpPr>
        <p:spPr>
          <a:xfrm>
            <a:off x="720000" y="1152475"/>
            <a:ext cx="7704000" cy="3450900"/>
          </a:xfrm>
          <a:prstGeom prst="rect">
            <a:avLst/>
          </a:prstGeom>
        </p:spPr>
        <p:txBody>
          <a:bodyPr anchorCtr="0" anchor="ctr" bIns="91425" lIns="91425" spcFirstLastPara="1" rIns="91425" wrap="square" tIns="91425">
            <a:norm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AutoNum type="romanLcPeriod"/>
              <a:defRPr>
                <a:solidFill>
                  <a:srgbClr val="434343"/>
                </a:solidFill>
              </a:defRPr>
            </a:lvl9pPr>
          </a:lstStyle>
          <a:p/>
        </p:txBody>
      </p:sp>
      <p:cxnSp>
        <p:nvCxnSpPr>
          <p:cNvPr id="70" name="Google Shape;70;p14"/>
          <p:cNvCxnSpPr/>
          <p:nvPr/>
        </p:nvCxnSpPr>
        <p:spPr>
          <a:xfrm>
            <a:off x="-9150" y="276775"/>
            <a:ext cx="9143100" cy="0"/>
          </a:xfrm>
          <a:prstGeom prst="straightConnector1">
            <a:avLst/>
          </a:prstGeom>
          <a:noFill/>
          <a:ln cap="flat" cmpd="sng" w="9525">
            <a:solidFill>
              <a:schemeClr val="dk2"/>
            </a:solidFill>
            <a:prstDash val="solid"/>
            <a:round/>
            <a:headEnd len="med" w="med" type="none"/>
            <a:tailEnd len="med" w="med" type="none"/>
          </a:ln>
        </p:spPr>
      </p:cxnSp>
      <p:grpSp>
        <p:nvGrpSpPr>
          <p:cNvPr id="71" name="Google Shape;71;p14"/>
          <p:cNvGrpSpPr/>
          <p:nvPr/>
        </p:nvGrpSpPr>
        <p:grpSpPr>
          <a:xfrm rot="-5400000">
            <a:off x="4883461" y="1246474"/>
            <a:ext cx="5268382" cy="2550193"/>
            <a:chOff x="4572000" y="2566850"/>
            <a:chExt cx="4727550" cy="2288400"/>
          </a:xfrm>
        </p:grpSpPr>
        <p:sp>
          <p:nvSpPr>
            <p:cNvPr id="72" name="Google Shape;72;p14"/>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a:stCxn id="72" idx="2"/>
            </p:cNvCxnSpPr>
            <p:nvPr/>
          </p:nvCxnSpPr>
          <p:spPr>
            <a:xfrm rot="10800000">
              <a:off x="7500900" y="3056600"/>
              <a:ext cx="0" cy="3597300"/>
            </a:xfrm>
            <a:prstGeom prst="straightConnector1">
              <a:avLst/>
            </a:prstGeom>
            <a:noFill/>
            <a:ln cap="flat" cmpd="sng" w="9525">
              <a:solidFill>
                <a:schemeClr val="dk2"/>
              </a:solidFill>
              <a:prstDash val="solid"/>
              <a:round/>
              <a:headEnd len="med" w="med" type="none"/>
              <a:tailEnd len="med" w="med" type="none"/>
            </a:ln>
          </p:spPr>
        </p:cxnSp>
      </p:grpSp>
      <p:sp>
        <p:nvSpPr>
          <p:cNvPr id="74" name="Google Shape;74;p14"/>
          <p:cNvSpPr/>
          <p:nvPr/>
        </p:nvSpPr>
        <p:spPr>
          <a:xfrm>
            <a:off x="227825" y="13487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8" name="Shape 78"/>
        <p:cNvGrpSpPr/>
        <p:nvPr/>
      </p:nvGrpSpPr>
      <p:grpSpPr>
        <a:xfrm>
          <a:off x="0" y="0"/>
          <a:ext cx="0" cy="0"/>
          <a:chOff x="0" y="0"/>
          <a:chExt cx="0" cy="0"/>
        </a:xfrm>
      </p:grpSpPr>
      <p:cxnSp>
        <p:nvCxnSpPr>
          <p:cNvPr id="79" name="Google Shape;79;p16"/>
          <p:cNvCxnSpPr/>
          <p:nvPr/>
        </p:nvCxnSpPr>
        <p:spPr>
          <a:xfrm>
            <a:off x="1972650" y="2767353"/>
            <a:ext cx="6156000" cy="0"/>
          </a:xfrm>
          <a:prstGeom prst="straightConnector1">
            <a:avLst/>
          </a:prstGeom>
          <a:noFill/>
          <a:ln cap="flat" cmpd="sng" w="9525">
            <a:solidFill>
              <a:schemeClr val="accent3"/>
            </a:solidFill>
            <a:prstDash val="solid"/>
            <a:round/>
            <a:headEnd len="med" w="med" type="none"/>
            <a:tailEnd len="med" w="med" type="none"/>
          </a:ln>
        </p:spPr>
      </p:cxnSp>
      <p:sp>
        <p:nvSpPr>
          <p:cNvPr id="80" name="Google Shape;80;p16"/>
          <p:cNvSpPr txBox="1"/>
          <p:nvPr>
            <p:ph type="ctrTitle"/>
          </p:nvPr>
        </p:nvSpPr>
        <p:spPr>
          <a:xfrm>
            <a:off x="2560500" y="1144425"/>
            <a:ext cx="4980300" cy="23868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accent3"/>
              </a:buClr>
              <a:buSzPts val="5200"/>
              <a:buNone/>
              <a:defRPr sz="8500">
                <a:solidFill>
                  <a:schemeClr val="accent3"/>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1" name="Google Shape;81;p16"/>
          <p:cNvSpPr txBox="1"/>
          <p:nvPr>
            <p:ph idx="1" type="subTitle"/>
          </p:nvPr>
        </p:nvSpPr>
        <p:spPr>
          <a:xfrm>
            <a:off x="2560500" y="3732400"/>
            <a:ext cx="4558800" cy="503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 name="Google Shape;82;p16"/>
          <p:cNvSpPr/>
          <p:nvPr/>
        </p:nvSpPr>
        <p:spPr>
          <a:xfrm>
            <a:off x="6654050" y="540000"/>
            <a:ext cx="1866900" cy="18441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6"/>
          <p:cNvGrpSpPr/>
          <p:nvPr/>
        </p:nvGrpSpPr>
        <p:grpSpPr>
          <a:xfrm rot="5400000">
            <a:off x="6781156" y="1299520"/>
            <a:ext cx="5256563" cy="2544472"/>
            <a:chOff x="4572000" y="2566850"/>
            <a:chExt cx="4727550" cy="2288400"/>
          </a:xfrm>
        </p:grpSpPr>
        <p:sp>
          <p:nvSpPr>
            <p:cNvPr id="84" name="Google Shape;84;p16"/>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6"/>
            <p:cNvCxnSpPr>
              <a:stCxn id="84"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
        <p:nvSpPr>
          <p:cNvPr id="86" name="Google Shape;86;p16"/>
          <p:cNvSpPr/>
          <p:nvPr/>
        </p:nvSpPr>
        <p:spPr>
          <a:xfrm flipH="1">
            <a:off x="1974750" y="-27675"/>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1827575" y="2055200"/>
            <a:ext cx="5488800" cy="12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accent3"/>
              </a:buClr>
              <a:buSzPts val="3600"/>
              <a:buNone/>
              <a:defRPr sz="3600">
                <a:solidFill>
                  <a:schemeClr val="accent3"/>
                </a:solidFill>
              </a:defRPr>
            </a:lvl2pPr>
            <a:lvl3pPr lvl="2" rtl="0" algn="ctr">
              <a:spcBef>
                <a:spcPts val="0"/>
              </a:spcBef>
              <a:spcAft>
                <a:spcPts val="0"/>
              </a:spcAft>
              <a:buClr>
                <a:schemeClr val="accent3"/>
              </a:buClr>
              <a:buSzPts val="3600"/>
              <a:buNone/>
              <a:defRPr sz="3600">
                <a:solidFill>
                  <a:schemeClr val="accent3"/>
                </a:solidFill>
              </a:defRPr>
            </a:lvl3pPr>
            <a:lvl4pPr lvl="3" rtl="0" algn="ctr">
              <a:spcBef>
                <a:spcPts val="0"/>
              </a:spcBef>
              <a:spcAft>
                <a:spcPts val="0"/>
              </a:spcAft>
              <a:buClr>
                <a:schemeClr val="accent3"/>
              </a:buClr>
              <a:buSzPts val="3600"/>
              <a:buNone/>
              <a:defRPr sz="3600">
                <a:solidFill>
                  <a:schemeClr val="accent3"/>
                </a:solidFill>
              </a:defRPr>
            </a:lvl4pPr>
            <a:lvl5pPr lvl="4" rtl="0" algn="ctr">
              <a:spcBef>
                <a:spcPts val="0"/>
              </a:spcBef>
              <a:spcAft>
                <a:spcPts val="0"/>
              </a:spcAft>
              <a:buClr>
                <a:schemeClr val="accent3"/>
              </a:buClr>
              <a:buSzPts val="3600"/>
              <a:buNone/>
              <a:defRPr sz="3600">
                <a:solidFill>
                  <a:schemeClr val="accent3"/>
                </a:solidFill>
              </a:defRPr>
            </a:lvl5pPr>
            <a:lvl6pPr lvl="5" rtl="0" algn="ctr">
              <a:spcBef>
                <a:spcPts val="0"/>
              </a:spcBef>
              <a:spcAft>
                <a:spcPts val="0"/>
              </a:spcAft>
              <a:buClr>
                <a:schemeClr val="accent3"/>
              </a:buClr>
              <a:buSzPts val="3600"/>
              <a:buNone/>
              <a:defRPr sz="3600">
                <a:solidFill>
                  <a:schemeClr val="accent3"/>
                </a:solidFill>
              </a:defRPr>
            </a:lvl6pPr>
            <a:lvl7pPr lvl="6" rtl="0" algn="ctr">
              <a:spcBef>
                <a:spcPts val="0"/>
              </a:spcBef>
              <a:spcAft>
                <a:spcPts val="0"/>
              </a:spcAft>
              <a:buClr>
                <a:schemeClr val="accent3"/>
              </a:buClr>
              <a:buSzPts val="3600"/>
              <a:buNone/>
              <a:defRPr sz="3600">
                <a:solidFill>
                  <a:schemeClr val="accent3"/>
                </a:solidFill>
              </a:defRPr>
            </a:lvl7pPr>
            <a:lvl8pPr lvl="7" rtl="0" algn="ctr">
              <a:spcBef>
                <a:spcPts val="0"/>
              </a:spcBef>
              <a:spcAft>
                <a:spcPts val="0"/>
              </a:spcAft>
              <a:buClr>
                <a:schemeClr val="accent3"/>
              </a:buClr>
              <a:buSzPts val="3600"/>
              <a:buNone/>
              <a:defRPr sz="3600">
                <a:solidFill>
                  <a:schemeClr val="accent3"/>
                </a:solidFill>
              </a:defRPr>
            </a:lvl8pPr>
            <a:lvl9pPr lvl="8" rtl="0" algn="ctr">
              <a:spcBef>
                <a:spcPts val="0"/>
              </a:spcBef>
              <a:spcAft>
                <a:spcPts val="0"/>
              </a:spcAft>
              <a:buClr>
                <a:schemeClr val="accent3"/>
              </a:buClr>
              <a:buSzPts val="3600"/>
              <a:buNone/>
              <a:defRPr sz="3600">
                <a:solidFill>
                  <a:schemeClr val="accent3"/>
                </a:solidFill>
              </a:defRPr>
            </a:lvl9pPr>
          </a:lstStyle>
          <a:p/>
        </p:txBody>
      </p:sp>
      <p:sp>
        <p:nvSpPr>
          <p:cNvPr id="89" name="Google Shape;89;p17"/>
          <p:cNvSpPr txBox="1"/>
          <p:nvPr>
            <p:ph hasCustomPrompt="1" idx="2" type="title"/>
          </p:nvPr>
        </p:nvSpPr>
        <p:spPr>
          <a:xfrm>
            <a:off x="3950250" y="742375"/>
            <a:ext cx="1243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6000"/>
              <a:buNone/>
              <a:defRPr sz="6000">
                <a:solidFill>
                  <a:schemeClr val="accent3"/>
                </a:solidFill>
              </a:defRPr>
            </a:lvl1pPr>
            <a:lvl2pPr lvl="1" rtl="0" algn="ctr">
              <a:spcBef>
                <a:spcPts val="0"/>
              </a:spcBef>
              <a:spcAft>
                <a:spcPts val="0"/>
              </a:spcAft>
              <a:buClr>
                <a:schemeClr val="accent3"/>
              </a:buClr>
              <a:buSzPts val="6000"/>
              <a:buNone/>
              <a:defRPr sz="6000">
                <a:solidFill>
                  <a:schemeClr val="accent3"/>
                </a:solidFill>
              </a:defRPr>
            </a:lvl2pPr>
            <a:lvl3pPr lvl="2" rtl="0" algn="ctr">
              <a:spcBef>
                <a:spcPts val="0"/>
              </a:spcBef>
              <a:spcAft>
                <a:spcPts val="0"/>
              </a:spcAft>
              <a:buClr>
                <a:schemeClr val="accent3"/>
              </a:buClr>
              <a:buSzPts val="6000"/>
              <a:buNone/>
              <a:defRPr sz="6000">
                <a:solidFill>
                  <a:schemeClr val="accent3"/>
                </a:solidFill>
              </a:defRPr>
            </a:lvl3pPr>
            <a:lvl4pPr lvl="3" rtl="0" algn="ctr">
              <a:spcBef>
                <a:spcPts val="0"/>
              </a:spcBef>
              <a:spcAft>
                <a:spcPts val="0"/>
              </a:spcAft>
              <a:buClr>
                <a:schemeClr val="accent3"/>
              </a:buClr>
              <a:buSzPts val="6000"/>
              <a:buNone/>
              <a:defRPr sz="6000">
                <a:solidFill>
                  <a:schemeClr val="accent3"/>
                </a:solidFill>
              </a:defRPr>
            </a:lvl4pPr>
            <a:lvl5pPr lvl="4" rtl="0" algn="ctr">
              <a:spcBef>
                <a:spcPts val="0"/>
              </a:spcBef>
              <a:spcAft>
                <a:spcPts val="0"/>
              </a:spcAft>
              <a:buClr>
                <a:schemeClr val="accent3"/>
              </a:buClr>
              <a:buSzPts val="6000"/>
              <a:buNone/>
              <a:defRPr sz="6000">
                <a:solidFill>
                  <a:schemeClr val="accent3"/>
                </a:solidFill>
              </a:defRPr>
            </a:lvl5pPr>
            <a:lvl6pPr lvl="5" rtl="0" algn="ctr">
              <a:spcBef>
                <a:spcPts val="0"/>
              </a:spcBef>
              <a:spcAft>
                <a:spcPts val="0"/>
              </a:spcAft>
              <a:buClr>
                <a:schemeClr val="accent3"/>
              </a:buClr>
              <a:buSzPts val="6000"/>
              <a:buNone/>
              <a:defRPr sz="6000">
                <a:solidFill>
                  <a:schemeClr val="accent3"/>
                </a:solidFill>
              </a:defRPr>
            </a:lvl6pPr>
            <a:lvl7pPr lvl="6" rtl="0" algn="ctr">
              <a:spcBef>
                <a:spcPts val="0"/>
              </a:spcBef>
              <a:spcAft>
                <a:spcPts val="0"/>
              </a:spcAft>
              <a:buClr>
                <a:schemeClr val="accent3"/>
              </a:buClr>
              <a:buSzPts val="6000"/>
              <a:buNone/>
              <a:defRPr sz="6000">
                <a:solidFill>
                  <a:schemeClr val="accent3"/>
                </a:solidFill>
              </a:defRPr>
            </a:lvl7pPr>
            <a:lvl8pPr lvl="7" rtl="0" algn="ctr">
              <a:spcBef>
                <a:spcPts val="0"/>
              </a:spcBef>
              <a:spcAft>
                <a:spcPts val="0"/>
              </a:spcAft>
              <a:buClr>
                <a:schemeClr val="accent3"/>
              </a:buClr>
              <a:buSzPts val="6000"/>
              <a:buNone/>
              <a:defRPr sz="6000">
                <a:solidFill>
                  <a:schemeClr val="accent3"/>
                </a:solidFill>
              </a:defRPr>
            </a:lvl8pPr>
            <a:lvl9pPr lvl="8" rtl="0" algn="ctr">
              <a:spcBef>
                <a:spcPts val="0"/>
              </a:spcBef>
              <a:spcAft>
                <a:spcPts val="0"/>
              </a:spcAft>
              <a:buClr>
                <a:schemeClr val="accent3"/>
              </a:buClr>
              <a:buSzPts val="6000"/>
              <a:buNone/>
              <a:defRPr sz="6000">
                <a:solidFill>
                  <a:schemeClr val="accent3"/>
                </a:solidFill>
              </a:defRPr>
            </a:lvl9pPr>
          </a:lstStyle>
          <a:p>
            <a:r>
              <a:t>xx%</a:t>
            </a:r>
          </a:p>
        </p:txBody>
      </p:sp>
      <p:sp>
        <p:nvSpPr>
          <p:cNvPr id="90" name="Google Shape;90;p17"/>
          <p:cNvSpPr txBox="1"/>
          <p:nvPr>
            <p:ph idx="1" type="subTitle"/>
          </p:nvPr>
        </p:nvSpPr>
        <p:spPr>
          <a:xfrm>
            <a:off x="2194325" y="3570400"/>
            <a:ext cx="4755300" cy="526500"/>
          </a:xfrm>
          <a:prstGeom prst="rect">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600"/>
              <a:buFont typeface="Nunito"/>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2pPr>
            <a:lvl3pPr lvl="2"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3pPr>
            <a:lvl4pPr lvl="3"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4pPr>
            <a:lvl5pPr lvl="4"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5pPr>
            <a:lvl6pPr lvl="5"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6pPr>
            <a:lvl7pPr lvl="6"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7pPr>
            <a:lvl8pPr lvl="7"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8pPr>
            <a:lvl9pPr lvl="8" rtl="0" algn="ctr">
              <a:lnSpc>
                <a:spcPct val="100000"/>
              </a:lnSpc>
              <a:spcBef>
                <a:spcPts val="0"/>
              </a:spcBef>
              <a:spcAft>
                <a:spcPts val="0"/>
              </a:spcAft>
              <a:buClr>
                <a:schemeClr val="accent3"/>
              </a:buClr>
              <a:buSzPts val="1600"/>
              <a:buFont typeface="Nunito"/>
              <a:buNone/>
              <a:defRPr sz="1600">
                <a:solidFill>
                  <a:schemeClr val="accent3"/>
                </a:solidFill>
                <a:latin typeface="Nunito"/>
                <a:ea typeface="Nunito"/>
                <a:cs typeface="Nunito"/>
                <a:sym typeface="Nunito"/>
              </a:defRPr>
            </a:lvl9pPr>
          </a:lstStyle>
          <a:p/>
        </p:txBody>
      </p:sp>
      <p:sp>
        <p:nvSpPr>
          <p:cNvPr id="91" name="Google Shape;91;p17"/>
          <p:cNvSpPr/>
          <p:nvPr/>
        </p:nvSpPr>
        <p:spPr>
          <a:xfrm>
            <a:off x="6910650" y="1697975"/>
            <a:ext cx="1866900" cy="18441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1974750" y="-27675"/>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7"/>
          <p:cNvGrpSpPr/>
          <p:nvPr/>
        </p:nvGrpSpPr>
        <p:grpSpPr>
          <a:xfrm rot="-5400000">
            <a:off x="4523481" y="1299520"/>
            <a:ext cx="5256563" cy="2544472"/>
            <a:chOff x="4572000" y="2566850"/>
            <a:chExt cx="4727550" cy="2288400"/>
          </a:xfrm>
        </p:grpSpPr>
        <p:sp>
          <p:nvSpPr>
            <p:cNvPr id="94" name="Google Shape;94;p17"/>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a:stCxn id="94"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
        <p:nvSpPr>
          <p:cNvPr id="96" name="Google Shape;96;p17"/>
          <p:cNvSpPr/>
          <p:nvPr/>
        </p:nvSpPr>
        <p:spPr>
          <a:xfrm flipH="1" rot="-5400000">
            <a:off x="4591250" y="2670750"/>
            <a:ext cx="2516400" cy="2485500"/>
          </a:xfrm>
          <a:prstGeom prst="arc">
            <a:avLst>
              <a:gd fmla="val 16774737"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99" name="Google Shape;99;p18"/>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AutoNum type="romanLcPeriod"/>
              <a:defRPr>
                <a:solidFill>
                  <a:srgbClr val="434343"/>
                </a:solidFill>
              </a:defRPr>
            </a:lvl9pPr>
          </a:lstStyle>
          <a:p/>
        </p:txBody>
      </p:sp>
      <p:cxnSp>
        <p:nvCxnSpPr>
          <p:cNvPr id="100" name="Google Shape;100;p18"/>
          <p:cNvCxnSpPr/>
          <p:nvPr/>
        </p:nvCxnSpPr>
        <p:spPr>
          <a:xfrm>
            <a:off x="-9150" y="276775"/>
            <a:ext cx="9143100" cy="0"/>
          </a:xfrm>
          <a:prstGeom prst="straightConnector1">
            <a:avLst/>
          </a:prstGeom>
          <a:noFill/>
          <a:ln cap="flat" cmpd="sng" w="9525">
            <a:solidFill>
              <a:schemeClr val="dk2"/>
            </a:solidFill>
            <a:prstDash val="solid"/>
            <a:round/>
            <a:headEnd len="med" w="med" type="none"/>
            <a:tailEnd len="med" w="med" type="none"/>
          </a:ln>
        </p:spPr>
      </p:cxnSp>
      <p:grpSp>
        <p:nvGrpSpPr>
          <p:cNvPr id="101" name="Google Shape;101;p18"/>
          <p:cNvGrpSpPr/>
          <p:nvPr/>
        </p:nvGrpSpPr>
        <p:grpSpPr>
          <a:xfrm rot="-5400000">
            <a:off x="4883461" y="1246474"/>
            <a:ext cx="5268382" cy="2550193"/>
            <a:chOff x="4572000" y="2566850"/>
            <a:chExt cx="4727550" cy="2288400"/>
          </a:xfrm>
        </p:grpSpPr>
        <p:sp>
          <p:nvSpPr>
            <p:cNvPr id="102" name="Google Shape;102;p18"/>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8"/>
            <p:cNvCxnSpPr>
              <a:stCxn id="102" idx="2"/>
            </p:cNvCxnSpPr>
            <p:nvPr/>
          </p:nvCxnSpPr>
          <p:spPr>
            <a:xfrm rot="10800000">
              <a:off x="7500900" y="3056600"/>
              <a:ext cx="0" cy="3597300"/>
            </a:xfrm>
            <a:prstGeom prst="straightConnector1">
              <a:avLst/>
            </a:prstGeom>
            <a:noFill/>
            <a:ln cap="flat" cmpd="sng" w="9525">
              <a:solidFill>
                <a:schemeClr val="dk2"/>
              </a:solidFill>
              <a:prstDash val="solid"/>
              <a:round/>
              <a:headEnd len="med" w="med" type="none"/>
              <a:tailEnd len="med" w="med" type="none"/>
            </a:ln>
          </p:spPr>
        </p:cxnSp>
      </p:grpSp>
      <p:sp>
        <p:nvSpPr>
          <p:cNvPr id="104" name="Google Shape;104;p18"/>
          <p:cNvSpPr/>
          <p:nvPr/>
        </p:nvSpPr>
        <p:spPr>
          <a:xfrm>
            <a:off x="227825" y="13487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105" name="Shape 105"/>
        <p:cNvGrpSpPr/>
        <p:nvPr/>
      </p:nvGrpSpPr>
      <p:grpSpPr>
        <a:xfrm>
          <a:off x="0" y="0"/>
          <a:ext cx="0" cy="0"/>
          <a:chOff x="0" y="0"/>
          <a:chExt cx="0" cy="0"/>
        </a:xfrm>
      </p:grpSpPr>
      <p:cxnSp>
        <p:nvCxnSpPr>
          <p:cNvPr id="106" name="Google Shape;106;p19"/>
          <p:cNvCxnSpPr>
            <a:endCxn id="107" idx="2"/>
          </p:cNvCxnSpPr>
          <p:nvPr/>
        </p:nvCxnSpPr>
        <p:spPr>
          <a:xfrm>
            <a:off x="-9300" y="4119075"/>
            <a:ext cx="8433300" cy="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9"/>
          <p:cNvSpPr/>
          <p:nvPr/>
        </p:nvSpPr>
        <p:spPr>
          <a:xfrm>
            <a:off x="-967475" y="949950"/>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8424000" y="3019425"/>
            <a:ext cx="1425000" cy="219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9"/>
          <p:cNvCxnSpPr/>
          <p:nvPr/>
        </p:nvCxnSpPr>
        <p:spPr>
          <a:xfrm rot="10800000">
            <a:off x="899425" y="4114800"/>
            <a:ext cx="0" cy="10287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9"/>
          <p:cNvSpPr txBox="1"/>
          <p:nvPr>
            <p:ph idx="1" type="subTitle"/>
          </p:nvPr>
        </p:nvSpPr>
        <p:spPr>
          <a:xfrm>
            <a:off x="1271875" y="2309850"/>
            <a:ext cx="2726700" cy="614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p:txBody>
      </p:sp>
      <p:sp>
        <p:nvSpPr>
          <p:cNvPr id="111" name="Google Shape;111;p19"/>
          <p:cNvSpPr txBox="1"/>
          <p:nvPr>
            <p:ph idx="2" type="subTitle"/>
          </p:nvPr>
        </p:nvSpPr>
        <p:spPr>
          <a:xfrm>
            <a:off x="4926750" y="2309850"/>
            <a:ext cx="2726700" cy="614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2pPr>
            <a:lvl3pPr lvl="2"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3pPr>
            <a:lvl4pPr lvl="3"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4pPr>
            <a:lvl5pPr lvl="4"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5pPr>
            <a:lvl6pPr lvl="5"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6pPr>
            <a:lvl7pPr lvl="6"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7pPr>
            <a:lvl8pPr lvl="7"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8pPr>
            <a:lvl9pPr lvl="8" rtl="0" algn="ctr">
              <a:lnSpc>
                <a:spcPct val="100000"/>
              </a:lnSpc>
              <a:spcBef>
                <a:spcPts val="0"/>
              </a:spcBef>
              <a:spcAft>
                <a:spcPts val="0"/>
              </a:spcAft>
              <a:buClr>
                <a:schemeClr val="dk1"/>
              </a:buClr>
              <a:buSzPts val="2500"/>
              <a:buFont typeface="Tenor Sans"/>
              <a:buNone/>
              <a:defRPr sz="2500">
                <a:solidFill>
                  <a:schemeClr val="dk1"/>
                </a:solidFill>
                <a:latin typeface="Tenor Sans"/>
                <a:ea typeface="Tenor Sans"/>
                <a:cs typeface="Tenor Sans"/>
                <a:sym typeface="Tenor Sans"/>
              </a:defRPr>
            </a:lvl9pPr>
          </a:lstStyle>
          <a:p/>
        </p:txBody>
      </p:sp>
      <p:sp>
        <p:nvSpPr>
          <p:cNvPr id="112" name="Google Shape;112;p19"/>
          <p:cNvSpPr txBox="1"/>
          <p:nvPr>
            <p:ph idx="3" type="subTitle"/>
          </p:nvPr>
        </p:nvSpPr>
        <p:spPr>
          <a:xfrm>
            <a:off x="1271875" y="2923875"/>
            <a:ext cx="2726700" cy="101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Font typeface="Nunito"/>
              <a:buNone/>
              <a:defRPr>
                <a:latin typeface="Nunito"/>
                <a:ea typeface="Nunito"/>
                <a:cs typeface="Nunito"/>
                <a:sym typeface="Nunito"/>
              </a:defRPr>
            </a:lvl2pPr>
            <a:lvl3pPr lvl="2" rtl="0" algn="ctr">
              <a:lnSpc>
                <a:spcPct val="100000"/>
              </a:lnSpc>
              <a:spcBef>
                <a:spcPts val="0"/>
              </a:spcBef>
              <a:spcAft>
                <a:spcPts val="0"/>
              </a:spcAft>
              <a:buSzPts val="1400"/>
              <a:buFont typeface="Nunito"/>
              <a:buNone/>
              <a:defRPr>
                <a:latin typeface="Nunito"/>
                <a:ea typeface="Nunito"/>
                <a:cs typeface="Nunito"/>
                <a:sym typeface="Nunito"/>
              </a:defRPr>
            </a:lvl3pPr>
            <a:lvl4pPr lvl="3" rtl="0" algn="ctr">
              <a:lnSpc>
                <a:spcPct val="100000"/>
              </a:lnSpc>
              <a:spcBef>
                <a:spcPts val="0"/>
              </a:spcBef>
              <a:spcAft>
                <a:spcPts val="0"/>
              </a:spcAft>
              <a:buSzPts val="1400"/>
              <a:buFont typeface="Nunito"/>
              <a:buNone/>
              <a:defRPr>
                <a:latin typeface="Nunito"/>
                <a:ea typeface="Nunito"/>
                <a:cs typeface="Nunito"/>
                <a:sym typeface="Nunito"/>
              </a:defRPr>
            </a:lvl4pPr>
            <a:lvl5pPr lvl="4" rtl="0" algn="ctr">
              <a:lnSpc>
                <a:spcPct val="100000"/>
              </a:lnSpc>
              <a:spcBef>
                <a:spcPts val="0"/>
              </a:spcBef>
              <a:spcAft>
                <a:spcPts val="0"/>
              </a:spcAft>
              <a:buSzPts val="1400"/>
              <a:buFont typeface="Nunito"/>
              <a:buNone/>
              <a:defRPr>
                <a:latin typeface="Nunito"/>
                <a:ea typeface="Nunito"/>
                <a:cs typeface="Nunito"/>
                <a:sym typeface="Nunito"/>
              </a:defRPr>
            </a:lvl5pPr>
            <a:lvl6pPr lvl="5" rtl="0" algn="ctr">
              <a:lnSpc>
                <a:spcPct val="100000"/>
              </a:lnSpc>
              <a:spcBef>
                <a:spcPts val="0"/>
              </a:spcBef>
              <a:spcAft>
                <a:spcPts val="0"/>
              </a:spcAft>
              <a:buSzPts val="1400"/>
              <a:buFont typeface="Nunito"/>
              <a:buNone/>
              <a:defRPr>
                <a:latin typeface="Nunito"/>
                <a:ea typeface="Nunito"/>
                <a:cs typeface="Nunito"/>
                <a:sym typeface="Nunito"/>
              </a:defRPr>
            </a:lvl6pPr>
            <a:lvl7pPr lvl="6" rtl="0" algn="ctr">
              <a:lnSpc>
                <a:spcPct val="100000"/>
              </a:lnSpc>
              <a:spcBef>
                <a:spcPts val="0"/>
              </a:spcBef>
              <a:spcAft>
                <a:spcPts val="0"/>
              </a:spcAft>
              <a:buSzPts val="1400"/>
              <a:buFont typeface="Nunito"/>
              <a:buNone/>
              <a:defRPr>
                <a:latin typeface="Nunito"/>
                <a:ea typeface="Nunito"/>
                <a:cs typeface="Nunito"/>
                <a:sym typeface="Nunito"/>
              </a:defRPr>
            </a:lvl7pPr>
            <a:lvl8pPr lvl="7" rtl="0" algn="ctr">
              <a:lnSpc>
                <a:spcPct val="100000"/>
              </a:lnSpc>
              <a:spcBef>
                <a:spcPts val="0"/>
              </a:spcBef>
              <a:spcAft>
                <a:spcPts val="0"/>
              </a:spcAft>
              <a:buSzPts val="1400"/>
              <a:buFont typeface="Nunito"/>
              <a:buNone/>
              <a:defRPr>
                <a:latin typeface="Nunito"/>
                <a:ea typeface="Nunito"/>
                <a:cs typeface="Nunito"/>
                <a:sym typeface="Nunito"/>
              </a:defRPr>
            </a:lvl8pPr>
            <a:lvl9pPr lvl="8" rtl="0" algn="ctr">
              <a:lnSpc>
                <a:spcPct val="100000"/>
              </a:lnSpc>
              <a:spcBef>
                <a:spcPts val="0"/>
              </a:spcBef>
              <a:spcAft>
                <a:spcPts val="0"/>
              </a:spcAft>
              <a:buSzPts val="1400"/>
              <a:buFont typeface="Nunito"/>
              <a:buNone/>
              <a:defRPr>
                <a:latin typeface="Nunito"/>
                <a:ea typeface="Nunito"/>
                <a:cs typeface="Nunito"/>
                <a:sym typeface="Nunito"/>
              </a:defRPr>
            </a:lvl9pPr>
          </a:lstStyle>
          <a:p/>
        </p:txBody>
      </p:sp>
      <p:sp>
        <p:nvSpPr>
          <p:cNvPr id="113" name="Google Shape;113;p19"/>
          <p:cNvSpPr txBox="1"/>
          <p:nvPr>
            <p:ph idx="4" type="subTitle"/>
          </p:nvPr>
        </p:nvSpPr>
        <p:spPr>
          <a:xfrm>
            <a:off x="4926750" y="2923875"/>
            <a:ext cx="2726700" cy="101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Font typeface="Nunito"/>
              <a:buNone/>
              <a:defRPr>
                <a:latin typeface="Nunito"/>
                <a:ea typeface="Nunito"/>
                <a:cs typeface="Nunito"/>
                <a:sym typeface="Nunito"/>
              </a:defRPr>
            </a:lvl2pPr>
            <a:lvl3pPr lvl="2" rtl="0" algn="ctr">
              <a:lnSpc>
                <a:spcPct val="100000"/>
              </a:lnSpc>
              <a:spcBef>
                <a:spcPts val="0"/>
              </a:spcBef>
              <a:spcAft>
                <a:spcPts val="0"/>
              </a:spcAft>
              <a:buSzPts val="1400"/>
              <a:buFont typeface="Nunito"/>
              <a:buNone/>
              <a:defRPr>
                <a:latin typeface="Nunito"/>
                <a:ea typeface="Nunito"/>
                <a:cs typeface="Nunito"/>
                <a:sym typeface="Nunito"/>
              </a:defRPr>
            </a:lvl3pPr>
            <a:lvl4pPr lvl="3" rtl="0" algn="ctr">
              <a:lnSpc>
                <a:spcPct val="100000"/>
              </a:lnSpc>
              <a:spcBef>
                <a:spcPts val="0"/>
              </a:spcBef>
              <a:spcAft>
                <a:spcPts val="0"/>
              </a:spcAft>
              <a:buSzPts val="1400"/>
              <a:buFont typeface="Nunito"/>
              <a:buNone/>
              <a:defRPr>
                <a:latin typeface="Nunito"/>
                <a:ea typeface="Nunito"/>
                <a:cs typeface="Nunito"/>
                <a:sym typeface="Nunito"/>
              </a:defRPr>
            </a:lvl4pPr>
            <a:lvl5pPr lvl="4" rtl="0" algn="ctr">
              <a:lnSpc>
                <a:spcPct val="100000"/>
              </a:lnSpc>
              <a:spcBef>
                <a:spcPts val="0"/>
              </a:spcBef>
              <a:spcAft>
                <a:spcPts val="0"/>
              </a:spcAft>
              <a:buSzPts val="1400"/>
              <a:buFont typeface="Nunito"/>
              <a:buNone/>
              <a:defRPr>
                <a:latin typeface="Nunito"/>
                <a:ea typeface="Nunito"/>
                <a:cs typeface="Nunito"/>
                <a:sym typeface="Nunito"/>
              </a:defRPr>
            </a:lvl5pPr>
            <a:lvl6pPr lvl="5" rtl="0" algn="ctr">
              <a:lnSpc>
                <a:spcPct val="100000"/>
              </a:lnSpc>
              <a:spcBef>
                <a:spcPts val="0"/>
              </a:spcBef>
              <a:spcAft>
                <a:spcPts val="0"/>
              </a:spcAft>
              <a:buSzPts val="1400"/>
              <a:buFont typeface="Nunito"/>
              <a:buNone/>
              <a:defRPr>
                <a:latin typeface="Nunito"/>
                <a:ea typeface="Nunito"/>
                <a:cs typeface="Nunito"/>
                <a:sym typeface="Nunito"/>
              </a:defRPr>
            </a:lvl6pPr>
            <a:lvl7pPr lvl="6" rtl="0" algn="ctr">
              <a:lnSpc>
                <a:spcPct val="100000"/>
              </a:lnSpc>
              <a:spcBef>
                <a:spcPts val="0"/>
              </a:spcBef>
              <a:spcAft>
                <a:spcPts val="0"/>
              </a:spcAft>
              <a:buSzPts val="1400"/>
              <a:buFont typeface="Nunito"/>
              <a:buNone/>
              <a:defRPr>
                <a:latin typeface="Nunito"/>
                <a:ea typeface="Nunito"/>
                <a:cs typeface="Nunito"/>
                <a:sym typeface="Nunito"/>
              </a:defRPr>
            </a:lvl7pPr>
            <a:lvl8pPr lvl="7" rtl="0" algn="ctr">
              <a:lnSpc>
                <a:spcPct val="100000"/>
              </a:lnSpc>
              <a:spcBef>
                <a:spcPts val="0"/>
              </a:spcBef>
              <a:spcAft>
                <a:spcPts val="0"/>
              </a:spcAft>
              <a:buSzPts val="1400"/>
              <a:buFont typeface="Nunito"/>
              <a:buNone/>
              <a:defRPr>
                <a:latin typeface="Nunito"/>
                <a:ea typeface="Nunito"/>
                <a:cs typeface="Nunito"/>
                <a:sym typeface="Nunito"/>
              </a:defRPr>
            </a:lvl8pPr>
            <a:lvl9pPr lvl="8" rtl="0" algn="ctr">
              <a:lnSpc>
                <a:spcPct val="100000"/>
              </a:lnSpc>
              <a:spcBef>
                <a:spcPts val="0"/>
              </a:spcBef>
              <a:spcAft>
                <a:spcPts val="0"/>
              </a:spcAft>
              <a:buSzPts val="1400"/>
              <a:buFont typeface="Nunito"/>
              <a:buNone/>
              <a:defRPr>
                <a:latin typeface="Nunito"/>
                <a:ea typeface="Nunito"/>
                <a:cs typeface="Nunito"/>
                <a:sym typeface="Nunito"/>
              </a:defRPr>
            </a:lvl9pPr>
          </a:lstStyle>
          <a:p/>
        </p:txBody>
      </p:sp>
      <p:sp>
        <p:nvSpPr>
          <p:cNvPr id="114" name="Google Shape;114;p19"/>
          <p:cNvSpPr txBox="1"/>
          <p:nvPr>
            <p:ph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15" name="Google Shape;115;p19"/>
          <p:cNvCxnSpPr/>
          <p:nvPr/>
        </p:nvCxnSpPr>
        <p:spPr>
          <a:xfrm>
            <a:off x="-9150" y="1872000"/>
            <a:ext cx="9212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1806750" y="540000"/>
            <a:ext cx="55305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18" name="Google Shape;118;p20"/>
          <p:cNvCxnSpPr/>
          <p:nvPr/>
        </p:nvCxnSpPr>
        <p:spPr>
          <a:xfrm>
            <a:off x="-19396" y="4840575"/>
            <a:ext cx="9246900" cy="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0"/>
          <p:cNvCxnSpPr/>
          <p:nvPr/>
        </p:nvCxnSpPr>
        <p:spPr>
          <a:xfrm rot="10800000">
            <a:off x="403350" y="-10171"/>
            <a:ext cx="0" cy="52254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0"/>
          <p:cNvSpPr/>
          <p:nvPr/>
        </p:nvSpPr>
        <p:spPr>
          <a:xfrm flipH="1" rot="-5399448">
            <a:off x="8289809" y="-95805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21" name="Shape 121"/>
        <p:cNvGrpSpPr/>
        <p:nvPr/>
      </p:nvGrpSpPr>
      <p:grpSpPr>
        <a:xfrm>
          <a:off x="0" y="0"/>
          <a:ext cx="0" cy="0"/>
          <a:chOff x="0" y="0"/>
          <a:chExt cx="0" cy="0"/>
        </a:xfrm>
      </p:grpSpPr>
      <p:sp>
        <p:nvSpPr>
          <p:cNvPr id="122" name="Google Shape;122;p21"/>
          <p:cNvSpPr/>
          <p:nvPr/>
        </p:nvSpPr>
        <p:spPr>
          <a:xfrm>
            <a:off x="1552650" y="1393600"/>
            <a:ext cx="6038700" cy="39240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6165350" y="391852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type="title"/>
          </p:nvPr>
        </p:nvSpPr>
        <p:spPr>
          <a:xfrm>
            <a:off x="1724025" y="540000"/>
            <a:ext cx="56958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21"/>
          <p:cNvSpPr txBox="1"/>
          <p:nvPr>
            <p:ph idx="1" type="body"/>
          </p:nvPr>
        </p:nvSpPr>
        <p:spPr>
          <a:xfrm>
            <a:off x="2843775" y="1638300"/>
            <a:ext cx="3456300" cy="2965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cxnSp>
        <p:nvCxnSpPr>
          <p:cNvPr id="126" name="Google Shape;126;p21"/>
          <p:cNvCxnSpPr/>
          <p:nvPr/>
        </p:nvCxnSpPr>
        <p:spPr>
          <a:xfrm>
            <a:off x="-9150" y="4840575"/>
            <a:ext cx="922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1824750" y="1650600"/>
            <a:ext cx="5494500" cy="18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29" name="Google Shape;129;p22"/>
          <p:cNvSpPr/>
          <p:nvPr/>
        </p:nvSpPr>
        <p:spPr>
          <a:xfrm flipH="1" rot="-5400000">
            <a:off x="690762" y="-156760"/>
            <a:ext cx="4789500" cy="4731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7435975" y="540000"/>
            <a:ext cx="1976100" cy="4789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2"/>
          <p:cNvCxnSpPr/>
          <p:nvPr/>
        </p:nvCxnSpPr>
        <p:spPr>
          <a:xfrm>
            <a:off x="-9175" y="4603500"/>
            <a:ext cx="9159300" cy="0"/>
          </a:xfrm>
          <a:prstGeom prst="straightConnector1">
            <a:avLst/>
          </a:prstGeom>
          <a:noFill/>
          <a:ln cap="flat" cmpd="sng" w="9525">
            <a:solidFill>
              <a:schemeClr val="accent3"/>
            </a:solidFill>
            <a:prstDash val="solid"/>
            <a:round/>
            <a:headEnd len="med" w="med" type="none"/>
            <a:tailEnd len="med" w="med" type="none"/>
          </a:ln>
        </p:spPr>
      </p:cxnSp>
      <p:grpSp>
        <p:nvGrpSpPr>
          <p:cNvPr id="132" name="Google Shape;132;p22"/>
          <p:cNvGrpSpPr/>
          <p:nvPr/>
        </p:nvGrpSpPr>
        <p:grpSpPr>
          <a:xfrm>
            <a:off x="4" y="-1002325"/>
            <a:ext cx="7744539" cy="1842391"/>
            <a:chOff x="4572000" y="2566850"/>
            <a:chExt cx="9619350" cy="2288400"/>
          </a:xfrm>
        </p:grpSpPr>
        <p:sp>
          <p:nvSpPr>
            <p:cNvPr id="133" name="Google Shape;133;p22"/>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2"/>
            <p:cNvCxnSpPr>
              <a:stCxn id="133" idx="2"/>
            </p:cNvCxnSpPr>
            <p:nvPr/>
          </p:nvCxnSpPr>
          <p:spPr>
            <a:xfrm>
              <a:off x="5702250" y="4855250"/>
              <a:ext cx="8489100" cy="0"/>
            </a:xfrm>
            <a:prstGeom prst="straightConnector1">
              <a:avLst/>
            </a:prstGeom>
            <a:noFill/>
            <a:ln cap="flat" cmpd="sng" w="9525">
              <a:solidFill>
                <a:schemeClr val="accent3"/>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35" name="Shape 135"/>
        <p:cNvGrpSpPr/>
        <p:nvPr/>
      </p:nvGrpSpPr>
      <p:grpSpPr>
        <a:xfrm>
          <a:off x="0" y="0"/>
          <a:ext cx="0" cy="0"/>
          <a:chOff x="0" y="0"/>
          <a:chExt cx="0" cy="0"/>
        </a:xfrm>
      </p:grpSpPr>
      <p:cxnSp>
        <p:nvCxnSpPr>
          <p:cNvPr id="136" name="Google Shape;136;p23"/>
          <p:cNvCxnSpPr/>
          <p:nvPr/>
        </p:nvCxnSpPr>
        <p:spPr>
          <a:xfrm>
            <a:off x="6752125" y="3048025"/>
            <a:ext cx="2382600" cy="0"/>
          </a:xfrm>
          <a:prstGeom prst="straightConnector1">
            <a:avLst/>
          </a:prstGeom>
          <a:noFill/>
          <a:ln cap="flat" cmpd="sng" w="9525">
            <a:solidFill>
              <a:schemeClr val="accent3"/>
            </a:solidFill>
            <a:prstDash val="solid"/>
            <a:round/>
            <a:headEnd len="med" w="med" type="none"/>
            <a:tailEnd len="med" w="med" type="none"/>
          </a:ln>
        </p:spPr>
      </p:cxnSp>
      <p:cxnSp>
        <p:nvCxnSpPr>
          <p:cNvPr id="137" name="Google Shape;137;p23"/>
          <p:cNvCxnSpPr/>
          <p:nvPr/>
        </p:nvCxnSpPr>
        <p:spPr>
          <a:xfrm>
            <a:off x="-33350" y="312200"/>
            <a:ext cx="9220200" cy="0"/>
          </a:xfrm>
          <a:prstGeom prst="straightConnector1">
            <a:avLst/>
          </a:prstGeom>
          <a:noFill/>
          <a:ln cap="flat" cmpd="sng" w="9525">
            <a:solidFill>
              <a:schemeClr val="accent3"/>
            </a:solidFill>
            <a:prstDash val="solid"/>
            <a:round/>
            <a:headEnd len="med" w="med" type="none"/>
            <a:tailEnd len="med" w="med" type="none"/>
          </a:ln>
        </p:spPr>
      </p:cxnSp>
      <p:sp>
        <p:nvSpPr>
          <p:cNvPr id="138" name="Google Shape;138;p23"/>
          <p:cNvSpPr txBox="1"/>
          <p:nvPr>
            <p:ph type="title"/>
          </p:nvPr>
        </p:nvSpPr>
        <p:spPr>
          <a:xfrm>
            <a:off x="2395925" y="1512125"/>
            <a:ext cx="4352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3"/>
          <p:cNvSpPr txBox="1"/>
          <p:nvPr>
            <p:ph idx="1" type="subTitle"/>
          </p:nvPr>
        </p:nvSpPr>
        <p:spPr>
          <a:xfrm>
            <a:off x="2391925" y="2464675"/>
            <a:ext cx="4360200" cy="1166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0" name="Google Shape;140;p23"/>
          <p:cNvGrpSpPr/>
          <p:nvPr/>
        </p:nvGrpSpPr>
        <p:grpSpPr>
          <a:xfrm rot="-5400000">
            <a:off x="4906006" y="1299520"/>
            <a:ext cx="5256563" cy="2544472"/>
            <a:chOff x="4572000" y="2566850"/>
            <a:chExt cx="4727550" cy="2288400"/>
          </a:xfrm>
        </p:grpSpPr>
        <p:sp>
          <p:nvSpPr>
            <p:cNvPr id="141" name="Google Shape;141;p2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3"/>
            <p:cNvCxnSpPr>
              <a:stCxn id="141" idx="2"/>
            </p:cNvCxnSpPr>
            <p:nvPr/>
          </p:nvCxnSpPr>
          <p:spPr>
            <a:xfrm rot="10800000">
              <a:off x="7500900" y="3056600"/>
              <a:ext cx="0" cy="3597300"/>
            </a:xfrm>
            <a:prstGeom prst="straightConnector1">
              <a:avLst/>
            </a:prstGeom>
            <a:noFill/>
            <a:ln cap="flat" cmpd="sng" w="9525">
              <a:solidFill>
                <a:schemeClr val="accent3"/>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sp>
        <p:nvSpPr>
          <p:cNvPr id="144" name="Google Shape;144;p24"/>
          <p:cNvSpPr txBox="1"/>
          <p:nvPr>
            <p:ph type="title"/>
          </p:nvPr>
        </p:nvSpPr>
        <p:spPr>
          <a:xfrm>
            <a:off x="1759225" y="1641975"/>
            <a:ext cx="5625600" cy="20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145" name="Google Shape;145;p24"/>
          <p:cNvCxnSpPr/>
          <p:nvPr/>
        </p:nvCxnSpPr>
        <p:spPr>
          <a:xfrm rot="10800000">
            <a:off x="8730600" y="-75"/>
            <a:ext cx="0" cy="52857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4"/>
          <p:cNvSpPr/>
          <p:nvPr/>
        </p:nvSpPr>
        <p:spPr>
          <a:xfrm rot="10800000">
            <a:off x="7230300" y="0"/>
            <a:ext cx="1500300" cy="1674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378025" y="3348250"/>
            <a:ext cx="1500300" cy="2001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4"/>
          <p:cNvGrpSpPr/>
          <p:nvPr/>
        </p:nvGrpSpPr>
        <p:grpSpPr>
          <a:xfrm flipH="1">
            <a:off x="7" y="2715053"/>
            <a:ext cx="7786195" cy="1609203"/>
            <a:chOff x="4572000" y="2566850"/>
            <a:chExt cx="10689450" cy="2288400"/>
          </a:xfrm>
        </p:grpSpPr>
        <p:sp>
          <p:nvSpPr>
            <p:cNvPr id="149" name="Google Shape;149;p24"/>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4"/>
            <p:cNvCxnSpPr>
              <a:stCxn id="149" idx="2"/>
            </p:cNvCxnSpPr>
            <p:nvPr/>
          </p:nvCxnSpPr>
          <p:spPr>
            <a:xfrm>
              <a:off x="5702250" y="4855250"/>
              <a:ext cx="95592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1" name="Shape 151"/>
        <p:cNvGrpSpPr/>
        <p:nvPr/>
      </p:nvGrpSpPr>
      <p:grpSpPr>
        <a:xfrm>
          <a:off x="0" y="0"/>
          <a:ext cx="0" cy="0"/>
          <a:chOff x="0" y="0"/>
          <a:chExt cx="0" cy="0"/>
        </a:xfrm>
      </p:grpSpPr>
      <p:sp>
        <p:nvSpPr>
          <p:cNvPr id="152" name="Google Shape;152;p25"/>
          <p:cNvSpPr txBox="1"/>
          <p:nvPr>
            <p:ph hasCustomPrompt="1" type="title"/>
          </p:nvPr>
        </p:nvSpPr>
        <p:spPr>
          <a:xfrm>
            <a:off x="2030850" y="993300"/>
            <a:ext cx="50823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accent3"/>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3" name="Google Shape;153;p25"/>
          <p:cNvSpPr txBox="1"/>
          <p:nvPr>
            <p:ph idx="1" type="subTitle"/>
          </p:nvPr>
        </p:nvSpPr>
        <p:spPr>
          <a:xfrm>
            <a:off x="2030850" y="2619900"/>
            <a:ext cx="5082300" cy="62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accent3"/>
                </a:solidFill>
                <a:latin typeface="Nunito"/>
                <a:ea typeface="Nunito"/>
                <a:cs typeface="Nunito"/>
                <a:sym typeface="Nuni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154" name="Google Shape;154;p25"/>
          <p:cNvCxnSpPr/>
          <p:nvPr/>
        </p:nvCxnSpPr>
        <p:spPr>
          <a:xfrm>
            <a:off x="-9175" y="2620025"/>
            <a:ext cx="9159300" cy="0"/>
          </a:xfrm>
          <a:prstGeom prst="straightConnector1">
            <a:avLst/>
          </a:prstGeom>
          <a:noFill/>
          <a:ln cap="flat" cmpd="sng" w="9525">
            <a:solidFill>
              <a:schemeClr val="accent3"/>
            </a:solidFill>
            <a:prstDash val="solid"/>
            <a:round/>
            <a:headEnd len="med" w="med" type="none"/>
            <a:tailEnd len="med" w="med" type="none"/>
          </a:ln>
        </p:spPr>
      </p:cxnSp>
      <p:sp>
        <p:nvSpPr>
          <p:cNvPr id="155" name="Google Shape;155;p25"/>
          <p:cNvSpPr/>
          <p:nvPr/>
        </p:nvSpPr>
        <p:spPr>
          <a:xfrm>
            <a:off x="-2041650" y="608525"/>
            <a:ext cx="4072500" cy="40230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7113150" y="1697975"/>
            <a:ext cx="2037000" cy="35991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1090825" y="1697975"/>
            <a:ext cx="2044200" cy="35991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159" name="Shape 159"/>
        <p:cNvGrpSpPr/>
        <p:nvPr/>
      </p:nvGrpSpPr>
      <p:grpSpPr>
        <a:xfrm>
          <a:off x="0" y="0"/>
          <a:ext cx="0" cy="0"/>
          <a:chOff x="0" y="0"/>
          <a:chExt cx="0" cy="0"/>
        </a:xfrm>
      </p:grpSpPr>
      <p:sp>
        <p:nvSpPr>
          <p:cNvPr id="160" name="Google Shape;160;p27"/>
          <p:cNvSpPr txBox="1"/>
          <p:nvPr>
            <p:ph type="title"/>
          </p:nvPr>
        </p:nvSpPr>
        <p:spPr>
          <a:xfrm>
            <a:off x="1924713" y="152930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1" name="Google Shape;161;p27"/>
          <p:cNvSpPr txBox="1"/>
          <p:nvPr>
            <p:ph hasCustomPrompt="1" idx="2" type="title"/>
          </p:nvPr>
        </p:nvSpPr>
        <p:spPr>
          <a:xfrm>
            <a:off x="848550" y="1730150"/>
            <a:ext cx="9000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27"/>
          <p:cNvSpPr txBox="1"/>
          <p:nvPr>
            <p:ph idx="1" type="subTitle"/>
          </p:nvPr>
        </p:nvSpPr>
        <p:spPr>
          <a:xfrm>
            <a:off x="1924713" y="203962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 name="Google Shape;163;p27"/>
          <p:cNvSpPr txBox="1"/>
          <p:nvPr>
            <p:ph idx="3" type="title"/>
          </p:nvPr>
        </p:nvSpPr>
        <p:spPr>
          <a:xfrm>
            <a:off x="6087588" y="152930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27"/>
          <p:cNvSpPr txBox="1"/>
          <p:nvPr>
            <p:ph hasCustomPrompt="1" idx="4" type="title"/>
          </p:nvPr>
        </p:nvSpPr>
        <p:spPr>
          <a:xfrm>
            <a:off x="4979300" y="1730150"/>
            <a:ext cx="9735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27"/>
          <p:cNvSpPr txBox="1"/>
          <p:nvPr>
            <p:ph idx="5" type="subTitle"/>
          </p:nvPr>
        </p:nvSpPr>
        <p:spPr>
          <a:xfrm>
            <a:off x="6087588" y="203962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6" name="Google Shape;166;p27"/>
          <p:cNvSpPr txBox="1"/>
          <p:nvPr>
            <p:ph idx="6" type="title"/>
          </p:nvPr>
        </p:nvSpPr>
        <p:spPr>
          <a:xfrm>
            <a:off x="1924713" y="30779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167" name="Google Shape;167;p27"/>
          <p:cNvCxnSpPr/>
          <p:nvPr/>
        </p:nvCxnSpPr>
        <p:spPr>
          <a:xfrm>
            <a:off x="-9150" y="2796000"/>
            <a:ext cx="9143100" cy="0"/>
          </a:xfrm>
          <a:prstGeom prst="straightConnector1">
            <a:avLst/>
          </a:prstGeom>
          <a:noFill/>
          <a:ln cap="flat" cmpd="sng" w="9525">
            <a:solidFill>
              <a:schemeClr val="accent3"/>
            </a:solidFill>
            <a:prstDash val="solid"/>
            <a:round/>
            <a:headEnd len="med" w="med" type="none"/>
            <a:tailEnd len="med" w="med" type="none"/>
          </a:ln>
        </p:spPr>
      </p:cxnSp>
      <p:grpSp>
        <p:nvGrpSpPr>
          <p:cNvPr id="168" name="Google Shape;168;p27"/>
          <p:cNvGrpSpPr/>
          <p:nvPr/>
        </p:nvGrpSpPr>
        <p:grpSpPr>
          <a:xfrm rot="-5400000">
            <a:off x="1465858" y="2059830"/>
            <a:ext cx="3863406" cy="2318378"/>
            <a:chOff x="4572000" y="2566850"/>
            <a:chExt cx="3813450" cy="2288400"/>
          </a:xfrm>
        </p:grpSpPr>
        <p:sp>
          <p:nvSpPr>
            <p:cNvPr id="169" name="Google Shape;169;p27"/>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7"/>
            <p:cNvCxnSpPr>
              <a:stCxn id="169" idx="2"/>
            </p:cNvCxnSpPr>
            <p:nvPr/>
          </p:nvCxnSpPr>
          <p:spPr>
            <a:xfrm rot="10800000">
              <a:off x="7043850" y="3513650"/>
              <a:ext cx="0" cy="2683200"/>
            </a:xfrm>
            <a:prstGeom prst="straightConnector1">
              <a:avLst/>
            </a:prstGeom>
            <a:noFill/>
            <a:ln cap="flat" cmpd="sng" w="9525">
              <a:solidFill>
                <a:schemeClr val="accent3"/>
              </a:solidFill>
              <a:prstDash val="solid"/>
              <a:round/>
              <a:headEnd len="med" w="med" type="none"/>
              <a:tailEnd len="med" w="med" type="none"/>
            </a:ln>
          </p:spPr>
        </p:cxnSp>
      </p:grpSp>
      <p:sp>
        <p:nvSpPr>
          <p:cNvPr id="171" name="Google Shape;171;p27"/>
          <p:cNvSpPr txBox="1"/>
          <p:nvPr>
            <p:ph hasCustomPrompt="1" idx="7" type="title"/>
          </p:nvPr>
        </p:nvSpPr>
        <p:spPr>
          <a:xfrm>
            <a:off x="801000" y="3316125"/>
            <a:ext cx="9951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27"/>
          <p:cNvSpPr txBox="1"/>
          <p:nvPr>
            <p:ph idx="8" type="subTitle"/>
          </p:nvPr>
        </p:nvSpPr>
        <p:spPr>
          <a:xfrm>
            <a:off x="1924713" y="35882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 name="Google Shape;173;p27"/>
          <p:cNvSpPr txBox="1"/>
          <p:nvPr>
            <p:ph idx="9" type="title"/>
          </p:nvPr>
        </p:nvSpPr>
        <p:spPr>
          <a:xfrm>
            <a:off x="6087588" y="30779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27"/>
          <p:cNvSpPr txBox="1"/>
          <p:nvPr>
            <p:ph hasCustomPrompt="1" idx="13" type="title"/>
          </p:nvPr>
        </p:nvSpPr>
        <p:spPr>
          <a:xfrm>
            <a:off x="4979301" y="3316125"/>
            <a:ext cx="9735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27"/>
          <p:cNvSpPr txBox="1"/>
          <p:nvPr>
            <p:ph idx="14" type="subTitle"/>
          </p:nvPr>
        </p:nvSpPr>
        <p:spPr>
          <a:xfrm>
            <a:off x="6087588" y="35882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7"/>
          <p:cNvSpPr txBox="1"/>
          <p:nvPr>
            <p:ph idx="15" type="title"/>
          </p:nvPr>
        </p:nvSpPr>
        <p:spPr>
          <a:xfrm>
            <a:off x="1511125" y="540000"/>
            <a:ext cx="61218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7" name="Google Shape;177;p27"/>
          <p:cNvGrpSpPr/>
          <p:nvPr/>
        </p:nvGrpSpPr>
        <p:grpSpPr>
          <a:xfrm rot="5400000">
            <a:off x="-514424" y="901469"/>
            <a:ext cx="4163168" cy="2303961"/>
            <a:chOff x="4572000" y="2566850"/>
            <a:chExt cx="4135050" cy="2288400"/>
          </a:xfrm>
        </p:grpSpPr>
        <p:sp>
          <p:nvSpPr>
            <p:cNvPr id="178" name="Google Shape;178;p27"/>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7"/>
            <p:cNvCxnSpPr>
              <a:stCxn id="178" idx="2"/>
            </p:cNvCxnSpPr>
            <p:nvPr/>
          </p:nvCxnSpPr>
          <p:spPr>
            <a:xfrm rot="10800000">
              <a:off x="7204650" y="3352850"/>
              <a:ext cx="0" cy="3004800"/>
            </a:xfrm>
            <a:prstGeom prst="straightConnector1">
              <a:avLst/>
            </a:prstGeom>
            <a:noFill/>
            <a:ln cap="flat" cmpd="sng" w="9525">
              <a:solidFill>
                <a:schemeClr val="accent3"/>
              </a:solidFill>
              <a:prstDash val="solid"/>
              <a:round/>
              <a:headEnd len="med" w="med" type="none"/>
              <a:tailEnd len="med" w="med" type="none"/>
            </a:ln>
          </p:spPr>
        </p:cxnSp>
      </p:grpSp>
      <p:grpSp>
        <p:nvGrpSpPr>
          <p:cNvPr id="180" name="Google Shape;180;p27"/>
          <p:cNvGrpSpPr/>
          <p:nvPr/>
        </p:nvGrpSpPr>
        <p:grpSpPr>
          <a:xfrm flipH="1" rot="-5400000">
            <a:off x="5269125" y="1711275"/>
            <a:ext cx="4630950" cy="2288400"/>
            <a:chOff x="4572000" y="2566850"/>
            <a:chExt cx="4630950" cy="2288400"/>
          </a:xfrm>
        </p:grpSpPr>
        <p:sp>
          <p:nvSpPr>
            <p:cNvPr id="181" name="Google Shape;181;p27"/>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7"/>
            <p:cNvCxnSpPr>
              <a:stCxn id="181" idx="2"/>
            </p:cNvCxnSpPr>
            <p:nvPr/>
          </p:nvCxnSpPr>
          <p:spPr>
            <a:xfrm rot="10800000">
              <a:off x="7452600" y="3104900"/>
              <a:ext cx="0" cy="3500700"/>
            </a:xfrm>
            <a:prstGeom prst="straightConnector1">
              <a:avLst/>
            </a:prstGeom>
            <a:noFill/>
            <a:ln cap="flat" cmpd="sng" w="9525">
              <a:solidFill>
                <a:schemeClr val="accent3"/>
              </a:solidFill>
              <a:prstDash val="solid"/>
              <a:round/>
              <a:headEnd len="med" w="med" type="none"/>
              <a:tailEnd len="med" w="med" type="none"/>
            </a:ln>
          </p:spPr>
        </p:cxnSp>
      </p:grpSp>
      <p:sp>
        <p:nvSpPr>
          <p:cNvPr id="183" name="Google Shape;183;p27"/>
          <p:cNvSpPr/>
          <p:nvPr/>
        </p:nvSpPr>
        <p:spPr>
          <a:xfrm>
            <a:off x="8140200" y="669900"/>
            <a:ext cx="283800" cy="28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283750" y="4461600"/>
            <a:ext cx="283800" cy="28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accent3"/>
        </a:solidFill>
      </p:bgPr>
    </p:bg>
    <p:spTree>
      <p:nvGrpSpPr>
        <p:cNvPr id="185" name="Shape 185"/>
        <p:cNvGrpSpPr/>
        <p:nvPr/>
      </p:nvGrpSpPr>
      <p:grpSpPr>
        <a:xfrm>
          <a:off x="0" y="0"/>
          <a:ext cx="0" cy="0"/>
          <a:chOff x="0" y="0"/>
          <a:chExt cx="0" cy="0"/>
        </a:xfrm>
      </p:grpSpPr>
      <p:sp>
        <p:nvSpPr>
          <p:cNvPr id="186" name="Google Shape;186;p28"/>
          <p:cNvSpPr txBox="1"/>
          <p:nvPr>
            <p:ph type="title"/>
          </p:nvPr>
        </p:nvSpPr>
        <p:spPr>
          <a:xfrm>
            <a:off x="2347050" y="3120188"/>
            <a:ext cx="44496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7" name="Google Shape;187;p28"/>
          <p:cNvSpPr txBox="1"/>
          <p:nvPr>
            <p:ph idx="1" type="subTitle"/>
          </p:nvPr>
        </p:nvSpPr>
        <p:spPr>
          <a:xfrm>
            <a:off x="2347125" y="1217075"/>
            <a:ext cx="4449600" cy="1323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800">
                <a:solidFill>
                  <a:schemeClr val="dk1"/>
                </a:solidFill>
                <a:latin typeface="Nunito"/>
                <a:ea typeface="Nunito"/>
                <a:cs typeface="Nunito"/>
                <a:sym typeface="Nunito"/>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88" name="Google Shape;188;p28"/>
          <p:cNvGrpSpPr/>
          <p:nvPr/>
        </p:nvGrpSpPr>
        <p:grpSpPr>
          <a:xfrm>
            <a:off x="-41531" y="2427843"/>
            <a:ext cx="9186957" cy="1896855"/>
            <a:chOff x="4572000" y="2566850"/>
            <a:chExt cx="11358750" cy="2288400"/>
          </a:xfrm>
        </p:grpSpPr>
        <p:sp>
          <p:nvSpPr>
            <p:cNvPr id="189" name="Google Shape;189;p28"/>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8"/>
            <p:cNvCxnSpPr>
              <a:stCxn id="189" idx="2"/>
            </p:cNvCxnSpPr>
            <p:nvPr/>
          </p:nvCxnSpPr>
          <p:spPr>
            <a:xfrm>
              <a:off x="5702250" y="4855250"/>
              <a:ext cx="10228500" cy="0"/>
            </a:xfrm>
            <a:prstGeom prst="straightConnector1">
              <a:avLst/>
            </a:prstGeom>
            <a:noFill/>
            <a:ln cap="flat" cmpd="sng" w="9525">
              <a:solidFill>
                <a:schemeClr val="dk2"/>
              </a:solidFill>
              <a:prstDash val="solid"/>
              <a:round/>
              <a:headEnd len="med" w="med" type="none"/>
              <a:tailEnd len="med" w="med" type="none"/>
            </a:ln>
          </p:spPr>
        </p:cxnSp>
      </p:grpSp>
      <p:sp>
        <p:nvSpPr>
          <p:cNvPr id="191" name="Google Shape;191;p28"/>
          <p:cNvSpPr/>
          <p:nvPr/>
        </p:nvSpPr>
        <p:spPr>
          <a:xfrm flipH="1" rot="10799686">
            <a:off x="5141700" y="-396701"/>
            <a:ext cx="3282300" cy="3242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8"/>
          <p:cNvGrpSpPr/>
          <p:nvPr/>
        </p:nvGrpSpPr>
        <p:grpSpPr>
          <a:xfrm rot="10800000">
            <a:off x="-361" y="531584"/>
            <a:ext cx="9186957" cy="1896855"/>
            <a:chOff x="4572000" y="2566850"/>
            <a:chExt cx="11358750" cy="2288400"/>
          </a:xfrm>
        </p:grpSpPr>
        <p:sp>
          <p:nvSpPr>
            <p:cNvPr id="193" name="Google Shape;193;p28"/>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8"/>
            <p:cNvCxnSpPr>
              <a:stCxn id="193" idx="2"/>
            </p:cNvCxnSpPr>
            <p:nvPr/>
          </p:nvCxnSpPr>
          <p:spPr>
            <a:xfrm>
              <a:off x="5702250" y="4855250"/>
              <a:ext cx="102285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accent3"/>
        </a:solidFill>
      </p:bgPr>
    </p:bg>
    <p:spTree>
      <p:nvGrpSpPr>
        <p:cNvPr id="195" name="Shape 195"/>
        <p:cNvGrpSpPr/>
        <p:nvPr/>
      </p:nvGrpSpPr>
      <p:grpSpPr>
        <a:xfrm>
          <a:off x="0" y="0"/>
          <a:ext cx="0" cy="0"/>
          <a:chOff x="0" y="0"/>
          <a:chExt cx="0" cy="0"/>
        </a:xfrm>
      </p:grpSpPr>
      <p:sp>
        <p:nvSpPr>
          <p:cNvPr id="196" name="Google Shape;196;p29"/>
          <p:cNvSpPr txBox="1"/>
          <p:nvPr>
            <p:ph idx="1" type="subTitle"/>
          </p:nvPr>
        </p:nvSpPr>
        <p:spPr>
          <a:xfrm>
            <a:off x="720000" y="2571763"/>
            <a:ext cx="3450900" cy="881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9"/>
          <p:cNvSpPr txBox="1"/>
          <p:nvPr>
            <p:ph type="title"/>
          </p:nvPr>
        </p:nvSpPr>
        <p:spPr>
          <a:xfrm>
            <a:off x="720000" y="1690063"/>
            <a:ext cx="3450900" cy="88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9"/>
          <p:cNvSpPr/>
          <p:nvPr/>
        </p:nvSpPr>
        <p:spPr>
          <a:xfrm>
            <a:off x="4651525" y="215175"/>
            <a:ext cx="4094100" cy="39840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403350" y="540000"/>
            <a:ext cx="4094100" cy="46965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9"/>
          <p:cNvCxnSpPr/>
          <p:nvPr/>
        </p:nvCxnSpPr>
        <p:spPr>
          <a:xfrm>
            <a:off x="4500675" y="4840575"/>
            <a:ext cx="4668300" cy="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9"/>
          <p:cNvCxnSpPr/>
          <p:nvPr/>
        </p:nvCxnSpPr>
        <p:spPr>
          <a:xfrm rot="10800000">
            <a:off x="403350" y="-50"/>
            <a:ext cx="0" cy="48324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29"/>
          <p:cNvSpPr/>
          <p:nvPr/>
        </p:nvSpPr>
        <p:spPr>
          <a:xfrm rot="5399448">
            <a:off x="-962241" y="-937563"/>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9"/>
          <p:cNvCxnSpPr/>
          <p:nvPr/>
        </p:nvCxnSpPr>
        <p:spPr>
          <a:xfrm>
            <a:off x="-9150" y="4199100"/>
            <a:ext cx="9194700" cy="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9"/>
          <p:cNvSpPr/>
          <p:nvPr/>
        </p:nvSpPr>
        <p:spPr>
          <a:xfrm rot="5399463">
            <a:off x="-558482" y="3273750"/>
            <a:ext cx="1920000" cy="1862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bg>
      <p:bgPr>
        <a:solidFill>
          <a:schemeClr val="accent3"/>
        </a:solidFill>
      </p:bgPr>
    </p:bg>
    <p:spTree>
      <p:nvGrpSpPr>
        <p:cNvPr id="205" name="Shape 205"/>
        <p:cNvGrpSpPr/>
        <p:nvPr/>
      </p:nvGrpSpPr>
      <p:grpSpPr>
        <a:xfrm>
          <a:off x="0" y="0"/>
          <a:ext cx="0" cy="0"/>
          <a:chOff x="0" y="0"/>
          <a:chExt cx="0" cy="0"/>
        </a:xfrm>
      </p:grpSpPr>
      <p:sp>
        <p:nvSpPr>
          <p:cNvPr id="206" name="Google Shape;206;p30"/>
          <p:cNvSpPr/>
          <p:nvPr/>
        </p:nvSpPr>
        <p:spPr>
          <a:xfrm>
            <a:off x="5210625" y="-562575"/>
            <a:ext cx="3624600" cy="58503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0"/>
          <p:cNvCxnSpPr/>
          <p:nvPr/>
        </p:nvCxnSpPr>
        <p:spPr>
          <a:xfrm>
            <a:off x="-9150" y="4840575"/>
            <a:ext cx="9204000" cy="0"/>
          </a:xfrm>
          <a:prstGeom prst="straightConnector1">
            <a:avLst/>
          </a:prstGeom>
          <a:noFill/>
          <a:ln cap="flat" cmpd="sng" w="9525">
            <a:solidFill>
              <a:schemeClr val="accent3"/>
            </a:solidFill>
            <a:prstDash val="solid"/>
            <a:round/>
            <a:headEnd len="med" w="med" type="none"/>
            <a:tailEnd len="med" w="med" type="none"/>
          </a:ln>
        </p:spPr>
      </p:cxnSp>
      <p:sp>
        <p:nvSpPr>
          <p:cNvPr id="208" name="Google Shape;208;p30"/>
          <p:cNvSpPr/>
          <p:nvPr/>
        </p:nvSpPr>
        <p:spPr>
          <a:xfrm>
            <a:off x="-9175" y="-9175"/>
            <a:ext cx="4581300" cy="51528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30"/>
          <p:cNvCxnSpPr/>
          <p:nvPr/>
        </p:nvCxnSpPr>
        <p:spPr>
          <a:xfrm>
            <a:off x="-9150" y="4840575"/>
            <a:ext cx="4585200" cy="0"/>
          </a:xfrm>
          <a:prstGeom prst="straightConnector1">
            <a:avLst/>
          </a:prstGeom>
          <a:noFill/>
          <a:ln cap="flat" cmpd="sng" w="9525">
            <a:solidFill>
              <a:schemeClr val="accent3"/>
            </a:solidFill>
            <a:prstDash val="solid"/>
            <a:round/>
            <a:headEnd len="med" w="med" type="none"/>
            <a:tailEnd len="med" w="med" type="none"/>
          </a:ln>
        </p:spPr>
      </p:cxnSp>
      <p:cxnSp>
        <p:nvCxnSpPr>
          <p:cNvPr id="210" name="Google Shape;210;p30"/>
          <p:cNvCxnSpPr/>
          <p:nvPr/>
        </p:nvCxnSpPr>
        <p:spPr>
          <a:xfrm>
            <a:off x="-9150" y="311375"/>
            <a:ext cx="3463200" cy="0"/>
          </a:xfrm>
          <a:prstGeom prst="straightConnector1">
            <a:avLst/>
          </a:prstGeom>
          <a:noFill/>
          <a:ln cap="flat" cmpd="sng" w="9525">
            <a:solidFill>
              <a:schemeClr val="accent3"/>
            </a:solidFill>
            <a:prstDash val="solid"/>
            <a:round/>
            <a:headEnd len="med" w="med" type="none"/>
            <a:tailEnd len="med" w="med" type="none"/>
          </a:ln>
        </p:spPr>
      </p:cxnSp>
      <p:sp>
        <p:nvSpPr>
          <p:cNvPr id="211" name="Google Shape;211;p30"/>
          <p:cNvSpPr txBox="1"/>
          <p:nvPr>
            <p:ph idx="1" type="subTitle"/>
          </p:nvPr>
        </p:nvSpPr>
        <p:spPr>
          <a:xfrm>
            <a:off x="720000" y="3281225"/>
            <a:ext cx="3563100" cy="881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30"/>
          <p:cNvSpPr txBox="1"/>
          <p:nvPr>
            <p:ph type="title"/>
          </p:nvPr>
        </p:nvSpPr>
        <p:spPr>
          <a:xfrm>
            <a:off x="720000" y="979125"/>
            <a:ext cx="3798000" cy="2118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bg>
      <p:bgPr>
        <a:solidFill>
          <a:schemeClr val="accent3"/>
        </a:solidFill>
      </p:bgPr>
    </p:bg>
    <p:spTree>
      <p:nvGrpSpPr>
        <p:cNvPr id="213" name="Shape 213"/>
        <p:cNvGrpSpPr/>
        <p:nvPr/>
      </p:nvGrpSpPr>
      <p:grpSpPr>
        <a:xfrm>
          <a:off x="0" y="0"/>
          <a:ext cx="0" cy="0"/>
          <a:chOff x="0" y="0"/>
          <a:chExt cx="0" cy="0"/>
        </a:xfrm>
      </p:grpSpPr>
      <p:cxnSp>
        <p:nvCxnSpPr>
          <p:cNvPr id="214" name="Google Shape;214;p31"/>
          <p:cNvCxnSpPr/>
          <p:nvPr/>
        </p:nvCxnSpPr>
        <p:spPr>
          <a:xfrm>
            <a:off x="-9175" y="248213"/>
            <a:ext cx="9159300" cy="0"/>
          </a:xfrm>
          <a:prstGeom prst="straightConnector1">
            <a:avLst/>
          </a:prstGeom>
          <a:noFill/>
          <a:ln cap="flat" cmpd="sng" w="9525">
            <a:solidFill>
              <a:schemeClr val="dk2"/>
            </a:solidFill>
            <a:prstDash val="solid"/>
            <a:round/>
            <a:headEnd len="med" w="med" type="none"/>
            <a:tailEnd len="med" w="med" type="none"/>
          </a:ln>
        </p:spPr>
      </p:cxnSp>
      <p:sp>
        <p:nvSpPr>
          <p:cNvPr id="215" name="Google Shape;215;p31"/>
          <p:cNvSpPr/>
          <p:nvPr/>
        </p:nvSpPr>
        <p:spPr>
          <a:xfrm flipH="1">
            <a:off x="7658564" y="3096350"/>
            <a:ext cx="4489800" cy="4435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1"/>
          <p:cNvCxnSpPr/>
          <p:nvPr/>
        </p:nvCxnSpPr>
        <p:spPr>
          <a:xfrm>
            <a:off x="-9150" y="4840575"/>
            <a:ext cx="9143100" cy="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31"/>
          <p:cNvSpPr/>
          <p:nvPr/>
        </p:nvSpPr>
        <p:spPr>
          <a:xfrm>
            <a:off x="-9175" y="1108800"/>
            <a:ext cx="4581300" cy="40347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p:nvPr/>
        </p:nvCxnSpPr>
        <p:spPr>
          <a:xfrm>
            <a:off x="-9150" y="4840575"/>
            <a:ext cx="4585200" cy="0"/>
          </a:xfrm>
          <a:prstGeom prst="straightConnector1">
            <a:avLst/>
          </a:prstGeom>
          <a:noFill/>
          <a:ln cap="flat" cmpd="sng" w="9525">
            <a:solidFill>
              <a:schemeClr val="accent3"/>
            </a:solidFill>
            <a:prstDash val="solid"/>
            <a:round/>
            <a:headEnd len="med" w="med" type="none"/>
            <a:tailEnd len="med" w="med" type="none"/>
          </a:ln>
        </p:spPr>
      </p:cxnSp>
      <p:sp>
        <p:nvSpPr>
          <p:cNvPr id="219" name="Google Shape;219;p31"/>
          <p:cNvSpPr txBox="1"/>
          <p:nvPr>
            <p:ph idx="1" type="subTitle"/>
          </p:nvPr>
        </p:nvSpPr>
        <p:spPr>
          <a:xfrm>
            <a:off x="720000" y="2916000"/>
            <a:ext cx="3563100" cy="1182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31"/>
          <p:cNvSpPr txBox="1"/>
          <p:nvPr>
            <p:ph type="title"/>
          </p:nvPr>
        </p:nvSpPr>
        <p:spPr>
          <a:xfrm>
            <a:off x="720000" y="2210025"/>
            <a:ext cx="35631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bg>
      <p:bgPr>
        <a:solidFill>
          <a:schemeClr val="accent3"/>
        </a:solidFill>
      </p:bgPr>
    </p:bg>
    <p:spTree>
      <p:nvGrpSpPr>
        <p:cNvPr id="221" name="Shape 221"/>
        <p:cNvGrpSpPr/>
        <p:nvPr/>
      </p:nvGrpSpPr>
      <p:grpSpPr>
        <a:xfrm>
          <a:off x="0" y="0"/>
          <a:ext cx="0" cy="0"/>
          <a:chOff x="0" y="0"/>
          <a:chExt cx="0" cy="0"/>
        </a:xfrm>
      </p:grpSpPr>
      <p:sp>
        <p:nvSpPr>
          <p:cNvPr id="222" name="Google Shape;222;p32"/>
          <p:cNvSpPr/>
          <p:nvPr/>
        </p:nvSpPr>
        <p:spPr>
          <a:xfrm flipH="1">
            <a:off x="4576050" y="1108800"/>
            <a:ext cx="4581300" cy="4034700"/>
          </a:xfrm>
          <a:prstGeom prst="round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32"/>
          <p:cNvCxnSpPr/>
          <p:nvPr/>
        </p:nvCxnSpPr>
        <p:spPr>
          <a:xfrm>
            <a:off x="4568300" y="4840575"/>
            <a:ext cx="4565700" cy="0"/>
          </a:xfrm>
          <a:prstGeom prst="straightConnector1">
            <a:avLst/>
          </a:prstGeom>
          <a:noFill/>
          <a:ln cap="flat" cmpd="sng" w="9525">
            <a:solidFill>
              <a:schemeClr val="accent3"/>
            </a:solidFill>
            <a:prstDash val="solid"/>
            <a:round/>
            <a:headEnd len="med" w="med" type="none"/>
            <a:tailEnd len="med" w="med" type="none"/>
          </a:ln>
        </p:spPr>
      </p:cxnSp>
      <p:cxnSp>
        <p:nvCxnSpPr>
          <p:cNvPr id="224" name="Google Shape;224;p32"/>
          <p:cNvCxnSpPr/>
          <p:nvPr/>
        </p:nvCxnSpPr>
        <p:spPr>
          <a:xfrm>
            <a:off x="-9150" y="4840575"/>
            <a:ext cx="4585200" cy="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32"/>
          <p:cNvSpPr txBox="1"/>
          <p:nvPr>
            <p:ph idx="1" type="subTitle"/>
          </p:nvPr>
        </p:nvSpPr>
        <p:spPr>
          <a:xfrm>
            <a:off x="5166900" y="3153950"/>
            <a:ext cx="3257100" cy="1182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2"/>
          <p:cNvSpPr txBox="1"/>
          <p:nvPr>
            <p:ph type="title"/>
          </p:nvPr>
        </p:nvSpPr>
        <p:spPr>
          <a:xfrm>
            <a:off x="5166900" y="2447975"/>
            <a:ext cx="32571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27" name="Google Shape;227;p32"/>
          <p:cNvCxnSpPr/>
          <p:nvPr/>
        </p:nvCxnSpPr>
        <p:spPr>
          <a:xfrm>
            <a:off x="-9175" y="248213"/>
            <a:ext cx="9159300" cy="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32"/>
          <p:cNvSpPr/>
          <p:nvPr/>
        </p:nvSpPr>
        <p:spPr>
          <a:xfrm rot="5400000">
            <a:off x="631700" y="683425"/>
            <a:ext cx="3260700" cy="4607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bg>
      <p:bgPr>
        <a:solidFill>
          <a:schemeClr val="dk1"/>
        </a:solidFill>
      </p:bgPr>
    </p:bg>
    <p:spTree>
      <p:nvGrpSpPr>
        <p:cNvPr id="229" name="Shape 229"/>
        <p:cNvGrpSpPr/>
        <p:nvPr/>
      </p:nvGrpSpPr>
      <p:grpSpPr>
        <a:xfrm>
          <a:off x="0" y="0"/>
          <a:ext cx="0" cy="0"/>
          <a:chOff x="0" y="0"/>
          <a:chExt cx="0" cy="0"/>
        </a:xfrm>
      </p:grpSpPr>
      <p:sp>
        <p:nvSpPr>
          <p:cNvPr id="230" name="Google Shape;230;p33"/>
          <p:cNvSpPr/>
          <p:nvPr/>
        </p:nvSpPr>
        <p:spPr>
          <a:xfrm rot="5400000">
            <a:off x="2156700" y="-1649750"/>
            <a:ext cx="4079400" cy="8455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3"/>
          <p:cNvCxnSpPr/>
          <p:nvPr/>
        </p:nvCxnSpPr>
        <p:spPr>
          <a:xfrm>
            <a:off x="10350" y="4840575"/>
            <a:ext cx="9123600" cy="0"/>
          </a:xfrm>
          <a:prstGeom prst="straightConnector1">
            <a:avLst/>
          </a:prstGeom>
          <a:noFill/>
          <a:ln cap="flat" cmpd="sng" w="9525">
            <a:solidFill>
              <a:schemeClr val="accent3"/>
            </a:solidFill>
            <a:prstDash val="solid"/>
            <a:round/>
            <a:headEnd len="med" w="med" type="none"/>
            <a:tailEnd len="med" w="med" type="none"/>
          </a:ln>
        </p:spPr>
      </p:cxnSp>
      <p:grpSp>
        <p:nvGrpSpPr>
          <p:cNvPr id="232" name="Google Shape;232;p33"/>
          <p:cNvGrpSpPr/>
          <p:nvPr/>
        </p:nvGrpSpPr>
        <p:grpSpPr>
          <a:xfrm flipH="1" rot="5400000">
            <a:off x="1353794" y="1171473"/>
            <a:ext cx="3730530" cy="2454309"/>
            <a:chOff x="4572000" y="2566850"/>
            <a:chExt cx="3478350" cy="2288400"/>
          </a:xfrm>
        </p:grpSpPr>
        <p:sp>
          <p:nvSpPr>
            <p:cNvPr id="233" name="Google Shape;233;p33"/>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3"/>
            <p:cNvCxnSpPr>
              <a:stCxn id="233"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235" name="Google Shape;235;p33"/>
          <p:cNvSpPr/>
          <p:nvPr/>
        </p:nvSpPr>
        <p:spPr>
          <a:xfrm>
            <a:off x="-718000" y="1190250"/>
            <a:ext cx="2709900" cy="2676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7249100" y="219976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ph idx="1" type="subTitle"/>
          </p:nvPr>
        </p:nvSpPr>
        <p:spPr>
          <a:xfrm>
            <a:off x="2943600" y="2800346"/>
            <a:ext cx="3257100" cy="819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33"/>
          <p:cNvSpPr txBox="1"/>
          <p:nvPr>
            <p:ph type="title"/>
          </p:nvPr>
        </p:nvSpPr>
        <p:spPr>
          <a:xfrm>
            <a:off x="2220750" y="1523250"/>
            <a:ext cx="4702800" cy="127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9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bg>
      <p:bgPr>
        <a:solidFill>
          <a:schemeClr val="accent3"/>
        </a:solidFill>
      </p:bgPr>
    </p:bg>
    <p:spTree>
      <p:nvGrpSpPr>
        <p:cNvPr id="239" name="Shape 239"/>
        <p:cNvGrpSpPr/>
        <p:nvPr/>
      </p:nvGrpSpPr>
      <p:grpSpPr>
        <a:xfrm>
          <a:off x="0" y="0"/>
          <a:ext cx="0" cy="0"/>
          <a:chOff x="0" y="0"/>
          <a:chExt cx="0" cy="0"/>
        </a:xfrm>
      </p:grpSpPr>
      <p:sp>
        <p:nvSpPr>
          <p:cNvPr id="240" name="Google Shape;240;p34"/>
          <p:cNvSpPr txBox="1"/>
          <p:nvPr>
            <p:ph idx="1" type="subTitle"/>
          </p:nvPr>
        </p:nvSpPr>
        <p:spPr>
          <a:xfrm>
            <a:off x="720000" y="2458050"/>
            <a:ext cx="4652700" cy="21456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41" name="Google Shape;241;p34"/>
          <p:cNvSpPr txBox="1"/>
          <p:nvPr>
            <p:ph type="title"/>
          </p:nvPr>
        </p:nvSpPr>
        <p:spPr>
          <a:xfrm>
            <a:off x="2667450" y="540000"/>
            <a:ext cx="38091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34"/>
          <p:cNvSpPr txBox="1"/>
          <p:nvPr>
            <p:ph idx="2" type="subTitle"/>
          </p:nvPr>
        </p:nvSpPr>
        <p:spPr>
          <a:xfrm>
            <a:off x="720000" y="1914450"/>
            <a:ext cx="38091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43" name="Google Shape;243;p34"/>
          <p:cNvSpPr txBox="1"/>
          <p:nvPr>
            <p:ph idx="3" type="subTitle"/>
          </p:nvPr>
        </p:nvSpPr>
        <p:spPr>
          <a:xfrm>
            <a:off x="5519400" y="2458050"/>
            <a:ext cx="2917200" cy="899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44" name="Google Shape;244;p34"/>
          <p:cNvSpPr txBox="1"/>
          <p:nvPr>
            <p:ph idx="4" type="subTitle"/>
          </p:nvPr>
        </p:nvSpPr>
        <p:spPr>
          <a:xfrm>
            <a:off x="5519400" y="1914450"/>
            <a:ext cx="29172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45" name="Google Shape;245;p34"/>
          <p:cNvSpPr txBox="1"/>
          <p:nvPr>
            <p:ph idx="5" type="subTitle"/>
          </p:nvPr>
        </p:nvSpPr>
        <p:spPr>
          <a:xfrm>
            <a:off x="720000" y="1261650"/>
            <a:ext cx="3809100" cy="652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46" name="Google Shape;246;p34"/>
          <p:cNvSpPr/>
          <p:nvPr/>
        </p:nvSpPr>
        <p:spPr>
          <a:xfrm>
            <a:off x="7330850" y="3832400"/>
            <a:ext cx="1813200" cy="1311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4"/>
          <p:cNvCxnSpPr/>
          <p:nvPr/>
        </p:nvCxnSpPr>
        <p:spPr>
          <a:xfrm>
            <a:off x="-33350" y="302200"/>
            <a:ext cx="9236700" cy="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4"/>
          <p:cNvSpPr/>
          <p:nvPr/>
        </p:nvSpPr>
        <p:spPr>
          <a:xfrm>
            <a:off x="6442100" y="3649136"/>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34"/>
          <p:cNvCxnSpPr/>
          <p:nvPr/>
        </p:nvCxnSpPr>
        <p:spPr>
          <a:xfrm>
            <a:off x="10350" y="4895600"/>
            <a:ext cx="73113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34"/>
          <p:cNvSpPr/>
          <p:nvPr/>
        </p:nvSpPr>
        <p:spPr>
          <a:xfrm>
            <a:off x="7737500" y="4332525"/>
            <a:ext cx="283800" cy="28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
    <p:bg>
      <p:bgPr>
        <a:solidFill>
          <a:schemeClr val="accent3"/>
        </a:solidFill>
      </p:bgPr>
    </p:bg>
    <p:spTree>
      <p:nvGrpSpPr>
        <p:cNvPr id="251" name="Shape 251"/>
        <p:cNvGrpSpPr/>
        <p:nvPr/>
      </p:nvGrpSpPr>
      <p:grpSpPr>
        <a:xfrm>
          <a:off x="0" y="0"/>
          <a:ext cx="0" cy="0"/>
          <a:chOff x="0" y="0"/>
          <a:chExt cx="0" cy="0"/>
        </a:xfrm>
      </p:grpSpPr>
      <p:sp>
        <p:nvSpPr>
          <p:cNvPr id="252" name="Google Shape;252;p35"/>
          <p:cNvSpPr txBox="1"/>
          <p:nvPr>
            <p:ph idx="1" type="subTitle"/>
          </p:nvPr>
        </p:nvSpPr>
        <p:spPr>
          <a:xfrm>
            <a:off x="720000" y="2458050"/>
            <a:ext cx="4652700" cy="21456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53" name="Google Shape;253;p35"/>
          <p:cNvSpPr txBox="1"/>
          <p:nvPr>
            <p:ph type="title"/>
          </p:nvPr>
        </p:nvSpPr>
        <p:spPr>
          <a:xfrm>
            <a:off x="1507650" y="540000"/>
            <a:ext cx="61287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35"/>
          <p:cNvSpPr txBox="1"/>
          <p:nvPr>
            <p:ph idx="2" type="subTitle"/>
          </p:nvPr>
        </p:nvSpPr>
        <p:spPr>
          <a:xfrm>
            <a:off x="720000" y="1914450"/>
            <a:ext cx="3809100" cy="54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2500">
                <a:solidFill>
                  <a:schemeClr val="dk1"/>
                </a:solidFill>
                <a:latin typeface="Tenor Sans"/>
                <a:ea typeface="Tenor Sans"/>
                <a:cs typeface="Tenor Sans"/>
                <a:sym typeface="Tenor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55" name="Google Shape;255;p35"/>
          <p:cNvSpPr txBox="1"/>
          <p:nvPr>
            <p:ph idx="3" type="subTitle"/>
          </p:nvPr>
        </p:nvSpPr>
        <p:spPr>
          <a:xfrm>
            <a:off x="720000" y="1261650"/>
            <a:ext cx="3983400" cy="652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256" name="Google Shape;256;p35"/>
          <p:cNvCxnSpPr/>
          <p:nvPr/>
        </p:nvCxnSpPr>
        <p:spPr>
          <a:xfrm>
            <a:off x="10350" y="4895600"/>
            <a:ext cx="9130500" cy="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5"/>
          <p:cNvSpPr/>
          <p:nvPr/>
        </p:nvSpPr>
        <p:spPr>
          <a:xfrm>
            <a:off x="6610800" y="1261650"/>
            <a:ext cx="1813200" cy="4061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rot="10800000">
            <a:off x="7436000" y="-2024450"/>
            <a:ext cx="4067400" cy="4018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p:nvPr/>
        </p:nvSpPr>
        <p:spPr>
          <a:xfrm>
            <a:off x="5901150" y="4185361"/>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accent3"/>
        </a:solidFill>
      </p:bgPr>
    </p:bg>
    <p:spTree>
      <p:nvGrpSpPr>
        <p:cNvPr id="260" name="Shape 260"/>
        <p:cNvGrpSpPr/>
        <p:nvPr/>
      </p:nvGrpSpPr>
      <p:grpSpPr>
        <a:xfrm>
          <a:off x="0" y="0"/>
          <a:ext cx="0" cy="0"/>
          <a:chOff x="0" y="0"/>
          <a:chExt cx="0" cy="0"/>
        </a:xfrm>
      </p:grpSpPr>
      <p:sp>
        <p:nvSpPr>
          <p:cNvPr id="261" name="Google Shape;261;p36"/>
          <p:cNvSpPr txBox="1"/>
          <p:nvPr>
            <p:ph type="title"/>
          </p:nvPr>
        </p:nvSpPr>
        <p:spPr>
          <a:xfrm>
            <a:off x="913050"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36"/>
          <p:cNvSpPr txBox="1"/>
          <p:nvPr>
            <p:ph idx="1" type="subTitle"/>
          </p:nvPr>
        </p:nvSpPr>
        <p:spPr>
          <a:xfrm>
            <a:off x="913050"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36"/>
          <p:cNvSpPr txBox="1"/>
          <p:nvPr>
            <p:ph idx="2" type="title"/>
          </p:nvPr>
        </p:nvSpPr>
        <p:spPr>
          <a:xfrm>
            <a:off x="3523949"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4" name="Google Shape;264;p36"/>
          <p:cNvSpPr txBox="1"/>
          <p:nvPr>
            <p:ph idx="3" type="subTitle"/>
          </p:nvPr>
        </p:nvSpPr>
        <p:spPr>
          <a:xfrm>
            <a:off x="3523949"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6"/>
          <p:cNvSpPr txBox="1"/>
          <p:nvPr>
            <p:ph idx="4" type="title"/>
          </p:nvPr>
        </p:nvSpPr>
        <p:spPr>
          <a:xfrm>
            <a:off x="6134850" y="2735250"/>
            <a:ext cx="20961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6" name="Google Shape;266;p36"/>
          <p:cNvSpPr txBox="1"/>
          <p:nvPr>
            <p:ph idx="5" type="subTitle"/>
          </p:nvPr>
        </p:nvSpPr>
        <p:spPr>
          <a:xfrm>
            <a:off x="6134850" y="3176400"/>
            <a:ext cx="2096100" cy="804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36"/>
          <p:cNvSpPr txBox="1"/>
          <p:nvPr>
            <p:ph idx="6"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36"/>
          <p:cNvSpPr/>
          <p:nvPr/>
        </p:nvSpPr>
        <p:spPr>
          <a:xfrm>
            <a:off x="-937750" y="3918525"/>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6"/>
          <p:cNvCxnSpPr/>
          <p:nvPr/>
        </p:nvCxnSpPr>
        <p:spPr>
          <a:xfrm>
            <a:off x="-9150" y="4840575"/>
            <a:ext cx="9200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accent3"/>
        </a:solidFill>
      </p:bgPr>
    </p:bg>
    <p:spTree>
      <p:nvGrpSpPr>
        <p:cNvPr id="270" name="Shape 270"/>
        <p:cNvGrpSpPr/>
        <p:nvPr/>
      </p:nvGrpSpPr>
      <p:grpSpPr>
        <a:xfrm>
          <a:off x="0" y="0"/>
          <a:ext cx="0" cy="0"/>
          <a:chOff x="0" y="0"/>
          <a:chExt cx="0" cy="0"/>
        </a:xfrm>
      </p:grpSpPr>
      <p:sp>
        <p:nvSpPr>
          <p:cNvPr id="271" name="Google Shape;271;p37"/>
          <p:cNvSpPr txBox="1"/>
          <p:nvPr>
            <p:ph type="title"/>
          </p:nvPr>
        </p:nvSpPr>
        <p:spPr>
          <a:xfrm>
            <a:off x="717575"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37"/>
          <p:cNvSpPr txBox="1"/>
          <p:nvPr>
            <p:ph idx="1" type="subTitle"/>
          </p:nvPr>
        </p:nvSpPr>
        <p:spPr>
          <a:xfrm>
            <a:off x="717575"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37"/>
          <p:cNvSpPr txBox="1"/>
          <p:nvPr>
            <p:ph idx="2" type="title"/>
          </p:nvPr>
        </p:nvSpPr>
        <p:spPr>
          <a:xfrm>
            <a:off x="3393488"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7"/>
          <p:cNvSpPr txBox="1"/>
          <p:nvPr>
            <p:ph idx="3" type="subTitle"/>
          </p:nvPr>
        </p:nvSpPr>
        <p:spPr>
          <a:xfrm>
            <a:off x="3393488"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7"/>
          <p:cNvSpPr txBox="1"/>
          <p:nvPr>
            <p:ph idx="4" type="title"/>
          </p:nvPr>
        </p:nvSpPr>
        <p:spPr>
          <a:xfrm>
            <a:off x="6079500" y="3350211"/>
            <a:ext cx="2336400" cy="44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7"/>
          <p:cNvSpPr txBox="1"/>
          <p:nvPr>
            <p:ph idx="5" type="subTitle"/>
          </p:nvPr>
        </p:nvSpPr>
        <p:spPr>
          <a:xfrm>
            <a:off x="6079500" y="3852412"/>
            <a:ext cx="2336400" cy="54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37"/>
          <p:cNvSpPr txBox="1"/>
          <p:nvPr>
            <p:ph idx="6" type="title"/>
          </p:nvPr>
        </p:nvSpPr>
        <p:spPr>
          <a:xfrm>
            <a:off x="2909450" y="540000"/>
            <a:ext cx="33252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37"/>
          <p:cNvSpPr/>
          <p:nvPr/>
        </p:nvSpPr>
        <p:spPr>
          <a:xfrm>
            <a:off x="7692025" y="4115575"/>
            <a:ext cx="1469700" cy="14517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37"/>
          <p:cNvCxnSpPr>
            <a:endCxn id="278" idx="2"/>
          </p:cNvCxnSpPr>
          <p:nvPr/>
        </p:nvCxnSpPr>
        <p:spPr>
          <a:xfrm>
            <a:off x="-8975" y="4832725"/>
            <a:ext cx="9170700" cy="87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7"/>
          <p:cNvCxnSpPr/>
          <p:nvPr/>
        </p:nvCxnSpPr>
        <p:spPr>
          <a:xfrm>
            <a:off x="-9150" y="256350"/>
            <a:ext cx="9143100" cy="0"/>
          </a:xfrm>
          <a:prstGeom prst="straightConnector1">
            <a:avLst/>
          </a:prstGeom>
          <a:noFill/>
          <a:ln cap="flat" cmpd="sng" w="9525">
            <a:solidFill>
              <a:schemeClr val="dk2"/>
            </a:solidFill>
            <a:prstDash val="solid"/>
            <a:round/>
            <a:headEnd len="med" w="med" type="none"/>
            <a:tailEnd len="med" w="med" type="none"/>
          </a:ln>
        </p:spPr>
      </p:cxnSp>
      <p:sp>
        <p:nvSpPr>
          <p:cNvPr id="281" name="Google Shape;281;p37"/>
          <p:cNvSpPr/>
          <p:nvPr/>
        </p:nvSpPr>
        <p:spPr>
          <a:xfrm rot="-5400000">
            <a:off x="-17175" y="4103000"/>
            <a:ext cx="1469700" cy="14520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accent3"/>
        </a:solidFill>
      </p:bgPr>
    </p:bg>
    <p:spTree>
      <p:nvGrpSpPr>
        <p:cNvPr id="282" name="Shape 282"/>
        <p:cNvGrpSpPr/>
        <p:nvPr/>
      </p:nvGrpSpPr>
      <p:grpSpPr>
        <a:xfrm>
          <a:off x="0" y="0"/>
          <a:ext cx="0" cy="0"/>
          <a:chOff x="0" y="0"/>
          <a:chExt cx="0" cy="0"/>
        </a:xfrm>
      </p:grpSpPr>
      <p:sp>
        <p:nvSpPr>
          <p:cNvPr id="283" name="Google Shape;283;p38"/>
          <p:cNvSpPr txBox="1"/>
          <p:nvPr>
            <p:ph type="title"/>
          </p:nvPr>
        </p:nvSpPr>
        <p:spPr>
          <a:xfrm>
            <a:off x="1822387" y="1425675"/>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38"/>
          <p:cNvSpPr txBox="1"/>
          <p:nvPr>
            <p:ph idx="1" type="subTitle"/>
          </p:nvPr>
        </p:nvSpPr>
        <p:spPr>
          <a:xfrm>
            <a:off x="1822387" y="2012200"/>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38"/>
          <p:cNvSpPr txBox="1"/>
          <p:nvPr>
            <p:ph idx="2" type="title"/>
          </p:nvPr>
        </p:nvSpPr>
        <p:spPr>
          <a:xfrm>
            <a:off x="5164636" y="1425675"/>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38"/>
          <p:cNvSpPr txBox="1"/>
          <p:nvPr>
            <p:ph idx="3" type="subTitle"/>
          </p:nvPr>
        </p:nvSpPr>
        <p:spPr>
          <a:xfrm>
            <a:off x="5164636" y="2012200"/>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38"/>
          <p:cNvSpPr txBox="1"/>
          <p:nvPr>
            <p:ph idx="4" type="title"/>
          </p:nvPr>
        </p:nvSpPr>
        <p:spPr>
          <a:xfrm>
            <a:off x="1822387" y="3275000"/>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38"/>
          <p:cNvSpPr txBox="1"/>
          <p:nvPr>
            <p:ph idx="5" type="subTitle"/>
          </p:nvPr>
        </p:nvSpPr>
        <p:spPr>
          <a:xfrm>
            <a:off x="1822387" y="3861525"/>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38"/>
          <p:cNvSpPr txBox="1"/>
          <p:nvPr>
            <p:ph idx="6" type="title"/>
          </p:nvPr>
        </p:nvSpPr>
        <p:spPr>
          <a:xfrm>
            <a:off x="5164636" y="3275000"/>
            <a:ext cx="215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38"/>
          <p:cNvSpPr txBox="1"/>
          <p:nvPr>
            <p:ph idx="7" type="subTitle"/>
          </p:nvPr>
        </p:nvSpPr>
        <p:spPr>
          <a:xfrm>
            <a:off x="5164636" y="3861525"/>
            <a:ext cx="2157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38"/>
          <p:cNvSpPr txBox="1"/>
          <p:nvPr>
            <p:ph idx="8"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92" name="Google Shape;292;p38"/>
          <p:cNvCxnSpPr/>
          <p:nvPr/>
        </p:nvCxnSpPr>
        <p:spPr>
          <a:xfrm>
            <a:off x="-9150" y="4840575"/>
            <a:ext cx="9220800" cy="0"/>
          </a:xfrm>
          <a:prstGeom prst="straightConnector1">
            <a:avLst/>
          </a:prstGeom>
          <a:noFill/>
          <a:ln cap="flat" cmpd="sng" w="9525">
            <a:solidFill>
              <a:schemeClr val="dk2"/>
            </a:solidFill>
            <a:prstDash val="solid"/>
            <a:round/>
            <a:headEnd len="med" w="med" type="none"/>
            <a:tailEnd len="med" w="med" type="none"/>
          </a:ln>
        </p:spPr>
      </p:cxnSp>
      <p:sp>
        <p:nvSpPr>
          <p:cNvPr id="293" name="Google Shape;293;p38"/>
          <p:cNvSpPr/>
          <p:nvPr/>
        </p:nvSpPr>
        <p:spPr>
          <a:xfrm flipH="1">
            <a:off x="8315450" y="1689525"/>
            <a:ext cx="2331900" cy="2303700"/>
          </a:xfrm>
          <a:prstGeom prst="arc">
            <a:avLst>
              <a:gd fmla="val 16200000" name="adj1"/>
              <a:gd fmla="val 542226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rot="10800000">
            <a:off x="-780300" y="-158700"/>
            <a:ext cx="1500300" cy="22416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bg>
      <p:bgPr>
        <a:solidFill>
          <a:schemeClr val="accent3"/>
        </a:solidFill>
      </p:bgPr>
    </p:bg>
    <p:spTree>
      <p:nvGrpSpPr>
        <p:cNvPr id="295" name="Shape 295"/>
        <p:cNvGrpSpPr/>
        <p:nvPr/>
      </p:nvGrpSpPr>
      <p:grpSpPr>
        <a:xfrm>
          <a:off x="0" y="0"/>
          <a:ext cx="0" cy="0"/>
          <a:chOff x="0" y="0"/>
          <a:chExt cx="0" cy="0"/>
        </a:xfrm>
      </p:grpSpPr>
      <p:sp>
        <p:nvSpPr>
          <p:cNvPr id="296" name="Google Shape;296;p39"/>
          <p:cNvSpPr/>
          <p:nvPr/>
        </p:nvSpPr>
        <p:spPr>
          <a:xfrm>
            <a:off x="652925"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4573958"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6534475"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2613429" y="1393600"/>
            <a:ext cx="1956600" cy="3944700"/>
          </a:xfrm>
          <a:prstGeom prst="round2SameRect">
            <a:avLst>
              <a:gd fmla="val 49935"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39"/>
          <p:cNvCxnSpPr/>
          <p:nvPr/>
        </p:nvCxnSpPr>
        <p:spPr>
          <a:xfrm>
            <a:off x="-8975" y="4832725"/>
            <a:ext cx="9170700" cy="87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39"/>
          <p:cNvSpPr txBox="1"/>
          <p:nvPr>
            <p:ph type="title"/>
          </p:nvPr>
        </p:nvSpPr>
        <p:spPr>
          <a:xfrm>
            <a:off x="723425"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39"/>
          <p:cNvSpPr txBox="1"/>
          <p:nvPr>
            <p:ph idx="1" type="subTitle"/>
          </p:nvPr>
        </p:nvSpPr>
        <p:spPr>
          <a:xfrm>
            <a:off x="723425"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39"/>
          <p:cNvSpPr txBox="1"/>
          <p:nvPr>
            <p:ph idx="2" type="title"/>
          </p:nvPr>
        </p:nvSpPr>
        <p:spPr>
          <a:xfrm>
            <a:off x="4644458"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39"/>
          <p:cNvSpPr txBox="1"/>
          <p:nvPr>
            <p:ph idx="3" type="subTitle"/>
          </p:nvPr>
        </p:nvSpPr>
        <p:spPr>
          <a:xfrm>
            <a:off x="4644458"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39"/>
          <p:cNvSpPr txBox="1"/>
          <p:nvPr>
            <p:ph idx="4" type="title"/>
          </p:nvPr>
        </p:nvSpPr>
        <p:spPr>
          <a:xfrm>
            <a:off x="2683942" y="2830938"/>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9"/>
          <p:cNvSpPr txBox="1"/>
          <p:nvPr>
            <p:ph idx="5" type="subTitle"/>
          </p:nvPr>
        </p:nvSpPr>
        <p:spPr>
          <a:xfrm>
            <a:off x="2683942" y="3417463"/>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39"/>
          <p:cNvSpPr txBox="1"/>
          <p:nvPr>
            <p:ph idx="6" type="title"/>
          </p:nvPr>
        </p:nvSpPr>
        <p:spPr>
          <a:xfrm>
            <a:off x="6604975" y="2830925"/>
            <a:ext cx="1815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9"/>
          <p:cNvSpPr txBox="1"/>
          <p:nvPr>
            <p:ph idx="7" type="subTitle"/>
          </p:nvPr>
        </p:nvSpPr>
        <p:spPr>
          <a:xfrm>
            <a:off x="6604975" y="3417450"/>
            <a:ext cx="1815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9"/>
          <p:cNvSpPr txBox="1"/>
          <p:nvPr>
            <p:ph idx="8"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39"/>
          <p:cNvSpPr/>
          <p:nvPr/>
        </p:nvSpPr>
        <p:spPr>
          <a:xfrm>
            <a:off x="7692025" y="4115575"/>
            <a:ext cx="1469700" cy="14517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39"/>
          <p:cNvCxnSpPr/>
          <p:nvPr/>
        </p:nvCxnSpPr>
        <p:spPr>
          <a:xfrm>
            <a:off x="-9150" y="256350"/>
            <a:ext cx="9143100" cy="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39"/>
          <p:cNvSpPr/>
          <p:nvPr/>
        </p:nvSpPr>
        <p:spPr>
          <a:xfrm rot="-5400000">
            <a:off x="-17175" y="4103000"/>
            <a:ext cx="1469700" cy="14520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accent3"/>
        </a:solidFill>
      </p:bgPr>
    </p:bg>
    <p:spTree>
      <p:nvGrpSpPr>
        <p:cNvPr id="313" name="Shape 313"/>
        <p:cNvGrpSpPr/>
        <p:nvPr/>
      </p:nvGrpSpPr>
      <p:grpSpPr>
        <a:xfrm>
          <a:off x="0" y="0"/>
          <a:ext cx="0" cy="0"/>
          <a:chOff x="0" y="0"/>
          <a:chExt cx="0" cy="0"/>
        </a:xfrm>
      </p:grpSpPr>
      <p:sp>
        <p:nvSpPr>
          <p:cNvPr id="314" name="Google Shape;314;p40"/>
          <p:cNvSpPr txBox="1"/>
          <p:nvPr>
            <p:ph type="title"/>
          </p:nvPr>
        </p:nvSpPr>
        <p:spPr>
          <a:xfrm>
            <a:off x="72000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40"/>
          <p:cNvSpPr txBox="1"/>
          <p:nvPr>
            <p:ph idx="1" type="subTitle"/>
          </p:nvPr>
        </p:nvSpPr>
        <p:spPr>
          <a:xfrm>
            <a:off x="72000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40"/>
          <p:cNvSpPr txBox="1"/>
          <p:nvPr>
            <p:ph idx="2" type="title"/>
          </p:nvPr>
        </p:nvSpPr>
        <p:spPr>
          <a:xfrm>
            <a:off x="349365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40"/>
          <p:cNvSpPr txBox="1"/>
          <p:nvPr>
            <p:ph idx="3" type="subTitle"/>
          </p:nvPr>
        </p:nvSpPr>
        <p:spPr>
          <a:xfrm>
            <a:off x="349365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40"/>
          <p:cNvSpPr txBox="1"/>
          <p:nvPr>
            <p:ph idx="4" type="title"/>
          </p:nvPr>
        </p:nvSpPr>
        <p:spPr>
          <a:xfrm>
            <a:off x="72000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40"/>
          <p:cNvSpPr txBox="1"/>
          <p:nvPr>
            <p:ph idx="5" type="subTitle"/>
          </p:nvPr>
        </p:nvSpPr>
        <p:spPr>
          <a:xfrm>
            <a:off x="72000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40"/>
          <p:cNvSpPr txBox="1"/>
          <p:nvPr>
            <p:ph idx="6" type="title"/>
          </p:nvPr>
        </p:nvSpPr>
        <p:spPr>
          <a:xfrm>
            <a:off x="349365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1" name="Google Shape;321;p40"/>
          <p:cNvSpPr txBox="1"/>
          <p:nvPr>
            <p:ph idx="7" type="subTitle"/>
          </p:nvPr>
        </p:nvSpPr>
        <p:spPr>
          <a:xfrm>
            <a:off x="349365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40"/>
          <p:cNvSpPr txBox="1"/>
          <p:nvPr>
            <p:ph idx="8" type="title"/>
          </p:nvPr>
        </p:nvSpPr>
        <p:spPr>
          <a:xfrm>
            <a:off x="6267450" y="1730475"/>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3" name="Google Shape;323;p40"/>
          <p:cNvSpPr txBox="1"/>
          <p:nvPr>
            <p:ph idx="9" type="subTitle"/>
          </p:nvPr>
        </p:nvSpPr>
        <p:spPr>
          <a:xfrm>
            <a:off x="6267450" y="2317000"/>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40"/>
          <p:cNvSpPr txBox="1"/>
          <p:nvPr>
            <p:ph idx="13" type="title"/>
          </p:nvPr>
        </p:nvSpPr>
        <p:spPr>
          <a:xfrm>
            <a:off x="6267450" y="3278900"/>
            <a:ext cx="2156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5" name="Google Shape;325;p40"/>
          <p:cNvSpPr txBox="1"/>
          <p:nvPr>
            <p:ph idx="14" type="subTitle"/>
          </p:nvPr>
        </p:nvSpPr>
        <p:spPr>
          <a:xfrm>
            <a:off x="6267450" y="3865425"/>
            <a:ext cx="21567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40"/>
          <p:cNvSpPr txBox="1"/>
          <p:nvPr>
            <p:ph idx="15" type="title"/>
          </p:nvPr>
        </p:nvSpPr>
        <p:spPr>
          <a:xfrm>
            <a:off x="720000" y="540000"/>
            <a:ext cx="7704000" cy="5436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7" name="Google Shape;327;p40"/>
          <p:cNvSpPr/>
          <p:nvPr/>
        </p:nvSpPr>
        <p:spPr>
          <a:xfrm>
            <a:off x="3856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31765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5967450" y="1335975"/>
            <a:ext cx="2790900" cy="38793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rot="-5400000">
            <a:off x="8216496" y="4227271"/>
            <a:ext cx="1866900" cy="1844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0"/>
          <p:cNvCxnSpPr/>
          <p:nvPr/>
        </p:nvCxnSpPr>
        <p:spPr>
          <a:xfrm>
            <a:off x="-29642" y="287625"/>
            <a:ext cx="93330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40"/>
          <p:cNvCxnSpPr/>
          <p:nvPr/>
        </p:nvCxnSpPr>
        <p:spPr>
          <a:xfrm>
            <a:off x="-9150" y="4840575"/>
            <a:ext cx="9143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dk1"/>
        </a:solidFill>
      </p:bgPr>
    </p:bg>
    <p:spTree>
      <p:nvGrpSpPr>
        <p:cNvPr id="333" name="Shape 333"/>
        <p:cNvGrpSpPr/>
        <p:nvPr/>
      </p:nvGrpSpPr>
      <p:grpSpPr>
        <a:xfrm>
          <a:off x="0" y="0"/>
          <a:ext cx="0" cy="0"/>
          <a:chOff x="0" y="0"/>
          <a:chExt cx="0" cy="0"/>
        </a:xfrm>
      </p:grpSpPr>
      <p:sp>
        <p:nvSpPr>
          <p:cNvPr id="334" name="Google Shape;334;p41"/>
          <p:cNvSpPr txBox="1"/>
          <p:nvPr>
            <p:ph hasCustomPrompt="1" type="title"/>
          </p:nvPr>
        </p:nvSpPr>
        <p:spPr>
          <a:xfrm>
            <a:off x="2152200" y="540000"/>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5" name="Google Shape;335;p41"/>
          <p:cNvSpPr txBox="1"/>
          <p:nvPr>
            <p:ph idx="1" type="subTitle"/>
          </p:nvPr>
        </p:nvSpPr>
        <p:spPr>
          <a:xfrm>
            <a:off x="2152200" y="1307824"/>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41"/>
          <p:cNvSpPr txBox="1"/>
          <p:nvPr>
            <p:ph hasCustomPrompt="1" idx="2" type="title"/>
          </p:nvPr>
        </p:nvSpPr>
        <p:spPr>
          <a:xfrm>
            <a:off x="2152200" y="1969330"/>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7" name="Google Shape;337;p41"/>
          <p:cNvSpPr txBox="1"/>
          <p:nvPr>
            <p:ph idx="3" type="subTitle"/>
          </p:nvPr>
        </p:nvSpPr>
        <p:spPr>
          <a:xfrm>
            <a:off x="2152200" y="2737155"/>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41"/>
          <p:cNvSpPr txBox="1"/>
          <p:nvPr>
            <p:ph hasCustomPrompt="1" idx="4" type="title"/>
          </p:nvPr>
        </p:nvSpPr>
        <p:spPr>
          <a:xfrm>
            <a:off x="2152200" y="3398673"/>
            <a:ext cx="4839600" cy="8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9" name="Google Shape;339;p41"/>
          <p:cNvSpPr txBox="1"/>
          <p:nvPr>
            <p:ph idx="5" type="subTitle"/>
          </p:nvPr>
        </p:nvSpPr>
        <p:spPr>
          <a:xfrm>
            <a:off x="2152200" y="4166497"/>
            <a:ext cx="4839600" cy="43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latin typeface="Nunito"/>
                <a:ea typeface="Nunito"/>
                <a:cs typeface="Nunito"/>
                <a:sym typeface="Nuni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41"/>
          <p:cNvSpPr/>
          <p:nvPr/>
        </p:nvSpPr>
        <p:spPr>
          <a:xfrm rot="5400000">
            <a:off x="3457800" y="-3072450"/>
            <a:ext cx="1420200" cy="84480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flipH="1" rot="-5400000">
            <a:off x="4244700" y="-1630950"/>
            <a:ext cx="1420200" cy="84054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rot="5400000">
            <a:off x="3457800" y="-232050"/>
            <a:ext cx="1420200" cy="8448000"/>
          </a:xfrm>
          <a:prstGeom prst="round2SameRect">
            <a:avLst>
              <a:gd fmla="val 5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41"/>
          <p:cNvCxnSpPr/>
          <p:nvPr/>
        </p:nvCxnSpPr>
        <p:spPr>
          <a:xfrm rot="10800000">
            <a:off x="8758675" y="3295175"/>
            <a:ext cx="0" cy="1839000"/>
          </a:xfrm>
          <a:prstGeom prst="straightConnector1">
            <a:avLst/>
          </a:prstGeom>
          <a:noFill/>
          <a:ln cap="flat" cmpd="sng" w="9525">
            <a:solidFill>
              <a:schemeClr val="accent3"/>
            </a:solidFill>
            <a:prstDash val="solid"/>
            <a:round/>
            <a:headEnd len="med" w="med" type="none"/>
            <a:tailEnd len="med" w="med" type="none"/>
          </a:ln>
        </p:spPr>
      </p:cxnSp>
      <p:sp>
        <p:nvSpPr>
          <p:cNvPr id="344" name="Google Shape;344;p41"/>
          <p:cNvSpPr/>
          <p:nvPr/>
        </p:nvSpPr>
        <p:spPr>
          <a:xfrm>
            <a:off x="5889175" y="1861650"/>
            <a:ext cx="2869500" cy="28344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41"/>
          <p:cNvCxnSpPr>
            <a:endCxn id="346" idx="0"/>
          </p:cNvCxnSpPr>
          <p:nvPr/>
        </p:nvCxnSpPr>
        <p:spPr>
          <a:xfrm rot="10800000">
            <a:off x="408125" y="-16900"/>
            <a:ext cx="0" cy="3285900"/>
          </a:xfrm>
          <a:prstGeom prst="straightConnector1">
            <a:avLst/>
          </a:prstGeom>
          <a:noFill/>
          <a:ln cap="flat" cmpd="sng" w="9525">
            <a:solidFill>
              <a:schemeClr val="accent3"/>
            </a:solidFill>
            <a:prstDash val="solid"/>
            <a:round/>
            <a:headEnd len="med" w="med" type="none"/>
            <a:tailEnd len="med" w="med" type="none"/>
          </a:ln>
        </p:spPr>
      </p:cxnSp>
      <p:sp>
        <p:nvSpPr>
          <p:cNvPr id="347" name="Google Shape;347;p41"/>
          <p:cNvSpPr/>
          <p:nvPr/>
        </p:nvSpPr>
        <p:spPr>
          <a:xfrm>
            <a:off x="-1042675" y="3281850"/>
            <a:ext cx="2869500" cy="28344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1487425" y="-16900"/>
            <a:ext cx="3791100" cy="3744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bg>
      <p:bgPr>
        <a:solidFill>
          <a:schemeClr val="accent3"/>
        </a:solidFill>
      </p:bgPr>
    </p:bg>
    <p:spTree>
      <p:nvGrpSpPr>
        <p:cNvPr id="348" name="Shape 348"/>
        <p:cNvGrpSpPr/>
        <p:nvPr/>
      </p:nvGrpSpPr>
      <p:grpSpPr>
        <a:xfrm>
          <a:off x="0" y="0"/>
          <a:ext cx="0" cy="0"/>
          <a:chOff x="0" y="0"/>
          <a:chExt cx="0" cy="0"/>
        </a:xfrm>
      </p:grpSpPr>
      <p:grpSp>
        <p:nvGrpSpPr>
          <p:cNvPr id="349" name="Google Shape;349;p42"/>
          <p:cNvGrpSpPr/>
          <p:nvPr/>
        </p:nvGrpSpPr>
        <p:grpSpPr>
          <a:xfrm rot="10800000">
            <a:off x="-58393" y="278409"/>
            <a:ext cx="9220108" cy="1863902"/>
            <a:chOff x="4572000" y="2566850"/>
            <a:chExt cx="11453550" cy="2288400"/>
          </a:xfrm>
        </p:grpSpPr>
        <p:sp>
          <p:nvSpPr>
            <p:cNvPr id="350" name="Google Shape;350;p42"/>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42"/>
            <p:cNvCxnSpPr>
              <a:stCxn id="350" idx="2"/>
            </p:cNvCxnSpPr>
            <p:nvPr/>
          </p:nvCxnSpPr>
          <p:spPr>
            <a:xfrm>
              <a:off x="5702250" y="4855250"/>
              <a:ext cx="10323300" cy="0"/>
            </a:xfrm>
            <a:prstGeom prst="straightConnector1">
              <a:avLst/>
            </a:prstGeom>
            <a:noFill/>
            <a:ln cap="flat" cmpd="sng" w="9525">
              <a:solidFill>
                <a:schemeClr val="dk2"/>
              </a:solidFill>
              <a:prstDash val="solid"/>
              <a:round/>
              <a:headEnd len="med" w="med" type="none"/>
              <a:tailEnd len="med" w="med" type="none"/>
            </a:ln>
          </p:spPr>
        </p:cxnSp>
      </p:grpSp>
      <p:sp>
        <p:nvSpPr>
          <p:cNvPr id="352" name="Google Shape;352;p42"/>
          <p:cNvSpPr txBox="1"/>
          <p:nvPr>
            <p:ph type="title"/>
          </p:nvPr>
        </p:nvSpPr>
        <p:spPr>
          <a:xfrm>
            <a:off x="1969550" y="540000"/>
            <a:ext cx="52050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42"/>
          <p:cNvSpPr/>
          <p:nvPr/>
        </p:nvSpPr>
        <p:spPr>
          <a:xfrm>
            <a:off x="-1820844" y="3721775"/>
            <a:ext cx="3119100" cy="3081300"/>
          </a:xfrm>
          <a:prstGeom prst="arc">
            <a:avLst>
              <a:gd fmla="val 162001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bg>
      <p:bgPr>
        <a:solidFill>
          <a:schemeClr val="accent3"/>
        </a:solidFill>
      </p:bgPr>
    </p:bg>
    <p:spTree>
      <p:nvGrpSpPr>
        <p:cNvPr id="354" name="Shape 354"/>
        <p:cNvGrpSpPr/>
        <p:nvPr/>
      </p:nvGrpSpPr>
      <p:grpSpPr>
        <a:xfrm>
          <a:off x="0" y="0"/>
          <a:ext cx="0" cy="0"/>
          <a:chOff x="0" y="0"/>
          <a:chExt cx="0" cy="0"/>
        </a:xfrm>
      </p:grpSpPr>
      <p:cxnSp>
        <p:nvCxnSpPr>
          <p:cNvPr id="355" name="Google Shape;355;p43"/>
          <p:cNvCxnSpPr/>
          <p:nvPr/>
        </p:nvCxnSpPr>
        <p:spPr>
          <a:xfrm>
            <a:off x="-37350" y="280050"/>
            <a:ext cx="9194700" cy="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43"/>
          <p:cNvCxnSpPr/>
          <p:nvPr/>
        </p:nvCxnSpPr>
        <p:spPr>
          <a:xfrm>
            <a:off x="-37350" y="4900800"/>
            <a:ext cx="9194700" cy="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43"/>
          <p:cNvCxnSpPr/>
          <p:nvPr/>
        </p:nvCxnSpPr>
        <p:spPr>
          <a:xfrm rot="10800000">
            <a:off x="317313" y="-46725"/>
            <a:ext cx="0" cy="52089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43"/>
          <p:cNvCxnSpPr/>
          <p:nvPr/>
        </p:nvCxnSpPr>
        <p:spPr>
          <a:xfrm rot="10800000">
            <a:off x="8802688" y="-46725"/>
            <a:ext cx="0" cy="52089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43"/>
          <p:cNvSpPr/>
          <p:nvPr/>
        </p:nvSpPr>
        <p:spPr>
          <a:xfrm rot="5399339">
            <a:off x="-831151" y="-493937"/>
            <a:ext cx="1560600" cy="1541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txBox="1"/>
          <p:nvPr>
            <p:ph type="title"/>
          </p:nvPr>
        </p:nvSpPr>
        <p:spPr>
          <a:xfrm>
            <a:off x="2359175" y="540000"/>
            <a:ext cx="44256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1" name="Google Shape;361;p43"/>
          <p:cNvSpPr/>
          <p:nvPr/>
        </p:nvSpPr>
        <p:spPr>
          <a:xfrm rot="10799531">
            <a:off x="8187850" y="-808768"/>
            <a:ext cx="2198100" cy="2171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1">
    <p:bg>
      <p:bgPr>
        <a:solidFill>
          <a:schemeClr val="accent3"/>
        </a:solidFill>
      </p:bgPr>
    </p:bg>
    <p:spTree>
      <p:nvGrpSpPr>
        <p:cNvPr id="362" name="Shape 362"/>
        <p:cNvGrpSpPr/>
        <p:nvPr/>
      </p:nvGrpSpPr>
      <p:grpSpPr>
        <a:xfrm>
          <a:off x="0" y="0"/>
          <a:ext cx="0" cy="0"/>
          <a:chOff x="0" y="0"/>
          <a:chExt cx="0" cy="0"/>
        </a:xfrm>
      </p:grpSpPr>
      <p:cxnSp>
        <p:nvCxnSpPr>
          <p:cNvPr id="363" name="Google Shape;363;p44"/>
          <p:cNvCxnSpPr/>
          <p:nvPr/>
        </p:nvCxnSpPr>
        <p:spPr>
          <a:xfrm rot="10800000">
            <a:off x="329275" y="-46725"/>
            <a:ext cx="0" cy="52089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44"/>
          <p:cNvCxnSpPr/>
          <p:nvPr/>
        </p:nvCxnSpPr>
        <p:spPr>
          <a:xfrm rot="10800000">
            <a:off x="8814650" y="-46725"/>
            <a:ext cx="0" cy="520890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44"/>
          <p:cNvSpPr/>
          <p:nvPr/>
        </p:nvSpPr>
        <p:spPr>
          <a:xfrm rot="10800000">
            <a:off x="8182276" y="-1016401"/>
            <a:ext cx="1965600" cy="19416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p:nvPr/>
        </p:nvSpPr>
        <p:spPr>
          <a:xfrm rot="5400000">
            <a:off x="-1026449" y="-1005299"/>
            <a:ext cx="1943100" cy="19194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txBox="1"/>
          <p:nvPr>
            <p:ph type="title"/>
          </p:nvPr>
        </p:nvSpPr>
        <p:spPr>
          <a:xfrm>
            <a:off x="1871825" y="540000"/>
            <a:ext cx="5400300" cy="5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solidFill>
          <a:schemeClr val="dk1"/>
        </a:solidFill>
      </p:bgPr>
    </p:bg>
    <p:spTree>
      <p:nvGrpSpPr>
        <p:cNvPr id="368" name="Shape 368"/>
        <p:cNvGrpSpPr/>
        <p:nvPr/>
      </p:nvGrpSpPr>
      <p:grpSpPr>
        <a:xfrm>
          <a:off x="0" y="0"/>
          <a:ext cx="0" cy="0"/>
          <a:chOff x="0" y="0"/>
          <a:chExt cx="0" cy="0"/>
        </a:xfrm>
      </p:grpSpPr>
      <p:sp>
        <p:nvSpPr>
          <p:cNvPr id="369" name="Google Shape;369;p45"/>
          <p:cNvSpPr/>
          <p:nvPr/>
        </p:nvSpPr>
        <p:spPr>
          <a:xfrm>
            <a:off x="1726050" y="-96300"/>
            <a:ext cx="5608800" cy="53811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5"/>
          <p:cNvSpPr txBox="1"/>
          <p:nvPr>
            <p:ph type="ctrTitle"/>
          </p:nvPr>
        </p:nvSpPr>
        <p:spPr>
          <a:xfrm>
            <a:off x="2147950" y="540000"/>
            <a:ext cx="4848000" cy="98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1" name="Google Shape;371;p45"/>
          <p:cNvSpPr txBox="1"/>
          <p:nvPr>
            <p:ph idx="1" type="subTitle"/>
          </p:nvPr>
        </p:nvSpPr>
        <p:spPr>
          <a:xfrm>
            <a:off x="2148050" y="1521900"/>
            <a:ext cx="4848000" cy="48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500">
                <a:solidFill>
                  <a:schemeClr val="accent3"/>
                </a:solidFill>
                <a:latin typeface="Tenor Sans"/>
                <a:ea typeface="Tenor Sans"/>
                <a:cs typeface="Tenor Sans"/>
                <a:sym typeface="Tenor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2" name="Google Shape;372;p45"/>
          <p:cNvSpPr txBox="1"/>
          <p:nvPr>
            <p:ph idx="2" type="subTitle"/>
          </p:nvPr>
        </p:nvSpPr>
        <p:spPr>
          <a:xfrm>
            <a:off x="2148050" y="2088275"/>
            <a:ext cx="4848000" cy="81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a:solidFill>
                  <a:schemeClr val="accent3"/>
                </a:solidFill>
                <a:latin typeface="Nunito"/>
                <a:ea typeface="Nunito"/>
                <a:cs typeface="Nunito"/>
                <a:sym typeface="Nuni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3" name="Google Shape;373;p45"/>
          <p:cNvSpPr txBox="1"/>
          <p:nvPr/>
        </p:nvSpPr>
        <p:spPr>
          <a:xfrm>
            <a:off x="2148050" y="3783900"/>
            <a:ext cx="4848000" cy="5514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accent3"/>
                </a:solidFill>
                <a:latin typeface="Nunito"/>
                <a:ea typeface="Nunito"/>
                <a:cs typeface="Nunito"/>
                <a:sym typeface="Nunito"/>
              </a:rPr>
              <a:t>CREDITS: This presentation template was created by </a:t>
            </a:r>
            <a:r>
              <a:rPr b="1" lang="en" sz="1200">
                <a:solidFill>
                  <a:schemeClr val="accent3"/>
                </a:solidFill>
                <a:uFill>
                  <a:noFill/>
                </a:uFill>
                <a:latin typeface="Nunito"/>
                <a:ea typeface="Nunito"/>
                <a:cs typeface="Nunito"/>
                <a:sym typeface="Nunito"/>
                <a:hlinkClick r:id="rId2">
                  <a:extLst>
                    <a:ext uri="{A12FA001-AC4F-418D-AE19-62706E023703}">
                      <ahyp:hlinkClr val="tx"/>
                    </a:ext>
                  </a:extLst>
                </a:hlinkClick>
              </a:rPr>
              <a:t>Slidesgo</a:t>
            </a:r>
            <a:r>
              <a:rPr b="1" lang="en" sz="1200">
                <a:solidFill>
                  <a:schemeClr val="accent3"/>
                </a:solidFill>
                <a:latin typeface="Nunito"/>
                <a:ea typeface="Nunito"/>
                <a:cs typeface="Nunito"/>
                <a:sym typeface="Nunito"/>
              </a:rPr>
              <a:t>,</a:t>
            </a:r>
            <a:r>
              <a:rPr lang="en" sz="1200">
                <a:solidFill>
                  <a:schemeClr val="accent3"/>
                </a:solidFill>
                <a:latin typeface="Nunito"/>
                <a:ea typeface="Nunito"/>
                <a:cs typeface="Nunito"/>
                <a:sym typeface="Nunito"/>
              </a:rPr>
              <a:t> including icons by </a:t>
            </a:r>
            <a:r>
              <a:rPr b="1" lang="en" sz="1200">
                <a:solidFill>
                  <a:schemeClr val="accent3"/>
                </a:solidFill>
                <a:uFill>
                  <a:noFill/>
                </a:uFill>
                <a:latin typeface="Nunito"/>
                <a:ea typeface="Nunito"/>
                <a:cs typeface="Nunito"/>
                <a:sym typeface="Nunito"/>
                <a:hlinkClick r:id="rId3">
                  <a:extLst>
                    <a:ext uri="{A12FA001-AC4F-418D-AE19-62706E023703}">
                      <ahyp:hlinkClr val="tx"/>
                    </a:ext>
                  </a:extLst>
                </a:hlinkClick>
              </a:rPr>
              <a:t>Flaticon</a:t>
            </a:r>
            <a:r>
              <a:rPr b="1" lang="en" sz="1200">
                <a:solidFill>
                  <a:schemeClr val="accent3"/>
                </a:solidFill>
                <a:latin typeface="Nunito"/>
                <a:ea typeface="Nunito"/>
                <a:cs typeface="Nunito"/>
                <a:sym typeface="Nunito"/>
              </a:rPr>
              <a:t>,</a:t>
            </a:r>
            <a:r>
              <a:rPr lang="en" sz="1200">
                <a:solidFill>
                  <a:schemeClr val="accent3"/>
                </a:solidFill>
                <a:latin typeface="Nunito"/>
                <a:ea typeface="Nunito"/>
                <a:cs typeface="Nunito"/>
                <a:sym typeface="Nunito"/>
              </a:rPr>
              <a:t> infographics &amp; images by </a:t>
            </a:r>
            <a:r>
              <a:rPr b="1" lang="en" sz="1200">
                <a:solidFill>
                  <a:schemeClr val="accent3"/>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accent3"/>
              </a:solidFill>
              <a:latin typeface="Nunito"/>
              <a:ea typeface="Nunito"/>
              <a:cs typeface="Nunito"/>
              <a:sym typeface="Nunito"/>
            </a:endParaRPr>
          </a:p>
        </p:txBody>
      </p:sp>
      <p:cxnSp>
        <p:nvCxnSpPr>
          <p:cNvPr id="374" name="Google Shape;374;p45"/>
          <p:cNvCxnSpPr/>
          <p:nvPr/>
        </p:nvCxnSpPr>
        <p:spPr>
          <a:xfrm>
            <a:off x="10350" y="302200"/>
            <a:ext cx="9123600" cy="0"/>
          </a:xfrm>
          <a:prstGeom prst="straightConnector1">
            <a:avLst/>
          </a:prstGeom>
          <a:noFill/>
          <a:ln cap="flat" cmpd="sng" w="9525">
            <a:solidFill>
              <a:schemeClr val="accent3"/>
            </a:solidFill>
            <a:prstDash val="solid"/>
            <a:round/>
            <a:headEnd len="med" w="med" type="none"/>
            <a:tailEnd len="med" w="med" type="none"/>
          </a:ln>
        </p:spPr>
      </p:cxnSp>
      <p:sp>
        <p:nvSpPr>
          <p:cNvPr id="375" name="Google Shape;375;p45"/>
          <p:cNvSpPr/>
          <p:nvPr/>
        </p:nvSpPr>
        <p:spPr>
          <a:xfrm>
            <a:off x="-19250" y="3726250"/>
            <a:ext cx="9182400" cy="1420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45"/>
          <p:cNvGrpSpPr/>
          <p:nvPr/>
        </p:nvGrpSpPr>
        <p:grpSpPr>
          <a:xfrm flipH="1" rot="5400000">
            <a:off x="197415" y="522636"/>
            <a:ext cx="3055383" cy="2010131"/>
            <a:chOff x="4572000" y="2566850"/>
            <a:chExt cx="3478350" cy="2288400"/>
          </a:xfrm>
        </p:grpSpPr>
        <p:sp>
          <p:nvSpPr>
            <p:cNvPr id="377" name="Google Shape;377;p45"/>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45"/>
            <p:cNvCxnSpPr>
              <a:stCxn id="377"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379" name="Google Shape;379;p45"/>
          <p:cNvSpPr/>
          <p:nvPr/>
        </p:nvSpPr>
        <p:spPr>
          <a:xfrm>
            <a:off x="-479925" y="54001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45"/>
          <p:cNvCxnSpPr/>
          <p:nvPr/>
        </p:nvCxnSpPr>
        <p:spPr>
          <a:xfrm>
            <a:off x="-10900" y="4843575"/>
            <a:ext cx="9159000" cy="0"/>
          </a:xfrm>
          <a:prstGeom prst="straightConnector1">
            <a:avLst/>
          </a:prstGeom>
          <a:noFill/>
          <a:ln cap="flat" cmpd="sng" w="9525">
            <a:solidFill>
              <a:schemeClr val="accent3"/>
            </a:solidFill>
            <a:prstDash val="solid"/>
            <a:round/>
            <a:headEnd len="med" w="med" type="none"/>
            <a:tailEnd len="med" w="med" type="none"/>
          </a:ln>
        </p:spPr>
      </p:cxnSp>
      <p:grpSp>
        <p:nvGrpSpPr>
          <p:cNvPr id="381" name="Google Shape;381;p45"/>
          <p:cNvGrpSpPr/>
          <p:nvPr/>
        </p:nvGrpSpPr>
        <p:grpSpPr>
          <a:xfrm flipH="1" rot="-5400000">
            <a:off x="5583076" y="885356"/>
            <a:ext cx="3424045" cy="2257735"/>
            <a:chOff x="4572000" y="2566850"/>
            <a:chExt cx="3470550" cy="2288400"/>
          </a:xfrm>
        </p:grpSpPr>
        <p:sp>
          <p:nvSpPr>
            <p:cNvPr id="382" name="Google Shape;382;p45"/>
            <p:cNvSpPr/>
            <p:nvPr/>
          </p:nvSpPr>
          <p:spPr>
            <a:xfrm flipH="1" rot="-5400000">
              <a:off x="4558050" y="2580800"/>
              <a:ext cx="2288400" cy="2260500"/>
            </a:xfrm>
            <a:prstGeom prst="arc">
              <a:avLst>
                <a:gd fmla="val 1619369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45"/>
            <p:cNvCxnSpPr>
              <a:stCxn id="382" idx="2"/>
            </p:cNvCxnSpPr>
            <p:nvPr/>
          </p:nvCxnSpPr>
          <p:spPr>
            <a:xfrm rot="10800000">
              <a:off x="6872400" y="3685100"/>
              <a:ext cx="0" cy="2340300"/>
            </a:xfrm>
            <a:prstGeom prst="straightConnector1">
              <a:avLst/>
            </a:prstGeom>
            <a:noFill/>
            <a:ln cap="flat" cmpd="sng" w="9525">
              <a:solidFill>
                <a:schemeClr val="accent3"/>
              </a:solidFill>
              <a:prstDash val="solid"/>
              <a:round/>
              <a:headEnd len="med" w="med" type="none"/>
              <a:tailEnd len="med" w="med" type="none"/>
            </a:ln>
          </p:spPr>
        </p:cxnSp>
      </p:grpSp>
      <p:sp>
        <p:nvSpPr>
          <p:cNvPr id="384" name="Google Shape;384;p45"/>
          <p:cNvSpPr/>
          <p:nvPr/>
        </p:nvSpPr>
        <p:spPr>
          <a:xfrm>
            <a:off x="6625625" y="413033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5"/>
          <p:cNvSpPr/>
          <p:nvPr/>
        </p:nvSpPr>
        <p:spPr>
          <a:xfrm>
            <a:off x="288150" y="413033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
          <p:cNvSpPr/>
          <p:nvPr/>
        </p:nvSpPr>
        <p:spPr>
          <a:xfrm>
            <a:off x="6986075" y="119836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
          <p:cNvSpPr/>
          <p:nvPr/>
        </p:nvSpPr>
        <p:spPr>
          <a:xfrm>
            <a:off x="589550" y="2242125"/>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5"/>
          <p:cNvSpPr/>
          <p:nvPr/>
        </p:nvSpPr>
        <p:spPr>
          <a:xfrm>
            <a:off x="8282100" y="1676700"/>
            <a:ext cx="283800" cy="283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dk1"/>
        </a:solidFill>
      </p:bgPr>
    </p:bg>
    <p:spTree>
      <p:nvGrpSpPr>
        <p:cNvPr id="389" name="Shape 389"/>
        <p:cNvGrpSpPr/>
        <p:nvPr/>
      </p:nvGrpSpPr>
      <p:grpSpPr>
        <a:xfrm>
          <a:off x="0" y="0"/>
          <a:ext cx="0" cy="0"/>
          <a:chOff x="0" y="0"/>
          <a:chExt cx="0" cy="0"/>
        </a:xfrm>
      </p:grpSpPr>
      <p:sp>
        <p:nvSpPr>
          <p:cNvPr id="390" name="Google Shape;390;p46"/>
          <p:cNvSpPr/>
          <p:nvPr/>
        </p:nvSpPr>
        <p:spPr>
          <a:xfrm flipH="1" rot="-5400000">
            <a:off x="2550900" y="-1283800"/>
            <a:ext cx="4059900" cy="7711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flipH="1">
            <a:off x="725125" y="564300"/>
            <a:ext cx="3943200" cy="46365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46"/>
          <p:cNvGrpSpPr/>
          <p:nvPr/>
        </p:nvGrpSpPr>
        <p:grpSpPr>
          <a:xfrm rot="-5400000">
            <a:off x="3985226" y="638123"/>
            <a:ext cx="3730530" cy="2454309"/>
            <a:chOff x="4572000" y="2566850"/>
            <a:chExt cx="3478350" cy="2288400"/>
          </a:xfrm>
        </p:grpSpPr>
        <p:sp>
          <p:nvSpPr>
            <p:cNvPr id="393" name="Google Shape;393;p46"/>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46"/>
            <p:cNvCxnSpPr>
              <a:stCxn id="393" idx="2"/>
            </p:cNvCxnSpPr>
            <p:nvPr/>
          </p:nvCxnSpPr>
          <p:spPr>
            <a:xfrm rot="10800000">
              <a:off x="6876300" y="3681200"/>
              <a:ext cx="0" cy="2348100"/>
            </a:xfrm>
            <a:prstGeom prst="straightConnector1">
              <a:avLst/>
            </a:prstGeom>
            <a:noFill/>
            <a:ln cap="flat" cmpd="sng" w="9525">
              <a:solidFill>
                <a:schemeClr val="accent3"/>
              </a:solidFill>
              <a:prstDash val="solid"/>
              <a:round/>
              <a:headEnd len="med" w="med" type="none"/>
              <a:tailEnd len="med" w="med" type="none"/>
            </a:ln>
          </p:spPr>
        </p:cxnSp>
      </p:grpSp>
      <p:sp>
        <p:nvSpPr>
          <p:cNvPr id="395" name="Google Shape;395;p46"/>
          <p:cNvSpPr/>
          <p:nvPr/>
        </p:nvSpPr>
        <p:spPr>
          <a:xfrm flipH="1">
            <a:off x="7077650" y="541850"/>
            <a:ext cx="2709900" cy="26769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p:nvPr/>
        </p:nvSpPr>
        <p:spPr>
          <a:xfrm flipH="1" rot="5400000">
            <a:off x="1050" y="548711"/>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a:off x="8094750" y="3123563"/>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6"/>
          <p:cNvSpPr/>
          <p:nvPr/>
        </p:nvSpPr>
        <p:spPr>
          <a:xfrm>
            <a:off x="1032868" y="564300"/>
            <a:ext cx="296400" cy="29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accent3"/>
        </a:solidFill>
      </p:bgPr>
    </p:bg>
    <p:spTree>
      <p:nvGrpSpPr>
        <p:cNvPr id="399" name="Shape 399"/>
        <p:cNvGrpSpPr/>
        <p:nvPr/>
      </p:nvGrpSpPr>
      <p:grpSpPr>
        <a:xfrm>
          <a:off x="0" y="0"/>
          <a:ext cx="0" cy="0"/>
          <a:chOff x="0" y="0"/>
          <a:chExt cx="0" cy="0"/>
        </a:xfrm>
      </p:grpSpPr>
      <p:sp>
        <p:nvSpPr>
          <p:cNvPr id="400" name="Google Shape;400;p47"/>
          <p:cNvSpPr/>
          <p:nvPr/>
        </p:nvSpPr>
        <p:spPr>
          <a:xfrm flipH="1">
            <a:off x="3519000" y="564300"/>
            <a:ext cx="2106000" cy="46365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47"/>
          <p:cNvGrpSpPr/>
          <p:nvPr/>
        </p:nvGrpSpPr>
        <p:grpSpPr>
          <a:xfrm>
            <a:off x="5625062" y="1613904"/>
            <a:ext cx="3519047" cy="2315174"/>
            <a:chOff x="4572000" y="2566850"/>
            <a:chExt cx="3478350" cy="2288400"/>
          </a:xfrm>
        </p:grpSpPr>
        <p:sp>
          <p:nvSpPr>
            <p:cNvPr id="402" name="Google Shape;402;p47"/>
            <p:cNvSpPr/>
            <p:nvPr/>
          </p:nvSpPr>
          <p:spPr>
            <a:xfrm flipH="1" rot="-5400000">
              <a:off x="4558050" y="2580800"/>
              <a:ext cx="2288400" cy="226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47"/>
            <p:cNvCxnSpPr>
              <a:stCxn id="402" idx="2"/>
            </p:cNvCxnSpPr>
            <p:nvPr/>
          </p:nvCxnSpPr>
          <p:spPr>
            <a:xfrm>
              <a:off x="5702250" y="4855250"/>
              <a:ext cx="2348100" cy="0"/>
            </a:xfrm>
            <a:prstGeom prst="straightConnector1">
              <a:avLst/>
            </a:prstGeom>
            <a:noFill/>
            <a:ln cap="flat" cmpd="sng" w="9525">
              <a:solidFill>
                <a:schemeClr val="dk2"/>
              </a:solidFill>
              <a:prstDash val="solid"/>
              <a:round/>
              <a:headEnd len="med" w="med" type="none"/>
              <a:tailEnd len="med" w="med" type="none"/>
            </a:ln>
          </p:spPr>
        </p:cxnSp>
      </p:grpSp>
      <p:sp>
        <p:nvSpPr>
          <p:cNvPr id="404" name="Google Shape;404;p47"/>
          <p:cNvSpPr/>
          <p:nvPr/>
        </p:nvSpPr>
        <p:spPr>
          <a:xfrm flipH="1" rot="5400000">
            <a:off x="6092186" y="3944551"/>
            <a:ext cx="2556300" cy="25251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flipH="1" rot="5400000">
            <a:off x="4195850" y="2172311"/>
            <a:ext cx="1437900" cy="142050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flipH="1">
            <a:off x="720000" y="564300"/>
            <a:ext cx="2106000" cy="4685700"/>
          </a:xfrm>
          <a:prstGeom prst="round2SameRect">
            <a:avLst>
              <a:gd fmla="val 499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572850" y="4448100"/>
            <a:ext cx="294300" cy="31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47"/>
          <p:cNvCxnSpPr/>
          <p:nvPr/>
        </p:nvCxnSpPr>
        <p:spPr>
          <a:xfrm>
            <a:off x="9525" y="4603500"/>
            <a:ext cx="350520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47"/>
          <p:cNvCxnSpPr>
            <a:stCxn id="400" idx="3"/>
          </p:cNvCxnSpPr>
          <p:nvPr/>
        </p:nvCxnSpPr>
        <p:spPr>
          <a:xfrm>
            <a:off x="4572000" y="564300"/>
            <a:ext cx="4581300" cy="0"/>
          </a:xfrm>
          <a:prstGeom prst="straightConnector1">
            <a:avLst/>
          </a:prstGeom>
          <a:noFill/>
          <a:ln cap="flat" cmpd="sng" w="9525">
            <a:solidFill>
              <a:schemeClr val="dk2"/>
            </a:solidFill>
            <a:prstDash val="solid"/>
            <a:round/>
            <a:headEnd len="med" w="med" type="none"/>
            <a:tailEnd len="med" w="med" type="none"/>
          </a:ln>
        </p:spPr>
      </p:cxnSp>
      <p:sp>
        <p:nvSpPr>
          <p:cNvPr id="410" name="Google Shape;410;p47"/>
          <p:cNvSpPr/>
          <p:nvPr/>
        </p:nvSpPr>
        <p:spPr>
          <a:xfrm>
            <a:off x="7810499" y="257550"/>
            <a:ext cx="613500" cy="61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dk1"/>
        </a:solidFill>
      </p:bgPr>
    </p:bg>
    <p:spTree>
      <p:nvGrpSpPr>
        <p:cNvPr id="411" name="Shape 411"/>
        <p:cNvGrpSpPr/>
        <p:nvPr/>
      </p:nvGrpSpPr>
      <p:grpSpPr>
        <a:xfrm>
          <a:off x="0" y="0"/>
          <a:ext cx="0" cy="0"/>
          <a:chOff x="0" y="0"/>
          <a:chExt cx="0" cy="0"/>
        </a:xfrm>
      </p:grpSpPr>
      <p:sp>
        <p:nvSpPr>
          <p:cNvPr id="412" name="Google Shape;412;p48"/>
          <p:cNvSpPr/>
          <p:nvPr/>
        </p:nvSpPr>
        <p:spPr>
          <a:xfrm flipH="1">
            <a:off x="704850" y="564300"/>
            <a:ext cx="7734300" cy="26172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48"/>
          <p:cNvGrpSpPr/>
          <p:nvPr/>
        </p:nvGrpSpPr>
        <p:grpSpPr>
          <a:xfrm>
            <a:off x="4883014" y="1782251"/>
            <a:ext cx="4260979" cy="2803061"/>
            <a:chOff x="4572000" y="2566850"/>
            <a:chExt cx="3478350" cy="2288400"/>
          </a:xfrm>
        </p:grpSpPr>
        <p:sp>
          <p:nvSpPr>
            <p:cNvPr id="414" name="Google Shape;414;p48"/>
            <p:cNvSpPr/>
            <p:nvPr/>
          </p:nvSpPr>
          <p:spPr>
            <a:xfrm flipH="1" rot="-5400000">
              <a:off x="4558050" y="2580800"/>
              <a:ext cx="2288400" cy="226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48"/>
            <p:cNvCxnSpPr>
              <a:stCxn id="414" idx="2"/>
            </p:cNvCxnSpPr>
            <p:nvPr/>
          </p:nvCxnSpPr>
          <p:spPr>
            <a:xfrm>
              <a:off x="5702250" y="4855250"/>
              <a:ext cx="2348100" cy="0"/>
            </a:xfrm>
            <a:prstGeom prst="straightConnector1">
              <a:avLst/>
            </a:prstGeom>
            <a:noFill/>
            <a:ln cap="flat" cmpd="sng" w="9525">
              <a:solidFill>
                <a:schemeClr val="accent3"/>
              </a:solidFill>
              <a:prstDash val="solid"/>
              <a:round/>
              <a:headEnd len="med" w="med" type="none"/>
              <a:tailEnd len="med" w="med" type="none"/>
            </a:ln>
          </p:spPr>
        </p:cxnSp>
      </p:grpSp>
      <p:sp>
        <p:nvSpPr>
          <p:cNvPr id="416" name="Google Shape;416;p48"/>
          <p:cNvSpPr/>
          <p:nvPr/>
        </p:nvSpPr>
        <p:spPr>
          <a:xfrm flipH="1" rot="5400000">
            <a:off x="6338975" y="2863486"/>
            <a:ext cx="1437900" cy="1420500"/>
          </a:xfrm>
          <a:prstGeom prst="arc">
            <a:avLst>
              <a:gd fmla="val 16200000"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8"/>
          <p:cNvSpPr/>
          <p:nvPr/>
        </p:nvSpPr>
        <p:spPr>
          <a:xfrm>
            <a:off x="413249" y="2854775"/>
            <a:ext cx="613500" cy="61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8"/>
          <p:cNvSpPr/>
          <p:nvPr/>
        </p:nvSpPr>
        <p:spPr>
          <a:xfrm>
            <a:off x="4424850" y="4448075"/>
            <a:ext cx="294300" cy="310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8"/>
          <p:cNvCxnSpPr/>
          <p:nvPr/>
        </p:nvCxnSpPr>
        <p:spPr>
          <a:xfrm>
            <a:off x="9600" y="4603500"/>
            <a:ext cx="4562400" cy="0"/>
          </a:xfrm>
          <a:prstGeom prst="straightConnector1">
            <a:avLst/>
          </a:prstGeom>
          <a:noFill/>
          <a:ln cap="flat" cmpd="sng" w="9525">
            <a:solidFill>
              <a:schemeClr val="accent3"/>
            </a:solidFill>
            <a:prstDash val="solid"/>
            <a:round/>
            <a:headEnd len="med" w="med" type="none"/>
            <a:tailEnd len="med" w="med" type="none"/>
          </a:ln>
        </p:spPr>
      </p:cxnSp>
      <p:sp>
        <p:nvSpPr>
          <p:cNvPr id="420" name="Google Shape;420;p48"/>
          <p:cNvSpPr/>
          <p:nvPr/>
        </p:nvSpPr>
        <p:spPr>
          <a:xfrm flipH="1">
            <a:off x="705000" y="3571875"/>
            <a:ext cx="2343000" cy="1663800"/>
          </a:xfrm>
          <a:prstGeom prst="round2SameRect">
            <a:avLst>
              <a:gd fmla="val 49935" name="adj1"/>
              <a:gd fmla="val 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slideLayout" Target="../slideLayouts/slideLayout44.xml"/><Relationship Id="rId30" Type="http://schemas.openxmlformats.org/officeDocument/2006/relationships/slideLayout" Target="../slideLayouts/slideLayout43.xml"/><Relationship Id="rId11" Type="http://schemas.openxmlformats.org/officeDocument/2006/relationships/slideLayout" Target="../slideLayouts/slideLayout24.xml"/><Relationship Id="rId33" Type="http://schemas.openxmlformats.org/officeDocument/2006/relationships/slideLayout" Target="../slideLayouts/slideLayout46.xml"/><Relationship Id="rId10" Type="http://schemas.openxmlformats.org/officeDocument/2006/relationships/slideLayout" Target="../slideLayouts/slideLayout23.xml"/><Relationship Id="rId32" Type="http://schemas.openxmlformats.org/officeDocument/2006/relationships/slideLayout" Target="../slideLayouts/slideLayout45.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34" Type="http://schemas.openxmlformats.org/officeDocument/2006/relationships/theme" Target="../theme/theme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720000" y="540000"/>
            <a:ext cx="7704000" cy="54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300"/>
              <a:buFont typeface="Tenor Sans"/>
              <a:buNone/>
              <a:defRPr sz="3300">
                <a:solidFill>
                  <a:schemeClr val="dk1"/>
                </a:solidFill>
                <a:latin typeface="Tenor Sans"/>
                <a:ea typeface="Tenor Sans"/>
                <a:cs typeface="Tenor Sans"/>
                <a:sym typeface="Tenor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7" name="Google Shape;77;p15"/>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24" name="Shape 424"/>
        <p:cNvGrpSpPr/>
        <p:nvPr/>
      </p:nvGrpSpPr>
      <p:grpSpPr>
        <a:xfrm>
          <a:off x="0" y="0"/>
          <a:ext cx="0" cy="0"/>
          <a:chOff x="0" y="0"/>
          <a:chExt cx="0" cy="0"/>
        </a:xfrm>
      </p:grpSpPr>
      <p:sp>
        <p:nvSpPr>
          <p:cNvPr id="425" name="Google Shape;425;p49"/>
          <p:cNvSpPr txBox="1"/>
          <p:nvPr>
            <p:ph type="title"/>
          </p:nvPr>
        </p:nvSpPr>
        <p:spPr>
          <a:xfrm>
            <a:off x="1320750" y="884138"/>
            <a:ext cx="6502500" cy="13422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Clr>
                <a:srgbClr val="000000"/>
              </a:buClr>
              <a:buSzPts val="3600"/>
              <a:buFont typeface="Times New Roman"/>
              <a:buNone/>
            </a:pPr>
            <a:r>
              <a:rPr lang="en" sz="4800">
                <a:solidFill>
                  <a:srgbClr val="000000"/>
                </a:solidFill>
                <a:latin typeface="Poppins SemiBold"/>
                <a:ea typeface="Poppins SemiBold"/>
                <a:cs typeface="Poppins SemiBold"/>
                <a:sym typeface="Poppins SemiBold"/>
              </a:rPr>
              <a:t>Start-O-Thon</a:t>
            </a:r>
            <a:endParaRPr sz="4800">
              <a:solidFill>
                <a:srgbClr val="000000"/>
              </a:solidFill>
              <a:latin typeface="Poppins SemiBold"/>
              <a:ea typeface="Poppins SemiBold"/>
              <a:cs typeface="Poppins SemiBold"/>
              <a:sym typeface="Poppins SemiBold"/>
            </a:endParaRPr>
          </a:p>
          <a:p>
            <a:pPr indent="0" lvl="0" marL="0" rtl="0" algn="ctr">
              <a:spcBef>
                <a:spcPts val="0"/>
              </a:spcBef>
              <a:spcAft>
                <a:spcPts val="0"/>
              </a:spcAft>
              <a:buClr>
                <a:srgbClr val="000000"/>
              </a:buClr>
              <a:buSzPts val="3600"/>
              <a:buFont typeface="Times New Roman"/>
              <a:buNone/>
            </a:pPr>
            <a:r>
              <a:rPr lang="en" sz="2000">
                <a:solidFill>
                  <a:srgbClr val="000000"/>
                </a:solidFill>
                <a:latin typeface="Poppins SemiBold"/>
                <a:ea typeface="Poppins SemiBold"/>
                <a:cs typeface="Poppins SemiBold"/>
                <a:sym typeface="Poppins SemiBold"/>
              </a:rPr>
              <a:t>Round - 1 Submission Business Plan Slide Deck</a:t>
            </a:r>
            <a:endParaRPr sz="2000">
              <a:solidFill>
                <a:srgbClr val="000000"/>
              </a:solidFill>
              <a:latin typeface="Poppins SemiBold"/>
              <a:ea typeface="Poppins SemiBold"/>
              <a:cs typeface="Poppins SemiBold"/>
              <a:sym typeface="Poppins SemiBold"/>
            </a:endParaRPr>
          </a:p>
        </p:txBody>
      </p:sp>
      <p:sp>
        <p:nvSpPr>
          <p:cNvPr id="426" name="Google Shape;426;p49"/>
          <p:cNvSpPr/>
          <p:nvPr/>
        </p:nvSpPr>
        <p:spPr>
          <a:xfrm>
            <a:off x="181700" y="3260375"/>
            <a:ext cx="443400" cy="443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424750" y="1727700"/>
            <a:ext cx="200400" cy="200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174075" y="3503375"/>
            <a:ext cx="200400" cy="200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txBox="1"/>
          <p:nvPr/>
        </p:nvSpPr>
        <p:spPr>
          <a:xfrm flipH="1">
            <a:off x="6253300" y="2650925"/>
            <a:ext cx="1103100" cy="431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sz="2000">
              <a:latin typeface="Calibri"/>
              <a:ea typeface="Calibri"/>
              <a:cs typeface="Calibri"/>
              <a:sym typeface="Calibri"/>
            </a:endParaRPr>
          </a:p>
        </p:txBody>
      </p:sp>
      <p:pic>
        <p:nvPicPr>
          <p:cNvPr id="430" name="Google Shape;430;p49"/>
          <p:cNvPicPr preferRelativeResize="0"/>
          <p:nvPr/>
        </p:nvPicPr>
        <p:blipFill>
          <a:blip r:embed="rId3">
            <a:alphaModFix/>
          </a:blip>
          <a:stretch>
            <a:fillRect/>
          </a:stretch>
        </p:blipFill>
        <p:spPr>
          <a:xfrm>
            <a:off x="3741675" y="36350"/>
            <a:ext cx="1660626" cy="887574"/>
          </a:xfrm>
          <a:prstGeom prst="rect">
            <a:avLst/>
          </a:prstGeom>
          <a:noFill/>
          <a:ln>
            <a:noFill/>
          </a:ln>
        </p:spPr>
      </p:pic>
      <p:graphicFrame>
        <p:nvGraphicFramePr>
          <p:cNvPr id="431" name="Google Shape;431;p49"/>
          <p:cNvGraphicFramePr/>
          <p:nvPr/>
        </p:nvGraphicFramePr>
        <p:xfrm>
          <a:off x="952500" y="2507900"/>
          <a:ext cx="3000000" cy="3000000"/>
        </p:xfrm>
        <a:graphic>
          <a:graphicData uri="http://schemas.openxmlformats.org/drawingml/2006/table">
            <a:tbl>
              <a:tblPr>
                <a:noFill/>
                <a:tableStyleId>{4444C0AC-91EE-48D1-9DCD-A4089066C4AA}</a:tableStyleId>
              </a:tblPr>
              <a:tblGrid>
                <a:gridCol w="3781000"/>
                <a:gridCol w="3781000"/>
              </a:tblGrid>
              <a:tr h="464600">
                <a:tc>
                  <a:txBody>
                    <a:bodyPr/>
                    <a:lstStyle/>
                    <a:p>
                      <a:pPr indent="0" lvl="0" marL="0" rtl="0" algn="ctr">
                        <a:spcBef>
                          <a:spcPts val="0"/>
                        </a:spcBef>
                        <a:spcAft>
                          <a:spcPts val="0"/>
                        </a:spcAft>
                        <a:buNone/>
                      </a:pPr>
                      <a:r>
                        <a:rPr b="1" lang="en" sz="1600">
                          <a:solidFill>
                            <a:srgbClr val="191919"/>
                          </a:solidFill>
                          <a:latin typeface="Calibri"/>
                          <a:ea typeface="Calibri"/>
                          <a:cs typeface="Calibri"/>
                          <a:sym typeface="Calibri"/>
                        </a:rPr>
                        <a:t>Team Name</a:t>
                      </a:r>
                      <a:endParaRPr sz="1600">
                        <a:solidFill>
                          <a:srgbClr val="191919"/>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600">
                          <a:solidFill>
                            <a:srgbClr val="191919"/>
                          </a:solidFill>
                          <a:latin typeface="Calibri"/>
                          <a:ea typeface="Calibri"/>
                          <a:cs typeface="Calibri"/>
                          <a:sym typeface="Calibri"/>
                        </a:rPr>
                        <a:t>The Challenger</a:t>
                      </a:r>
                      <a:endParaRPr sz="1600">
                        <a:solidFill>
                          <a:srgbClr val="191919"/>
                        </a:solidFill>
                        <a:latin typeface="Calibri"/>
                        <a:ea typeface="Calibri"/>
                        <a:cs typeface="Calibri"/>
                        <a:sym typeface="Calibri"/>
                      </a:endParaRPr>
                    </a:p>
                  </a:txBody>
                  <a:tcPr marT="91425" marB="91425" marR="91425" marL="91425"/>
                </a:tc>
              </a:tr>
              <a:tr h="464600">
                <a:tc>
                  <a:txBody>
                    <a:bodyPr/>
                    <a:lstStyle/>
                    <a:p>
                      <a:pPr indent="0" lvl="0" marL="0" rtl="0" algn="ctr">
                        <a:spcBef>
                          <a:spcPts val="0"/>
                        </a:spcBef>
                        <a:spcAft>
                          <a:spcPts val="0"/>
                        </a:spcAft>
                        <a:buNone/>
                      </a:pPr>
                      <a:r>
                        <a:rPr b="1" lang="en" sz="1600">
                          <a:solidFill>
                            <a:srgbClr val="191919"/>
                          </a:solidFill>
                          <a:latin typeface="Calibri"/>
                          <a:ea typeface="Calibri"/>
                          <a:cs typeface="Calibri"/>
                          <a:sym typeface="Calibri"/>
                        </a:rPr>
                        <a:t>Problem Domain</a:t>
                      </a:r>
                      <a:endParaRPr sz="1600">
                        <a:solidFill>
                          <a:srgbClr val="191919"/>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600">
                          <a:solidFill>
                            <a:srgbClr val="191919"/>
                          </a:solidFill>
                          <a:latin typeface="Calibri"/>
                          <a:ea typeface="Calibri"/>
                          <a:cs typeface="Calibri"/>
                          <a:sym typeface="Calibri"/>
                        </a:rPr>
                        <a:t>Out of the box</a:t>
                      </a:r>
                      <a:endParaRPr sz="1600">
                        <a:solidFill>
                          <a:srgbClr val="191919"/>
                        </a:solidFill>
                        <a:latin typeface="Calibri"/>
                        <a:ea typeface="Calibri"/>
                        <a:cs typeface="Calibri"/>
                        <a:sym typeface="Calibri"/>
                      </a:endParaRPr>
                    </a:p>
                  </a:txBody>
                  <a:tcPr marT="91425" marB="91425" marR="91425" marL="91425"/>
                </a:tc>
              </a:tr>
              <a:tr h="464600">
                <a:tc>
                  <a:txBody>
                    <a:bodyPr/>
                    <a:lstStyle/>
                    <a:p>
                      <a:pPr indent="0" lvl="0" marL="0" rtl="0" algn="ctr">
                        <a:spcBef>
                          <a:spcPts val="0"/>
                        </a:spcBef>
                        <a:spcAft>
                          <a:spcPts val="0"/>
                        </a:spcAft>
                        <a:buNone/>
                      </a:pPr>
                      <a:r>
                        <a:rPr b="1" lang="en" sz="1600">
                          <a:solidFill>
                            <a:srgbClr val="191919"/>
                          </a:solidFill>
                          <a:latin typeface="Calibri"/>
                          <a:ea typeface="Calibri"/>
                          <a:cs typeface="Calibri"/>
                          <a:sym typeface="Calibri"/>
                        </a:rPr>
                        <a:t>Theme</a:t>
                      </a:r>
                      <a:endParaRPr sz="1600">
                        <a:solidFill>
                          <a:srgbClr val="191919"/>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600">
                          <a:solidFill>
                            <a:srgbClr val="191919"/>
                          </a:solidFill>
                          <a:latin typeface="Calibri"/>
                          <a:ea typeface="Calibri"/>
                          <a:cs typeface="Calibri"/>
                          <a:sym typeface="Calibri"/>
                        </a:rPr>
                        <a:t>AR/VR and AI</a:t>
                      </a:r>
                      <a:endParaRPr sz="1600">
                        <a:solidFill>
                          <a:srgbClr val="191919"/>
                        </a:solidFill>
                        <a:latin typeface="Calibri"/>
                        <a:ea typeface="Calibri"/>
                        <a:cs typeface="Calibri"/>
                        <a:sym typeface="Calibri"/>
                      </a:endParaRPr>
                    </a:p>
                  </a:txBody>
                  <a:tcPr marT="91425" marB="91425" marR="91425" marL="91425"/>
                </a:tc>
              </a:tr>
              <a:tr h="464600">
                <a:tc>
                  <a:txBody>
                    <a:bodyPr/>
                    <a:lstStyle/>
                    <a:p>
                      <a:pPr indent="0" lvl="0" marL="0" rtl="0" algn="ctr">
                        <a:spcBef>
                          <a:spcPts val="0"/>
                        </a:spcBef>
                        <a:spcAft>
                          <a:spcPts val="0"/>
                        </a:spcAft>
                        <a:buNone/>
                      </a:pPr>
                      <a:r>
                        <a:rPr b="1" lang="en" sz="1600">
                          <a:solidFill>
                            <a:srgbClr val="191919"/>
                          </a:solidFill>
                          <a:latin typeface="Calibri"/>
                          <a:ea typeface="Calibri"/>
                          <a:cs typeface="Calibri"/>
                          <a:sym typeface="Calibri"/>
                        </a:rPr>
                        <a:t>Problem ID</a:t>
                      </a:r>
                      <a:endParaRPr b="1" sz="1600">
                        <a:solidFill>
                          <a:srgbClr val="191919"/>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600">
                          <a:solidFill>
                            <a:srgbClr val="191919"/>
                          </a:solidFill>
                          <a:latin typeface="Calibri"/>
                          <a:ea typeface="Calibri"/>
                          <a:cs typeface="Calibri"/>
                          <a:sym typeface="Calibri"/>
                        </a:rPr>
                        <a:t>OB</a:t>
                      </a:r>
                      <a:endParaRPr sz="1600">
                        <a:solidFill>
                          <a:srgbClr val="191919"/>
                        </a:solidFill>
                        <a:latin typeface="Calibri"/>
                        <a:ea typeface="Calibri"/>
                        <a:cs typeface="Calibri"/>
                        <a:sym typeface="Calibri"/>
                      </a:endParaRPr>
                    </a:p>
                  </a:txBody>
                  <a:tcPr marT="91425" marB="91425" marR="91425" marL="91425"/>
                </a:tc>
              </a:tr>
            </a:tbl>
          </a:graphicData>
        </a:graphic>
      </p:graphicFrame>
      <p:sp>
        <p:nvSpPr>
          <p:cNvPr id="432" name="Google Shape;432;p49"/>
          <p:cNvSpPr txBox="1"/>
          <p:nvPr>
            <p:ph idx="1" type="body"/>
          </p:nvPr>
        </p:nvSpPr>
        <p:spPr>
          <a:xfrm>
            <a:off x="3503650" y="4553400"/>
            <a:ext cx="2459700" cy="3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400"/>
              <a:buFont typeface="Arial"/>
              <a:buNone/>
            </a:pPr>
            <a:fld id="{00000000-1234-1234-1234-123412341234}" type="slidenum">
              <a:rPr lang="en" sz="1400"/>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36" name="Shape 436"/>
        <p:cNvGrpSpPr/>
        <p:nvPr/>
      </p:nvGrpSpPr>
      <p:grpSpPr>
        <a:xfrm>
          <a:off x="0" y="0"/>
          <a:ext cx="0" cy="0"/>
          <a:chOff x="0" y="0"/>
          <a:chExt cx="0" cy="0"/>
        </a:xfrm>
      </p:grpSpPr>
      <p:sp>
        <p:nvSpPr>
          <p:cNvPr id="437" name="Google Shape;437;p50"/>
          <p:cNvSpPr txBox="1"/>
          <p:nvPr>
            <p:ph type="title"/>
          </p:nvPr>
        </p:nvSpPr>
        <p:spPr>
          <a:xfrm>
            <a:off x="152400" y="610975"/>
            <a:ext cx="7704000" cy="543600"/>
          </a:xfrm>
          <a:prstGeom prst="rect">
            <a:avLst/>
          </a:prstGeom>
        </p:spPr>
        <p:txBody>
          <a:bodyPr anchorCtr="0" anchor="ctr" bIns="91425" lIns="91425" spcFirstLastPara="1" rIns="91425" wrap="square" tIns="91425">
            <a:noAutofit/>
          </a:bodyPr>
          <a:lstStyle/>
          <a:p>
            <a:pPr indent="0" lvl="0" marL="0" rtl="0" algn="l">
              <a:lnSpc>
                <a:spcPct val="95000"/>
              </a:lnSpc>
              <a:spcBef>
                <a:spcPts val="200"/>
              </a:spcBef>
              <a:spcAft>
                <a:spcPts val="0"/>
              </a:spcAft>
              <a:buNone/>
            </a:pPr>
            <a:r>
              <a:rPr b="1" lang="en" sz="3100">
                <a:solidFill>
                  <a:srgbClr val="191919"/>
                </a:solidFill>
                <a:latin typeface="Calibri"/>
                <a:ea typeface="Calibri"/>
                <a:cs typeface="Calibri"/>
                <a:sym typeface="Calibri"/>
              </a:rPr>
              <a:t>Problem</a:t>
            </a:r>
            <a:endParaRPr sz="3400">
              <a:solidFill>
                <a:srgbClr val="191919"/>
              </a:solidFill>
              <a:latin typeface="Calibri"/>
              <a:ea typeface="Calibri"/>
              <a:cs typeface="Calibri"/>
              <a:sym typeface="Calibri"/>
            </a:endParaRPr>
          </a:p>
        </p:txBody>
      </p:sp>
      <p:sp>
        <p:nvSpPr>
          <p:cNvPr id="438" name="Google Shape;438;p50"/>
          <p:cNvSpPr txBox="1"/>
          <p:nvPr/>
        </p:nvSpPr>
        <p:spPr>
          <a:xfrm>
            <a:off x="600275" y="1341775"/>
            <a:ext cx="7942800" cy="289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80000"/>
              </a:lnSpc>
              <a:spcBef>
                <a:spcPts val="0"/>
              </a:spcBef>
              <a:spcAft>
                <a:spcPts val="0"/>
              </a:spcAft>
              <a:buClr>
                <a:srgbClr val="191919"/>
              </a:buClr>
              <a:buSzPts val="2000"/>
              <a:buFont typeface="Calibri"/>
              <a:buChar char="●"/>
            </a:pPr>
            <a:r>
              <a:rPr lang="en" sz="2000">
                <a:solidFill>
                  <a:srgbClr val="191919"/>
                </a:solidFill>
                <a:latin typeface="Calibri"/>
                <a:ea typeface="Calibri"/>
                <a:cs typeface="Calibri"/>
                <a:sym typeface="Calibri"/>
              </a:rPr>
              <a:t>To create and visualise different types of plan of buildings.</a:t>
            </a:r>
            <a:endParaRPr sz="2000">
              <a:solidFill>
                <a:srgbClr val="191919"/>
              </a:solidFill>
              <a:latin typeface="Calibri"/>
              <a:ea typeface="Calibri"/>
              <a:cs typeface="Calibri"/>
              <a:sym typeface="Calibri"/>
            </a:endParaRPr>
          </a:p>
          <a:p>
            <a:pPr indent="0" lvl="0" marL="457200" marR="0" rtl="0" algn="l">
              <a:lnSpc>
                <a:spcPct val="80000"/>
              </a:lnSpc>
              <a:spcBef>
                <a:spcPts val="0"/>
              </a:spcBef>
              <a:spcAft>
                <a:spcPts val="0"/>
              </a:spcAft>
              <a:buNone/>
            </a:pPr>
            <a:r>
              <a:t/>
            </a:r>
            <a:endParaRPr sz="2000">
              <a:solidFill>
                <a:srgbClr val="191919"/>
              </a:solidFill>
              <a:latin typeface="Calibri"/>
              <a:ea typeface="Calibri"/>
              <a:cs typeface="Calibri"/>
              <a:sym typeface="Calibri"/>
            </a:endParaRPr>
          </a:p>
          <a:p>
            <a:pPr indent="-355600" lvl="1" marL="914400" marR="0" rtl="0" algn="l">
              <a:lnSpc>
                <a:spcPct val="80000"/>
              </a:lnSpc>
              <a:spcBef>
                <a:spcPts val="0"/>
              </a:spcBef>
              <a:spcAft>
                <a:spcPts val="0"/>
              </a:spcAft>
              <a:buClr>
                <a:srgbClr val="191919"/>
              </a:buClr>
              <a:buSzPts val="2000"/>
              <a:buFont typeface="Calibri"/>
              <a:buChar char="○"/>
            </a:pPr>
            <a:r>
              <a:rPr lang="en" sz="2000">
                <a:solidFill>
                  <a:srgbClr val="191919"/>
                </a:solidFill>
                <a:latin typeface="Calibri"/>
                <a:ea typeface="Calibri"/>
                <a:cs typeface="Calibri"/>
                <a:sym typeface="Calibri"/>
              </a:rPr>
              <a:t>Creating the plan and the elevation of buildings in traditional way will be time consuming and they do not include the details of the landscaping of actual site of the construction.</a:t>
            </a:r>
            <a:endParaRPr sz="2000">
              <a:solidFill>
                <a:srgbClr val="191919"/>
              </a:solidFill>
              <a:latin typeface="Calibri"/>
              <a:ea typeface="Calibri"/>
              <a:cs typeface="Calibri"/>
              <a:sym typeface="Calibri"/>
            </a:endParaRPr>
          </a:p>
          <a:p>
            <a:pPr indent="0" lvl="0" marL="914400" marR="0" rtl="0" algn="l">
              <a:lnSpc>
                <a:spcPct val="80000"/>
              </a:lnSpc>
              <a:spcBef>
                <a:spcPts val="0"/>
              </a:spcBef>
              <a:spcAft>
                <a:spcPts val="0"/>
              </a:spcAft>
              <a:buNone/>
            </a:pPr>
            <a:r>
              <a:t/>
            </a:r>
            <a:endParaRPr sz="2000">
              <a:solidFill>
                <a:srgbClr val="191919"/>
              </a:solidFill>
              <a:latin typeface="Calibri"/>
              <a:ea typeface="Calibri"/>
              <a:cs typeface="Calibri"/>
              <a:sym typeface="Calibri"/>
            </a:endParaRPr>
          </a:p>
          <a:p>
            <a:pPr indent="-355600" lvl="0" marL="457200" marR="0" rtl="0" algn="l">
              <a:lnSpc>
                <a:spcPct val="80000"/>
              </a:lnSpc>
              <a:spcBef>
                <a:spcPts val="0"/>
              </a:spcBef>
              <a:spcAft>
                <a:spcPts val="0"/>
              </a:spcAft>
              <a:buClr>
                <a:srgbClr val="191919"/>
              </a:buClr>
              <a:buSzPts val="2000"/>
              <a:buFont typeface="Calibri"/>
              <a:buChar char="●"/>
            </a:pPr>
            <a:r>
              <a:rPr lang="en" sz="2000">
                <a:solidFill>
                  <a:srgbClr val="191919"/>
                </a:solidFill>
                <a:latin typeface="Calibri"/>
                <a:ea typeface="Calibri"/>
                <a:cs typeface="Calibri"/>
                <a:sym typeface="Calibri"/>
              </a:rPr>
              <a:t>To visualize the buildings on site even before the construction starts.</a:t>
            </a:r>
            <a:endParaRPr sz="2000">
              <a:solidFill>
                <a:srgbClr val="191919"/>
              </a:solidFill>
              <a:latin typeface="Calibri"/>
              <a:ea typeface="Calibri"/>
              <a:cs typeface="Calibri"/>
              <a:sym typeface="Calibri"/>
            </a:endParaRPr>
          </a:p>
          <a:p>
            <a:pPr indent="0" lvl="0" marL="457200" marR="0" rtl="0" algn="l">
              <a:lnSpc>
                <a:spcPct val="80000"/>
              </a:lnSpc>
              <a:spcBef>
                <a:spcPts val="0"/>
              </a:spcBef>
              <a:spcAft>
                <a:spcPts val="0"/>
              </a:spcAft>
              <a:buNone/>
            </a:pPr>
            <a:r>
              <a:t/>
            </a:r>
            <a:endParaRPr sz="2000">
              <a:solidFill>
                <a:srgbClr val="191919"/>
              </a:solidFill>
              <a:latin typeface="Calibri"/>
              <a:ea typeface="Calibri"/>
              <a:cs typeface="Calibri"/>
              <a:sym typeface="Calibri"/>
            </a:endParaRPr>
          </a:p>
          <a:p>
            <a:pPr indent="-355600" lvl="1" marL="914400" marR="0" rtl="0" algn="l">
              <a:lnSpc>
                <a:spcPct val="80000"/>
              </a:lnSpc>
              <a:spcBef>
                <a:spcPts val="0"/>
              </a:spcBef>
              <a:spcAft>
                <a:spcPts val="0"/>
              </a:spcAft>
              <a:buClr>
                <a:srgbClr val="191919"/>
              </a:buClr>
              <a:buSzPts val="2000"/>
              <a:buFont typeface="Calibri"/>
              <a:buChar char="○"/>
            </a:pPr>
            <a:r>
              <a:rPr lang="en" sz="2000">
                <a:solidFill>
                  <a:srgbClr val="191919"/>
                </a:solidFill>
                <a:latin typeface="Calibri"/>
                <a:ea typeface="Calibri"/>
                <a:cs typeface="Calibri"/>
                <a:sym typeface="Calibri"/>
              </a:rPr>
              <a:t>Ranging from small buildings to large constructions, due to the lack of visualisation and data, the constructions would become slow or even may fail.</a:t>
            </a:r>
            <a:endParaRPr sz="2000">
              <a:solidFill>
                <a:srgbClr val="191919"/>
              </a:solidFill>
              <a:latin typeface="Calibri"/>
              <a:ea typeface="Calibri"/>
              <a:cs typeface="Calibri"/>
              <a:sym typeface="Calibri"/>
            </a:endParaRPr>
          </a:p>
        </p:txBody>
      </p:sp>
      <p:pic>
        <p:nvPicPr>
          <p:cNvPr id="439" name="Google Shape;439;p50"/>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40" name="Google Shape;440;p50"/>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41" name="Google Shape;441;p50"/>
          <p:cNvSpPr txBox="1"/>
          <p:nvPr>
            <p:ph idx="1" type="body"/>
          </p:nvPr>
        </p:nvSpPr>
        <p:spPr>
          <a:xfrm>
            <a:off x="3342150" y="4551825"/>
            <a:ext cx="2459700" cy="42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400"/>
              <a:buFont typeface="Arial"/>
              <a:buNone/>
            </a:pPr>
            <a:fld id="{00000000-1234-1234-1234-123412341234}" type="slidenum">
              <a:rPr lang="en" sz="1400"/>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45" name="Shape 445"/>
        <p:cNvGrpSpPr/>
        <p:nvPr/>
      </p:nvGrpSpPr>
      <p:grpSpPr>
        <a:xfrm>
          <a:off x="0" y="0"/>
          <a:ext cx="0" cy="0"/>
          <a:chOff x="0" y="0"/>
          <a:chExt cx="0" cy="0"/>
        </a:xfrm>
      </p:grpSpPr>
      <p:sp>
        <p:nvSpPr>
          <p:cNvPr id="446" name="Google Shape;446;p51"/>
          <p:cNvSpPr txBox="1"/>
          <p:nvPr>
            <p:ph type="title"/>
          </p:nvPr>
        </p:nvSpPr>
        <p:spPr>
          <a:xfrm>
            <a:off x="152400" y="636425"/>
            <a:ext cx="7704000" cy="623400"/>
          </a:xfrm>
          <a:prstGeom prst="rect">
            <a:avLst/>
          </a:prstGeom>
        </p:spPr>
        <p:txBody>
          <a:bodyPr anchorCtr="0" anchor="ctr" bIns="91425" lIns="91425" spcFirstLastPara="1" rIns="91425" wrap="square" tIns="91425">
            <a:spAutoFit/>
          </a:bodyPr>
          <a:lstStyle/>
          <a:p>
            <a:pPr indent="0" lvl="0" marL="0" rtl="0" algn="l">
              <a:lnSpc>
                <a:spcPct val="95000"/>
              </a:lnSpc>
              <a:spcBef>
                <a:spcPts val="200"/>
              </a:spcBef>
              <a:spcAft>
                <a:spcPts val="0"/>
              </a:spcAft>
              <a:buClr>
                <a:schemeClr val="dk1"/>
              </a:buClr>
              <a:buSzPts val="1100"/>
              <a:buFont typeface="Arial"/>
              <a:buNone/>
            </a:pPr>
            <a:r>
              <a:rPr b="1" lang="en" sz="3000">
                <a:latin typeface="Calibri"/>
                <a:ea typeface="Calibri"/>
                <a:cs typeface="Calibri"/>
                <a:sym typeface="Calibri"/>
              </a:rPr>
              <a:t>Solution</a:t>
            </a:r>
            <a:endParaRPr/>
          </a:p>
        </p:txBody>
      </p:sp>
      <p:sp>
        <p:nvSpPr>
          <p:cNvPr id="447" name="Google Shape;447;p51"/>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48" name="Google Shape;448;p51"/>
          <p:cNvSpPr txBox="1"/>
          <p:nvPr/>
        </p:nvSpPr>
        <p:spPr>
          <a:xfrm>
            <a:off x="517850" y="1331000"/>
            <a:ext cx="8202000" cy="289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Business by providing a platform for making AR prototypes of the buildings.</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platform will be a software product where civil engineers can make use of it to create an AR model of the building.</a:t>
            </a:r>
            <a:endParaRPr sz="2000">
              <a:solidFill>
                <a:schemeClr val="dk1"/>
              </a:solidFill>
              <a:latin typeface="Calibri"/>
              <a:ea typeface="Calibri"/>
              <a:cs typeface="Calibri"/>
              <a:sym typeface="Calibri"/>
            </a:endParaRPr>
          </a:p>
          <a:p>
            <a:pPr indent="-355600" lvl="0" marL="4572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Planning process in construction is made easy.</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Customers (civil engineers) need not to create different types of plans.</a:t>
            </a:r>
            <a:endParaRPr sz="2000">
              <a:solidFill>
                <a:schemeClr val="dk1"/>
              </a:solidFill>
              <a:latin typeface="Calibri"/>
              <a:ea typeface="Calibri"/>
              <a:cs typeface="Calibri"/>
              <a:sym typeface="Calibri"/>
            </a:endParaRPr>
          </a:p>
          <a:p>
            <a:pPr indent="-355600" lvl="0" marL="4572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Arriving at the </a:t>
            </a:r>
            <a:r>
              <a:rPr b="1" lang="en" sz="2000">
                <a:solidFill>
                  <a:schemeClr val="dk1"/>
                </a:solidFill>
                <a:latin typeface="Calibri"/>
                <a:ea typeface="Calibri"/>
                <a:cs typeface="Calibri"/>
                <a:sym typeface="Calibri"/>
              </a:rPr>
              <a:t>precise</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Creating a building plan by using our software will provide the visualisation of every nook and corners on site, so that engineers can arrive at perfect planning.</a:t>
            </a:r>
            <a:endParaRPr sz="2000">
              <a:solidFill>
                <a:schemeClr val="dk1"/>
              </a:solidFill>
              <a:latin typeface="Calibri"/>
              <a:ea typeface="Calibri"/>
              <a:cs typeface="Calibri"/>
              <a:sym typeface="Calibri"/>
            </a:endParaRPr>
          </a:p>
        </p:txBody>
      </p:sp>
      <p:pic>
        <p:nvPicPr>
          <p:cNvPr id="449" name="Google Shape;449;p51"/>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50" name="Google Shape;450;p51"/>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54" name="Shape 454"/>
        <p:cNvGrpSpPr/>
        <p:nvPr/>
      </p:nvGrpSpPr>
      <p:grpSpPr>
        <a:xfrm>
          <a:off x="0" y="0"/>
          <a:ext cx="0" cy="0"/>
          <a:chOff x="0" y="0"/>
          <a:chExt cx="0" cy="0"/>
        </a:xfrm>
      </p:grpSpPr>
      <p:sp>
        <p:nvSpPr>
          <p:cNvPr id="455" name="Google Shape;455;p52"/>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56" name="Google Shape;456;p52"/>
          <p:cNvSpPr txBox="1"/>
          <p:nvPr/>
        </p:nvSpPr>
        <p:spPr>
          <a:xfrm>
            <a:off x="460950" y="1462325"/>
            <a:ext cx="8222100" cy="2401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Product Description</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 software product which facilitates creating AR model of the construction building. </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Customers can subscribe to our product and make use of its features.</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Customers can arrive at all in one digital plan of the buildings.</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software product will be user friendly.</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Further development include collection of satellite data about the aquifers, pipelines etc.. for visualising underground.</a:t>
            </a:r>
            <a:endParaRPr sz="2000">
              <a:solidFill>
                <a:schemeClr val="dk1"/>
              </a:solidFill>
              <a:latin typeface="Calibri"/>
              <a:ea typeface="Calibri"/>
              <a:cs typeface="Calibri"/>
              <a:sym typeface="Calibri"/>
            </a:endParaRPr>
          </a:p>
          <a:p>
            <a:pPr indent="0" lvl="0" marL="914400" marR="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p:txBody>
      </p:sp>
      <p:pic>
        <p:nvPicPr>
          <p:cNvPr id="457" name="Google Shape;457;p52"/>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58" name="Google Shape;458;p52"/>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459" name="Google Shape;459;p52"/>
          <p:cNvSpPr txBox="1"/>
          <p:nvPr>
            <p:ph idx="4294967295" type="body"/>
          </p:nvPr>
        </p:nvSpPr>
        <p:spPr>
          <a:xfrm>
            <a:off x="255875" y="679250"/>
            <a:ext cx="6662100" cy="6234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3000">
                <a:solidFill>
                  <a:schemeClr val="dk1"/>
                </a:solidFill>
                <a:latin typeface="Calibri"/>
                <a:ea typeface="Calibri"/>
                <a:cs typeface="Calibri"/>
                <a:sym typeface="Calibri"/>
              </a:rPr>
              <a:t>Product</a:t>
            </a:r>
            <a:endParaRPr b="1" sz="3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63" name="Shape 463"/>
        <p:cNvGrpSpPr/>
        <p:nvPr/>
      </p:nvGrpSpPr>
      <p:grpSpPr>
        <a:xfrm>
          <a:off x="0" y="0"/>
          <a:ext cx="0" cy="0"/>
          <a:chOff x="0" y="0"/>
          <a:chExt cx="0" cy="0"/>
        </a:xfrm>
      </p:grpSpPr>
      <p:sp>
        <p:nvSpPr>
          <p:cNvPr id="464" name="Google Shape;464;p53"/>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65" name="Google Shape;465;p53"/>
          <p:cNvSpPr txBox="1"/>
          <p:nvPr/>
        </p:nvSpPr>
        <p:spPr>
          <a:xfrm>
            <a:off x="211850" y="1392675"/>
            <a:ext cx="8206500" cy="2893800"/>
          </a:xfrm>
          <a:prstGeom prst="rect">
            <a:avLst/>
          </a:prstGeom>
          <a:noFill/>
          <a:ln>
            <a:noFill/>
          </a:ln>
        </p:spPr>
        <p:txBody>
          <a:bodyPr anchorCtr="0" anchor="t" bIns="91425" lIns="91425" spcFirstLastPara="1" rIns="91425" wrap="square" tIns="91425">
            <a:spAutoFit/>
          </a:bodyPr>
          <a:lstStyle/>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Target Customers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Architects, Civil engineers</a:t>
            </a:r>
            <a:endParaRPr sz="2000">
              <a:solidFill>
                <a:schemeClr val="dk1"/>
              </a:solidFill>
              <a:latin typeface="Calibri"/>
              <a:ea typeface="Calibri"/>
              <a:cs typeface="Calibri"/>
              <a:sym typeface="Calibri"/>
            </a:endParaRPr>
          </a:p>
          <a:p>
            <a:pPr indent="0" lvl="0" marL="91440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and what do customers buy?</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Customers can make use of the software by means of subscription monthly or annually.</a:t>
            </a:r>
            <a:endParaRPr sz="2000">
              <a:solidFill>
                <a:schemeClr val="dk1"/>
              </a:solidFill>
              <a:latin typeface="Calibri"/>
              <a:ea typeface="Calibri"/>
              <a:cs typeface="Calibri"/>
              <a:sym typeface="Calibri"/>
            </a:endParaRPr>
          </a:p>
          <a:p>
            <a:pPr indent="0" lvl="0" marL="91440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Marketing and sales plan</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By means of advertisements.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By inviting global architects to take advantage of the software features and make a review on the software.</a:t>
            </a:r>
            <a:endParaRPr sz="2000">
              <a:solidFill>
                <a:schemeClr val="dk1"/>
              </a:solidFill>
              <a:latin typeface="Calibri"/>
              <a:ea typeface="Calibri"/>
              <a:cs typeface="Calibri"/>
              <a:sym typeface="Calibri"/>
            </a:endParaRPr>
          </a:p>
        </p:txBody>
      </p:sp>
      <p:pic>
        <p:nvPicPr>
          <p:cNvPr id="466" name="Google Shape;466;p53"/>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67" name="Google Shape;467;p53"/>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468" name="Google Shape;468;p53"/>
          <p:cNvSpPr txBox="1"/>
          <p:nvPr>
            <p:ph idx="4294967295" type="body"/>
          </p:nvPr>
        </p:nvSpPr>
        <p:spPr>
          <a:xfrm>
            <a:off x="152400" y="611850"/>
            <a:ext cx="6662100" cy="6234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3000">
                <a:solidFill>
                  <a:schemeClr val="dk1"/>
                </a:solidFill>
                <a:latin typeface="Calibri"/>
                <a:ea typeface="Calibri"/>
                <a:cs typeface="Calibri"/>
                <a:sym typeface="Calibri"/>
              </a:rPr>
              <a:t>Growth Strategy</a:t>
            </a:r>
            <a:endParaRPr b="1" sz="3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72" name="Shape 472"/>
        <p:cNvGrpSpPr/>
        <p:nvPr/>
      </p:nvGrpSpPr>
      <p:grpSpPr>
        <a:xfrm>
          <a:off x="0" y="0"/>
          <a:ext cx="0" cy="0"/>
          <a:chOff x="0" y="0"/>
          <a:chExt cx="0" cy="0"/>
        </a:xfrm>
      </p:grpSpPr>
      <p:sp>
        <p:nvSpPr>
          <p:cNvPr id="473" name="Google Shape;473;p54"/>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74" name="Google Shape;474;p54"/>
          <p:cNvSpPr txBox="1"/>
          <p:nvPr/>
        </p:nvSpPr>
        <p:spPr>
          <a:xfrm>
            <a:off x="211850" y="1392675"/>
            <a:ext cx="8384100" cy="2154900"/>
          </a:xfrm>
          <a:prstGeom prst="rect">
            <a:avLst/>
          </a:prstGeom>
          <a:noFill/>
          <a:ln>
            <a:noFill/>
          </a:ln>
        </p:spPr>
        <p:txBody>
          <a:bodyPr anchorCtr="0" anchor="t" bIns="91425" lIns="91425" spcFirstLastPara="1" rIns="91425" wrap="square" tIns="91425">
            <a:spAutoFit/>
          </a:bodyPr>
          <a:lstStyle/>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Who are your current and potential competitors?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Foyr Neo, SketchUp, Vectorworks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By making 3D models without using AR</a:t>
            </a:r>
            <a:endParaRPr sz="20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are you different from your competitors?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Our software will help the builders to visualise the buildings on site.</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Since we are using AR for visualisation, the customers will feel the prototype of the buildings as a live preview on site.</a:t>
            </a:r>
            <a:endParaRPr sz="2000">
              <a:solidFill>
                <a:schemeClr val="dk1"/>
              </a:solidFill>
              <a:latin typeface="Calibri"/>
              <a:ea typeface="Calibri"/>
              <a:cs typeface="Calibri"/>
              <a:sym typeface="Calibri"/>
            </a:endParaRPr>
          </a:p>
        </p:txBody>
      </p:sp>
      <p:pic>
        <p:nvPicPr>
          <p:cNvPr id="475" name="Google Shape;475;p54"/>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76" name="Google Shape;476;p54"/>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477" name="Google Shape;477;p54"/>
          <p:cNvSpPr txBox="1"/>
          <p:nvPr>
            <p:ph idx="4294967295" type="body"/>
          </p:nvPr>
        </p:nvSpPr>
        <p:spPr>
          <a:xfrm>
            <a:off x="152400" y="611850"/>
            <a:ext cx="6662100" cy="623400"/>
          </a:xfrm>
          <a:prstGeom prst="rect">
            <a:avLst/>
          </a:prstGeom>
        </p:spPr>
        <p:txBody>
          <a:bodyPr anchorCtr="0" anchor="t" bIns="91425" lIns="91425" spcFirstLastPara="1" rIns="91425" wrap="square" tIns="91425">
            <a:spAutoFit/>
          </a:bodyPr>
          <a:lstStyle/>
          <a:p>
            <a:pPr indent="0" lvl="0" marL="0" rtl="0" algn="l">
              <a:lnSpc>
                <a:spcPct val="95000"/>
              </a:lnSpc>
              <a:spcBef>
                <a:spcPts val="200"/>
              </a:spcBef>
              <a:spcAft>
                <a:spcPts val="0"/>
              </a:spcAft>
              <a:buClr>
                <a:schemeClr val="dk1"/>
              </a:buClr>
              <a:buSzPts val="1100"/>
              <a:buFont typeface="Arial"/>
              <a:buNone/>
            </a:pPr>
            <a:r>
              <a:rPr b="1" lang="en" sz="3000">
                <a:solidFill>
                  <a:schemeClr val="dk1"/>
                </a:solidFill>
                <a:latin typeface="Calibri"/>
                <a:ea typeface="Calibri"/>
                <a:cs typeface="Calibri"/>
                <a:sym typeface="Calibri"/>
              </a:rPr>
              <a:t>Competition</a:t>
            </a:r>
            <a:endParaRPr sz="3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81" name="Shape 481"/>
        <p:cNvGrpSpPr/>
        <p:nvPr/>
      </p:nvGrpSpPr>
      <p:grpSpPr>
        <a:xfrm>
          <a:off x="0" y="0"/>
          <a:ext cx="0" cy="0"/>
          <a:chOff x="0" y="0"/>
          <a:chExt cx="0" cy="0"/>
        </a:xfrm>
      </p:grpSpPr>
      <p:sp>
        <p:nvSpPr>
          <p:cNvPr id="482" name="Google Shape;482;p55"/>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83" name="Google Shape;483;p55"/>
          <p:cNvSpPr txBox="1"/>
          <p:nvPr/>
        </p:nvSpPr>
        <p:spPr>
          <a:xfrm>
            <a:off x="211850" y="1392675"/>
            <a:ext cx="8454600" cy="2647500"/>
          </a:xfrm>
          <a:prstGeom prst="rect">
            <a:avLst/>
          </a:prstGeom>
          <a:noFill/>
          <a:ln>
            <a:noFill/>
          </a:ln>
        </p:spPr>
        <p:txBody>
          <a:bodyPr anchorCtr="0" anchor="t" bIns="91425" lIns="91425" spcFirstLastPara="1" rIns="91425" wrap="square" tIns="91425">
            <a:spAutoFit/>
          </a:bodyPr>
          <a:lstStyle/>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Project your revenue and expenses over the next 3-5 years.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Revenues by providing advertisement services and through subscriptions.</a:t>
            </a:r>
            <a:endParaRPr sz="2000">
              <a:solidFill>
                <a:schemeClr val="dk1"/>
              </a:solidFill>
              <a:latin typeface="Calibri"/>
              <a:ea typeface="Calibri"/>
              <a:cs typeface="Calibri"/>
              <a:sym typeface="Calibri"/>
            </a:endParaRPr>
          </a:p>
          <a:p>
            <a:pPr indent="0" lvl="0" marL="91440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Key milestones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When the users count becomes more than 100K. </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This is the right time to take advantage of our competitive effect and this will become outdated when there is an evolution in the hologram technology.</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10 lakhs on an average.</a:t>
            </a:r>
            <a:endParaRPr sz="2000">
              <a:solidFill>
                <a:schemeClr val="dk1"/>
              </a:solidFill>
              <a:latin typeface="Calibri"/>
              <a:ea typeface="Calibri"/>
              <a:cs typeface="Calibri"/>
              <a:sym typeface="Calibri"/>
            </a:endParaRPr>
          </a:p>
        </p:txBody>
      </p:sp>
      <p:pic>
        <p:nvPicPr>
          <p:cNvPr id="484" name="Google Shape;484;p55"/>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85" name="Google Shape;485;p55"/>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486" name="Google Shape;486;p55"/>
          <p:cNvSpPr txBox="1"/>
          <p:nvPr>
            <p:ph idx="4294967295" type="body"/>
          </p:nvPr>
        </p:nvSpPr>
        <p:spPr>
          <a:xfrm>
            <a:off x="152400" y="611850"/>
            <a:ext cx="6662100" cy="646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3600"/>
              <a:buFont typeface="Times New Roman"/>
              <a:buNone/>
            </a:pPr>
            <a:r>
              <a:rPr b="1" lang="en" sz="3000">
                <a:solidFill>
                  <a:schemeClr val="dk1"/>
                </a:solidFill>
                <a:latin typeface="Calibri"/>
                <a:ea typeface="Calibri"/>
                <a:cs typeface="Calibri"/>
                <a:sym typeface="Calibri"/>
              </a:rPr>
              <a:t>Revenue Generation</a:t>
            </a:r>
            <a:endParaRPr b="1" sz="3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90" name="Shape 490"/>
        <p:cNvGrpSpPr/>
        <p:nvPr/>
      </p:nvGrpSpPr>
      <p:grpSpPr>
        <a:xfrm>
          <a:off x="0" y="0"/>
          <a:ext cx="0" cy="0"/>
          <a:chOff x="0" y="0"/>
          <a:chExt cx="0" cy="0"/>
        </a:xfrm>
      </p:grpSpPr>
      <p:sp>
        <p:nvSpPr>
          <p:cNvPr id="491" name="Google Shape;491;p56"/>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492" name="Google Shape;492;p56"/>
          <p:cNvSpPr txBox="1"/>
          <p:nvPr/>
        </p:nvSpPr>
        <p:spPr>
          <a:xfrm>
            <a:off x="211850" y="1392675"/>
            <a:ext cx="8035800" cy="2893800"/>
          </a:xfrm>
          <a:prstGeom prst="rect">
            <a:avLst/>
          </a:prstGeom>
          <a:noFill/>
          <a:ln>
            <a:noFill/>
          </a:ln>
        </p:spPr>
        <p:txBody>
          <a:bodyPr anchorCtr="0" anchor="t" bIns="91425" lIns="91425" spcFirstLastPara="1" rIns="91425" wrap="square" tIns="91425">
            <a:spAutoFit/>
          </a:bodyPr>
          <a:lstStyle/>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much capital do you need?</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Capital will range from 5 to 6 lakhs</a:t>
            </a:r>
            <a:endParaRPr sz="2000">
              <a:solidFill>
                <a:schemeClr val="dk1"/>
              </a:solidFill>
              <a:latin typeface="Calibri"/>
              <a:ea typeface="Calibri"/>
              <a:cs typeface="Calibri"/>
              <a:sym typeface="Calibri"/>
            </a:endParaRPr>
          </a:p>
          <a:p>
            <a:pPr indent="0" lvl="0" marL="91440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will the capital be used?</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For creating the software product.</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For subscribing to cloud servers (AWS)</a:t>
            </a:r>
            <a:endParaRPr sz="2000">
              <a:solidFill>
                <a:schemeClr val="dk1"/>
              </a:solidFill>
              <a:latin typeface="Calibri"/>
              <a:ea typeface="Calibri"/>
              <a:cs typeface="Calibri"/>
              <a:sym typeface="Calibri"/>
            </a:endParaRPr>
          </a:p>
          <a:p>
            <a:pPr indent="-355600" lvl="1" marL="91440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For marketing through advertisements.</a:t>
            </a:r>
            <a:endParaRPr sz="20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80000"/>
              </a:lnSpc>
              <a:spcBef>
                <a:spcPts val="0"/>
              </a:spcBef>
              <a:spcAft>
                <a:spcPts val="0"/>
              </a:spcAft>
              <a:buClr>
                <a:schemeClr val="dk1"/>
              </a:buClr>
              <a:buSzPts val="2000"/>
              <a:buChar char="●"/>
            </a:pPr>
            <a:r>
              <a:rPr lang="en" sz="2000">
                <a:solidFill>
                  <a:schemeClr val="dk1"/>
                </a:solidFill>
                <a:latin typeface="Calibri"/>
                <a:ea typeface="Calibri"/>
                <a:cs typeface="Calibri"/>
                <a:sym typeface="Calibri"/>
              </a:rPr>
              <a:t>How will you pay back the fund ?</a:t>
            </a:r>
            <a:endParaRPr sz="2000">
              <a:solidFill>
                <a:schemeClr val="dk1"/>
              </a:solidFill>
              <a:latin typeface="Calibri"/>
              <a:ea typeface="Calibri"/>
              <a:cs typeface="Calibri"/>
              <a:sym typeface="Calibri"/>
            </a:endParaRPr>
          </a:p>
          <a:p>
            <a:pPr indent="-355600" lvl="1" marL="914400" marR="0" rtl="0" algn="l">
              <a:lnSpc>
                <a:spcPct val="8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Company will pay back the capital from profits and interests gained in stock markets.</a:t>
            </a:r>
            <a:endParaRPr sz="2000">
              <a:solidFill>
                <a:schemeClr val="dk1"/>
              </a:solidFill>
              <a:latin typeface="Calibri"/>
              <a:ea typeface="Calibri"/>
              <a:cs typeface="Calibri"/>
              <a:sym typeface="Calibri"/>
            </a:endParaRPr>
          </a:p>
        </p:txBody>
      </p:sp>
      <p:pic>
        <p:nvPicPr>
          <p:cNvPr id="493" name="Google Shape;493;p56"/>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494" name="Google Shape;494;p56"/>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495" name="Google Shape;495;p56"/>
          <p:cNvSpPr txBox="1"/>
          <p:nvPr>
            <p:ph idx="4294967295" type="body"/>
          </p:nvPr>
        </p:nvSpPr>
        <p:spPr>
          <a:xfrm>
            <a:off x="152400" y="547125"/>
            <a:ext cx="6662100" cy="646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3000">
                <a:solidFill>
                  <a:schemeClr val="dk1"/>
                </a:solidFill>
                <a:latin typeface="Calibri"/>
                <a:ea typeface="Calibri"/>
                <a:cs typeface="Calibri"/>
                <a:sym typeface="Calibri"/>
              </a:rPr>
              <a:t>Funding</a:t>
            </a:r>
            <a:endParaRPr b="1" sz="3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99" name="Shape 499"/>
        <p:cNvGrpSpPr/>
        <p:nvPr/>
      </p:nvGrpSpPr>
      <p:grpSpPr>
        <a:xfrm>
          <a:off x="0" y="0"/>
          <a:ext cx="0" cy="0"/>
          <a:chOff x="0" y="0"/>
          <a:chExt cx="0" cy="0"/>
        </a:xfrm>
      </p:grpSpPr>
      <p:sp>
        <p:nvSpPr>
          <p:cNvPr id="500" name="Google Shape;500;p57"/>
          <p:cNvSpPr/>
          <p:nvPr/>
        </p:nvSpPr>
        <p:spPr>
          <a:xfrm>
            <a:off x="211850" y="129475"/>
            <a:ext cx="306000" cy="294300"/>
          </a:xfrm>
          <a:prstGeom prst="ellipse">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pic>
        <p:nvPicPr>
          <p:cNvPr id="501" name="Google Shape;501;p57"/>
          <p:cNvPicPr preferRelativeResize="0"/>
          <p:nvPr/>
        </p:nvPicPr>
        <p:blipFill>
          <a:blip r:embed="rId3">
            <a:alphaModFix/>
          </a:blip>
          <a:stretch>
            <a:fillRect/>
          </a:stretch>
        </p:blipFill>
        <p:spPr>
          <a:xfrm>
            <a:off x="152400" y="4050625"/>
            <a:ext cx="1730801" cy="925100"/>
          </a:xfrm>
          <a:prstGeom prst="rect">
            <a:avLst/>
          </a:prstGeom>
          <a:noFill/>
          <a:ln>
            <a:noFill/>
          </a:ln>
        </p:spPr>
      </p:pic>
      <p:sp>
        <p:nvSpPr>
          <p:cNvPr id="502" name="Google Shape;502;p57"/>
          <p:cNvSpPr txBox="1"/>
          <p:nvPr>
            <p:ph idx="4294967295" type="body"/>
          </p:nvPr>
        </p:nvSpPr>
        <p:spPr>
          <a:xfrm>
            <a:off x="3342150" y="4551825"/>
            <a:ext cx="2459700" cy="423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1200"/>
              </a:spcAft>
              <a:buClr>
                <a:schemeClr val="dk1"/>
              </a:buClr>
              <a:buSzPts val="1400"/>
              <a:buFont typeface="Arial"/>
              <a:buNone/>
            </a:pPr>
            <a:fld id="{00000000-1234-1234-1234-123412341234}" type="slidenum">
              <a:rPr lang="en" sz="1400"/>
              <a:t>‹#›</a:t>
            </a:fld>
            <a:endParaRPr/>
          </a:p>
        </p:txBody>
      </p:sp>
      <p:sp>
        <p:nvSpPr>
          <p:cNvPr id="503" name="Google Shape;503;p57"/>
          <p:cNvSpPr txBox="1"/>
          <p:nvPr>
            <p:ph idx="4294967295" type="body"/>
          </p:nvPr>
        </p:nvSpPr>
        <p:spPr>
          <a:xfrm>
            <a:off x="2481450" y="423775"/>
            <a:ext cx="4181100" cy="646500"/>
          </a:xfrm>
          <a:prstGeom prst="rect">
            <a:avLst/>
          </a:prstGeom>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dk1"/>
              </a:buClr>
              <a:buSzPts val="1100"/>
              <a:buFont typeface="Arial"/>
              <a:buNone/>
            </a:pPr>
            <a:r>
              <a:rPr b="1" lang="en" sz="3000">
                <a:solidFill>
                  <a:schemeClr val="dk1"/>
                </a:solidFill>
                <a:latin typeface="Calibri"/>
                <a:ea typeface="Calibri"/>
                <a:cs typeface="Calibri"/>
                <a:sym typeface="Calibri"/>
              </a:rPr>
              <a:t>Team Details</a:t>
            </a:r>
            <a:endParaRPr b="1" sz="3000">
              <a:solidFill>
                <a:schemeClr val="dk1"/>
              </a:solidFill>
              <a:latin typeface="Calibri"/>
              <a:ea typeface="Calibri"/>
              <a:cs typeface="Calibri"/>
              <a:sym typeface="Calibri"/>
            </a:endParaRPr>
          </a:p>
        </p:txBody>
      </p:sp>
      <p:graphicFrame>
        <p:nvGraphicFramePr>
          <p:cNvPr id="504" name="Google Shape;504;p57"/>
          <p:cNvGraphicFramePr/>
          <p:nvPr/>
        </p:nvGraphicFramePr>
        <p:xfrm>
          <a:off x="972200" y="1392550"/>
          <a:ext cx="3000000" cy="3000000"/>
        </p:xfrm>
        <a:graphic>
          <a:graphicData uri="http://schemas.openxmlformats.org/drawingml/2006/table">
            <a:tbl>
              <a:tblPr>
                <a:noFill/>
                <a:tableStyleId>{4444C0AC-91EE-48D1-9DCD-A4089066C4AA}</a:tableStyleId>
              </a:tblPr>
              <a:tblGrid>
                <a:gridCol w="3599800"/>
                <a:gridCol w="3599800"/>
              </a:tblGrid>
              <a:tr h="396200">
                <a:tc>
                  <a:txBody>
                    <a:bodyPr/>
                    <a:lstStyle/>
                    <a:p>
                      <a:pPr indent="0" lvl="0" marL="0" rtl="0" algn="ctr">
                        <a:spcBef>
                          <a:spcPts val="0"/>
                        </a:spcBef>
                        <a:spcAft>
                          <a:spcPts val="0"/>
                        </a:spcAft>
                        <a:buNone/>
                      </a:pPr>
                      <a:r>
                        <a:t/>
                      </a:r>
                      <a:endParaRPr sz="15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sz="1500">
                          <a:latin typeface="Calibri"/>
                          <a:ea typeface="Calibri"/>
                          <a:cs typeface="Calibri"/>
                          <a:sym typeface="Calibri"/>
                        </a:rPr>
                        <a:t>Name</a:t>
                      </a:r>
                      <a:endParaRPr b="1" sz="1500">
                        <a:latin typeface="Calibri"/>
                        <a:ea typeface="Calibri"/>
                        <a:cs typeface="Calibri"/>
                        <a:sym typeface="Calibri"/>
                      </a:endParaRPr>
                    </a:p>
                  </a:txBody>
                  <a:tcPr marT="91425" marB="91425" marR="91425" marL="91425"/>
                </a:tc>
              </a:tr>
              <a:tr h="396200">
                <a:tc>
                  <a:txBody>
                    <a:bodyPr/>
                    <a:lstStyle/>
                    <a:p>
                      <a:pPr indent="0" lvl="0" marL="0" rtl="0" algn="ctr">
                        <a:spcBef>
                          <a:spcPts val="0"/>
                        </a:spcBef>
                        <a:spcAft>
                          <a:spcPts val="0"/>
                        </a:spcAft>
                        <a:buNone/>
                      </a:pPr>
                      <a:r>
                        <a:rPr b="1" lang="en" sz="1500">
                          <a:latin typeface="Calibri"/>
                          <a:ea typeface="Calibri"/>
                          <a:cs typeface="Calibri"/>
                          <a:sym typeface="Calibri"/>
                        </a:rPr>
                        <a:t>Member #1</a:t>
                      </a:r>
                      <a:endParaRPr b="1" sz="15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500">
                          <a:latin typeface="Calibri"/>
                          <a:ea typeface="Calibri"/>
                          <a:cs typeface="Calibri"/>
                          <a:sym typeface="Calibri"/>
                        </a:rPr>
                        <a:t>Dinesh R R</a:t>
                      </a:r>
                      <a:endParaRPr sz="1500">
                        <a:latin typeface="Calibri"/>
                        <a:ea typeface="Calibri"/>
                        <a:cs typeface="Calibri"/>
                        <a:sym typeface="Calibri"/>
                      </a:endParaRPr>
                    </a:p>
                  </a:txBody>
                  <a:tcPr marT="91425" marB="91425" marR="91425" marL="91425"/>
                </a:tc>
              </a:tr>
              <a:tr h="396200">
                <a:tc>
                  <a:txBody>
                    <a:bodyPr/>
                    <a:lstStyle/>
                    <a:p>
                      <a:pPr indent="0" lvl="0" marL="0" rtl="0" algn="ctr">
                        <a:spcBef>
                          <a:spcPts val="0"/>
                        </a:spcBef>
                        <a:spcAft>
                          <a:spcPts val="0"/>
                        </a:spcAft>
                        <a:buNone/>
                      </a:pPr>
                      <a:r>
                        <a:rPr b="1" lang="en" sz="1500">
                          <a:latin typeface="Calibri"/>
                          <a:ea typeface="Calibri"/>
                          <a:cs typeface="Calibri"/>
                          <a:sym typeface="Calibri"/>
                        </a:rPr>
                        <a:t>Member #2</a:t>
                      </a:r>
                      <a:endParaRPr b="1" sz="15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500">
                          <a:latin typeface="Calibri"/>
                          <a:ea typeface="Calibri"/>
                          <a:cs typeface="Calibri"/>
                          <a:sym typeface="Calibri"/>
                        </a:rPr>
                        <a:t>NA</a:t>
                      </a:r>
                      <a:endParaRPr sz="1500">
                        <a:latin typeface="Calibri"/>
                        <a:ea typeface="Calibri"/>
                        <a:cs typeface="Calibri"/>
                        <a:sym typeface="Calibri"/>
                      </a:endParaRPr>
                    </a:p>
                  </a:txBody>
                  <a:tcPr marT="91425" marB="91425" marR="91425" marL="91425"/>
                </a:tc>
              </a:tr>
              <a:tr h="396200">
                <a:tc>
                  <a:txBody>
                    <a:bodyPr/>
                    <a:lstStyle/>
                    <a:p>
                      <a:pPr indent="0" lvl="0" marL="0" rtl="0" algn="ctr">
                        <a:spcBef>
                          <a:spcPts val="0"/>
                        </a:spcBef>
                        <a:spcAft>
                          <a:spcPts val="0"/>
                        </a:spcAft>
                        <a:buNone/>
                      </a:pPr>
                      <a:r>
                        <a:rPr b="1" lang="en" sz="1500">
                          <a:latin typeface="Calibri"/>
                          <a:ea typeface="Calibri"/>
                          <a:cs typeface="Calibri"/>
                          <a:sym typeface="Calibri"/>
                        </a:rPr>
                        <a:t>Member #3</a:t>
                      </a:r>
                      <a:endParaRPr b="1" sz="15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500">
                          <a:latin typeface="Calibri"/>
                          <a:ea typeface="Calibri"/>
                          <a:cs typeface="Calibri"/>
                          <a:sym typeface="Calibri"/>
                        </a:rPr>
                        <a:t>NA</a:t>
                      </a:r>
                      <a:endParaRPr sz="1500">
                        <a:latin typeface="Calibri"/>
                        <a:ea typeface="Calibri"/>
                        <a:cs typeface="Calibri"/>
                        <a:sym typeface="Calibri"/>
                      </a:endParaRPr>
                    </a:p>
                  </a:txBody>
                  <a:tcPr marT="91425" marB="91425" marR="91425" marL="91425"/>
                </a:tc>
              </a:tr>
              <a:tr h="396200">
                <a:tc>
                  <a:txBody>
                    <a:bodyPr/>
                    <a:lstStyle/>
                    <a:p>
                      <a:pPr indent="0" lvl="0" marL="0" rtl="0" algn="ctr">
                        <a:spcBef>
                          <a:spcPts val="0"/>
                        </a:spcBef>
                        <a:spcAft>
                          <a:spcPts val="0"/>
                        </a:spcAft>
                        <a:buNone/>
                      </a:pPr>
                      <a:r>
                        <a:rPr b="1" lang="en" sz="1500">
                          <a:latin typeface="Calibri"/>
                          <a:ea typeface="Calibri"/>
                          <a:cs typeface="Calibri"/>
                          <a:sym typeface="Calibri"/>
                        </a:rPr>
                        <a:t>Member #4</a:t>
                      </a:r>
                      <a:endParaRPr b="1" sz="15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sz="1500">
                          <a:latin typeface="Calibri"/>
                          <a:ea typeface="Calibri"/>
                          <a:cs typeface="Calibri"/>
                          <a:sym typeface="Calibri"/>
                        </a:rPr>
                        <a:t>NA</a:t>
                      </a:r>
                      <a:endParaRPr sz="15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ly Solicited Project Proposal by Slidesgo">
  <a:themeElements>
    <a:clrScheme name="Simple Light">
      <a:dk1>
        <a:srgbClr val="333A56"/>
      </a:dk1>
      <a:lt1>
        <a:srgbClr val="FFFFFF"/>
      </a:lt1>
      <a:dk2>
        <a:srgbClr val="52658F"/>
      </a:dk2>
      <a:lt2>
        <a:srgbClr val="8AA0CF"/>
      </a:lt2>
      <a:accent1>
        <a:srgbClr val="C5D5F8"/>
      </a:accent1>
      <a:accent2>
        <a:srgbClr val="E8E8E8"/>
      </a:accent2>
      <a:accent3>
        <a:srgbClr val="F7F5E6"/>
      </a:accent3>
      <a:accent4>
        <a:srgbClr val="FFFFFF"/>
      </a:accent4>
      <a:accent5>
        <a:srgbClr val="FFFFFF"/>
      </a:accent5>
      <a:accent6>
        <a:srgbClr val="FDFD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