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71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sp>
        <p:nvSpPr>
          <p:cNvPr id="1048606" name="Date Placeholder 27"/>
          <p:cNvSpPr>
            <a:spLocks noGrp="1"/>
          </p:cNvSpPr>
          <p:nvPr>
            <p:ph type="dt" sz="half" idx="10"/>
          </p:nvPr>
        </p:nvSpPr>
        <p:spPr/>
        <p:txBody>
          <a:bodyPr/>
          <a:p>
            <a:fld id="{ED291B17-9318-49DB-B28B-6E5994AE9581}" type="datetime1">
              <a:rPr lang="en-US" smtClean="0"/>
              <a:t>3/26/2024</a:t>
            </a:fld>
            <a:endParaRPr lang="en-US"/>
          </a:p>
        </p:txBody>
      </p:sp>
      <p:sp>
        <p:nvSpPr>
          <p:cNvPr id="1048607" name="Footer Placeholder 16"/>
          <p:cNvSpPr>
            <a:spLocks noGrp="1"/>
          </p:cNvSpPr>
          <p:nvPr>
            <p:ph type="ftr" sz="quarter" idx="11"/>
          </p:nvPr>
        </p:nvSpPr>
        <p:spPr/>
        <p:txBody>
          <a:bodyPr/>
          <a:p>
            <a:endParaRPr lang="en-US"/>
          </a:p>
        </p:txBody>
      </p:sp>
      <p:sp>
        <p:nvSpPr>
          <p:cNvPr id="1048608" name="Slide Number Placeholder 28"/>
          <p:cNvSpPr>
            <a:spLocks noGrp="1"/>
          </p:cNvSpPr>
          <p:nvPr>
            <p:ph type="sldNum" sz="quarter" idx="12"/>
          </p:nvPr>
        </p:nvSpPr>
        <p:spPr/>
        <p:txBody>
          <a:bodyPr/>
          <a:p>
            <a:fld id="{3A98EE3D-8CD1-4C3F-BD1C-C98C9596463C}" type="slidenum">
              <a:rPr lang="en-US" smtClean="0"/>
              <a:t>‹#›</a:t>
            </a:fld>
            <a:endParaRPr lang="en-US"/>
          </a:p>
        </p:txBody>
      </p:sp>
      <p:sp>
        <p:nvSpPr>
          <p:cNvPr id="1048609" name="Rectangle 31"/>
          <p:cNvSpPr/>
          <p:nvPr/>
        </p:nvSpPr>
        <p:spPr>
          <a:xfrm>
            <a:off x="0" y="-1"/>
            <a:ext cx="487680" cy="6854456"/>
          </a:xfrm>
          <a:prstGeom prst="rect"/>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0" name="Rectangle 38"/>
          <p:cNvSpPr/>
          <p:nvPr/>
        </p:nvSpPr>
        <p:spPr>
          <a:xfrm>
            <a:off x="412744" y="680477"/>
            <a:ext cx="60960"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11" name="Rectangle 39"/>
          <p:cNvSpPr/>
          <p:nvPr/>
        </p:nvSpPr>
        <p:spPr>
          <a:xfrm>
            <a:off x="358764" y="680477"/>
            <a:ext cx="36576"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12" name="Rectangle 40"/>
          <p:cNvSpPr/>
          <p:nvPr/>
        </p:nvSpPr>
        <p:spPr>
          <a:xfrm>
            <a:off x="333360" y="680477"/>
            <a:ext cx="12192"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3" name="Rectangle 41"/>
          <p:cNvSpPr/>
          <p:nvPr/>
        </p:nvSpPr>
        <p:spPr>
          <a:xfrm>
            <a:off x="295691" y="680477"/>
            <a:ext cx="12192"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14" name="Title 7"/>
          <p:cNvSpPr>
            <a:spLocks noGrp="1"/>
          </p:cNvSpPr>
          <p:nvPr>
            <p:ph type="ctrTitle"/>
          </p:nvPr>
        </p:nvSpPr>
        <p:spPr>
          <a:xfrm>
            <a:off x="1219200" y="4343400"/>
            <a:ext cx="10363200" cy="1975104"/>
          </a:xfrm>
        </p:spPr>
        <p:txBody>
          <a:bodyPr/>
          <a:lstStyle>
            <a:lvl1pPr algn="l" marR="9144">
              <a:defRPr baseline="0" b="1" cap="all" sz="4000" spc="0">
                <a:effectLst>
                  <a:reflection algn="bl" blurRad="12700" dir="5400000" endA="740" endPos="53000" rotWithShape="0" stA="34000" sy="-100000"/>
                </a:effectLst>
              </a:defRPr>
            </a:lvl1pPr>
          </a:lstStyle>
          <a:p>
            <a:r>
              <a:rPr kumimoji="0" lang="en-US" smtClean="0"/>
              <a:t>Click to edit Master title style</a:t>
            </a:r>
            <a:endParaRPr kumimoji="0" lang="en-US"/>
          </a:p>
        </p:txBody>
      </p:sp>
      <p:sp>
        <p:nvSpPr>
          <p:cNvPr id="1048615" name="Subtitle 8"/>
          <p:cNvSpPr>
            <a:spLocks noGrp="1"/>
          </p:cNvSpPr>
          <p:nvPr>
            <p:ph type="subTitle" idx="1"/>
          </p:nvPr>
        </p:nvSpPr>
        <p:spPr>
          <a:xfrm>
            <a:off x="1219200" y="2834640"/>
            <a:ext cx="10363200" cy="1508760"/>
          </a:xfrm>
        </p:spPr>
        <p:txBody>
          <a:bodyPr anchor="b" lIns="100584" tIns="45720"/>
          <a:lstStyle>
            <a:lvl1pPr algn="l" indent="0" marL="0">
              <a:spcBef>
                <a:spcPts val="0"/>
              </a:spcBef>
              <a:buNone/>
              <a:defRPr sz="2000">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6" name="Rectangle 55"/>
          <p:cNvSpPr/>
          <p:nvPr/>
        </p:nvSpPr>
        <p:spPr>
          <a:xfrm>
            <a:off x="340388" y="5047394"/>
            <a:ext cx="97536" cy="169164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7" name="Rectangle 64"/>
          <p:cNvSpPr/>
          <p:nvPr/>
        </p:nvSpPr>
        <p:spPr>
          <a:xfrm>
            <a:off x="340388" y="4796819"/>
            <a:ext cx="97536" cy="228600"/>
          </a:xfrm>
          <a:prstGeom prst="rect"/>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8" name="Rectangle 65"/>
          <p:cNvSpPr/>
          <p:nvPr/>
        </p:nvSpPr>
        <p:spPr>
          <a:xfrm>
            <a:off x="340388" y="4637685"/>
            <a:ext cx="97536" cy="137160"/>
          </a:xfrm>
          <a:prstGeom prst="rect"/>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9" name="Rectangle 66"/>
          <p:cNvSpPr/>
          <p:nvPr/>
        </p:nvSpPr>
        <p:spPr>
          <a:xfrm>
            <a:off x="340388" y="4542559"/>
            <a:ext cx="97536" cy="73152"/>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7" name="Title 1"/>
          <p:cNvSpPr>
            <a:spLocks noGrp="1"/>
          </p:cNvSpPr>
          <p:nvPr>
            <p:ph type="title"/>
          </p:nvPr>
        </p:nvSpPr>
        <p:spPr/>
        <p:txBody>
          <a:bodyPr/>
          <a:p>
            <a:r>
              <a:rPr kumimoji="0" lang="en-US" smtClean="0"/>
              <a:t>Click to edit Master title style</a:t>
            </a:r>
            <a:endParaRPr kumimoji="0" lang="en-US"/>
          </a:p>
        </p:txBody>
      </p:sp>
      <p:sp>
        <p:nvSpPr>
          <p:cNvPr id="104864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9"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35" name="Vertical Title 1"/>
          <p:cNvSpPr>
            <a:spLocks noGrp="1"/>
          </p:cNvSpPr>
          <p:nvPr>
            <p:ph type="title" orient="vert"/>
          </p:nvPr>
        </p:nvSpPr>
        <p:spPr>
          <a:xfrm>
            <a:off x="8839200" y="274640"/>
            <a:ext cx="2641600" cy="5851525"/>
          </a:xfrm>
        </p:spPr>
        <p:txBody>
          <a:bodyPr anchor="ctr" vert="eaVert"/>
          <a:p>
            <a:r>
              <a:rPr kumimoji="0" lang="en-US" smtClean="0"/>
              <a:t>Click to edit Master title style</a:t>
            </a:r>
            <a:endParaRPr kumimoji="0" lang="en-US"/>
          </a:p>
        </p:txBody>
      </p:sp>
      <p:sp>
        <p:nvSpPr>
          <p:cNvPr id="1048636" name="Vertical Text Placeholder 2"/>
          <p:cNvSpPr>
            <a:spLocks noGrp="1"/>
          </p:cNvSpPr>
          <p:nvPr>
            <p:ph type="body" orient="vert" idx="1"/>
          </p:nvPr>
        </p:nvSpPr>
        <p:spPr>
          <a:xfrm>
            <a:off x="812800" y="274640"/>
            <a:ext cx="78232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ED291B17-9318-49DB-B28B-6E5994AE9581}" type="datetime1">
              <a:rPr lang="en-US" smtClean="0"/>
              <a:t>3/26/2024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5" name="Title 1"/>
          <p:cNvSpPr>
            <a:spLocks noGrp="1"/>
          </p:cNvSpPr>
          <p:nvPr>
            <p:ph type="title"/>
          </p:nvPr>
        </p:nvSpPr>
        <p:spPr/>
        <p:txBody>
          <a:bodyPr/>
          <a:p>
            <a:r>
              <a:rPr kumimoji="0" lang="en-US" smtClean="0"/>
              <a:t>Click to edit Master title style</a:t>
            </a:r>
            <a:endParaRPr kumimoji="0" lang="en-US"/>
          </a:p>
        </p:txBody>
      </p:sp>
      <p:sp>
        <p:nvSpPr>
          <p:cNvPr id="104859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3"/>
          <p:cNvSpPr>
            <a:spLocks noGrp="1"/>
          </p:cNvSpPr>
          <p:nvPr>
            <p:ph type="dt" sz="half" idx="10"/>
          </p:nvPr>
        </p:nvSpPr>
        <p:spPr/>
        <p:txBody>
          <a:bodyPr/>
          <a:p>
            <a:fld id="{78DD82B9-B8EE-4375-B6FF-88FA6ABB15D9}" type="datetime1">
              <a:rPr lang="en-US" smtClean="0"/>
              <a:t>3/26/2024</a:t>
            </a:fld>
            <a:endParaRPr lang="en-US"/>
          </a:p>
        </p:txBody>
      </p:sp>
      <p:sp>
        <p:nvSpPr>
          <p:cNvPr id="1048598" name="Footer Placeholder 4"/>
          <p:cNvSpPr>
            <a:spLocks noGrp="1"/>
          </p:cNvSpPr>
          <p:nvPr>
            <p:ph type="ftr" sz="quarter" idx="11"/>
          </p:nvPr>
        </p:nvSpPr>
        <p:spPr/>
        <p:txBody>
          <a:bodyPr/>
          <a:p>
            <a:endParaRPr kumimoji="0" lang="en-US"/>
          </a:p>
        </p:txBody>
      </p:sp>
      <p:sp>
        <p:nvSpPr>
          <p:cNvPr id="1048599" name="Slide Number Placeholder 5"/>
          <p:cNvSpPr>
            <a:spLocks noGrp="1"/>
          </p:cNvSpPr>
          <p:nvPr>
            <p:ph type="sldNum" sz="quarter" idx="12"/>
          </p:nvPr>
        </p:nvSpPr>
        <p:spPr/>
        <p:txBody>
          <a:bodyPr/>
          <a:p>
            <a:fld id="{D5BBC35B-A44B-4119-B8DA-DE9E3DFADA2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52" name="Freeform 13"/>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3" name="Freeform 14"/>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4" name="Freeform 12"/>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5" name="Freeform 15"/>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6" name="Freeform 16"/>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7" name="Freeform 17"/>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8" name="Freeform 18"/>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9" name="Freeform 19"/>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0" name="Freeform 20"/>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1" name="Freeform 21"/>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2" name="Freeform 22"/>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3" name="Freeform 23"/>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4" name="Freeform 24"/>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5" name="Freeform 25"/>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6" name="Freeform 26"/>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67" name="Text Placeholder 2"/>
          <p:cNvSpPr>
            <a:spLocks noGrp="1"/>
          </p:cNvSpPr>
          <p:nvPr>
            <p:ph type="body" idx="1"/>
          </p:nvPr>
        </p:nvSpPr>
        <p:spPr>
          <a:xfrm>
            <a:off x="942536" y="1351672"/>
            <a:ext cx="7624064" cy="977486"/>
          </a:xfrm>
        </p:spPr>
        <p:txBody>
          <a:bodyPr anchor="t" bIns="0" lIns="82296" tIns="45720"/>
          <a:lstStyle>
            <a:lvl1pPr indent="0" marL="5486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8" name="Date Placeholder 3"/>
          <p:cNvSpPr>
            <a:spLocks noGrp="1"/>
          </p:cNvSpPr>
          <p:nvPr>
            <p:ph type="dt" sz="half" idx="10"/>
          </p:nvPr>
        </p:nvSpPr>
        <p:spPr/>
        <p:txBody>
          <a:bodyPr/>
          <a:p>
            <a:fld id="{B2497495-0637-405E-AE64-5CC7506D51F5}" type="datetime1">
              <a:rPr lang="en-US" smtClean="0"/>
              <a:t>3/26/2024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71" name="Rectangle 6"/>
          <p:cNvSpPr/>
          <p:nvPr/>
        </p:nvSpPr>
        <p:spPr>
          <a:xfrm>
            <a:off x="484213" y="402265"/>
            <a:ext cx="11338560" cy="886265"/>
          </a:xfrm>
          <a:prstGeom prst="rect"/>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2" name="Title 1"/>
          <p:cNvSpPr>
            <a:spLocks noGrp="1"/>
          </p:cNvSpPr>
          <p:nvPr>
            <p:ph type="title"/>
          </p:nvPr>
        </p:nvSpPr>
        <p:spPr>
          <a:xfrm>
            <a:off x="942536" y="512064"/>
            <a:ext cx="10875264" cy="777240"/>
          </a:xfrm>
        </p:spPr>
        <p:txBody>
          <a:bodyPr tIns="64008"/>
          <a:lstStyle>
            <a:lvl1pPr algn="l">
              <a:buNone/>
              <a:defRPr baseline="0" b="0" cap="none" sz="3800" spc="-150"/>
            </a:lvl1pPr>
          </a:lstStyle>
          <a:p>
            <a:r>
              <a:rPr kumimoji="0" lang="en-US" smtClean="0"/>
              <a:t>Click to edit Master title style</a:t>
            </a:r>
            <a:endParaRPr kumimoji="0" lang="en-US"/>
          </a:p>
        </p:txBody>
      </p:sp>
      <p:sp>
        <p:nvSpPr>
          <p:cNvPr id="1048673" name="Rectangle 7"/>
          <p:cNvSpPr/>
          <p:nvPr/>
        </p:nvSpPr>
        <p:spPr>
          <a:xfrm flipH="1">
            <a:off x="495384" y="680477"/>
            <a:ext cx="36576"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4" name="Rectangle 8"/>
          <p:cNvSpPr/>
          <p:nvPr/>
        </p:nvSpPr>
        <p:spPr>
          <a:xfrm flipH="1">
            <a:off x="548145" y="680477"/>
            <a:ext cx="36576"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5" name="Rectangle 9"/>
          <p:cNvSpPr/>
          <p:nvPr/>
        </p:nvSpPr>
        <p:spPr>
          <a:xfrm flipH="1">
            <a:off x="597933" y="680477"/>
            <a:ext cx="12192"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6" name="Rectangle 10"/>
          <p:cNvSpPr/>
          <p:nvPr/>
        </p:nvSpPr>
        <p:spPr>
          <a:xfrm flipH="1">
            <a:off x="635603" y="680477"/>
            <a:ext cx="12192"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7" name="Rectangle 11"/>
          <p:cNvSpPr/>
          <p:nvPr/>
        </p:nvSpPr>
        <p:spPr>
          <a:xfrm>
            <a:off x="667304" y="680477"/>
            <a:ext cx="48768" cy="365760"/>
          </a:xfrm>
          <a:prstGeom prst="rect"/>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46" name=""/>
        <p:cNvGrpSpPr/>
        <p:nvPr/>
      </p:nvGrpSpPr>
      <p:grpSpPr>
        <a:xfrm>
          <a:off x="0" y="0"/>
          <a:ext cx="0" cy="0"/>
          <a:chOff x="0" y="0"/>
          <a:chExt cx="0" cy="0"/>
        </a:xfrm>
      </p:grpSpPr>
      <p:sp>
        <p:nvSpPr>
          <p:cNvPr id="1048678" name="Title 1"/>
          <p:cNvSpPr>
            <a:spLocks noGrp="1"/>
          </p:cNvSpPr>
          <p:nvPr>
            <p:ph type="title"/>
          </p:nvPr>
        </p:nvSpPr>
        <p:spPr>
          <a:xfrm>
            <a:off x="609600" y="512064"/>
            <a:ext cx="10972800" cy="914400"/>
          </a:xfrm>
        </p:spPr>
        <p:txBody>
          <a:bodyPr/>
          <a:p>
            <a:r>
              <a:rPr kumimoji="0" lang="en-US" smtClean="0"/>
              <a:t>Click to edit Master title style</a:t>
            </a:r>
            <a:endParaRPr kumimoji="0" lang="en-US"/>
          </a:p>
        </p:txBody>
      </p:sp>
      <p:sp>
        <p:nvSpPr>
          <p:cNvPr id="1048679"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1"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82" name="Footer Placeholder 5"/>
          <p:cNvSpPr>
            <a:spLocks noGrp="1"/>
          </p:cNvSpPr>
          <p:nvPr>
            <p:ph type="ftr" sz="quarter" idx="11"/>
          </p:nvPr>
        </p:nvSpPr>
        <p:spPr/>
        <p:txBody>
          <a:bodyPr/>
          <a:p>
            <a:endParaRPr lang="en-US"/>
          </a:p>
        </p:txBody>
      </p:sp>
      <p:sp>
        <p:nvSpPr>
          <p:cNvPr id="104868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7" name=""/>
        <p:cNvGrpSpPr/>
        <p:nvPr/>
      </p:nvGrpSpPr>
      <p:grpSpPr>
        <a:xfrm>
          <a:off x="0" y="0"/>
          <a:ext cx="0" cy="0"/>
          <a:chOff x="0" y="0"/>
          <a:chExt cx="0" cy="0"/>
        </a:xfrm>
      </p:grpSpPr>
      <p:sp>
        <p:nvSpPr>
          <p:cNvPr id="1048684" name="Rectangle 24"/>
          <p:cNvSpPr/>
          <p:nvPr/>
        </p:nvSpPr>
        <p:spPr>
          <a:xfrm>
            <a:off x="0" y="402266"/>
            <a:ext cx="11822773" cy="886265"/>
          </a:xfrm>
          <a:prstGeom prst="rect"/>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5" name="Title 1"/>
          <p:cNvSpPr>
            <a:spLocks noGrp="1"/>
          </p:cNvSpPr>
          <p:nvPr>
            <p:ph type="title"/>
          </p:nvPr>
        </p:nvSpPr>
        <p:spPr>
          <a:xfrm>
            <a:off x="673099" y="512064"/>
            <a:ext cx="10363200" cy="914400"/>
          </a:xfrm>
        </p:spPr>
        <p:txBody>
          <a:bodyPr anchor="t"/>
          <a:lstStyle>
            <a:lvl1pPr>
              <a:defRPr sz="4000"/>
            </a:lvl1pPr>
          </a:lstStyle>
          <a:p>
            <a:r>
              <a:rPr kumimoji="0" lang="en-US" smtClean="0"/>
              <a:t>Click to edit Master title style</a:t>
            </a:r>
            <a:endParaRPr kumimoji="0" lang="en-US"/>
          </a:p>
        </p:txBody>
      </p:sp>
      <p:sp>
        <p:nvSpPr>
          <p:cNvPr id="1048686" name="Text Placeholder 2"/>
          <p:cNvSpPr>
            <a:spLocks noGrp="1"/>
          </p:cNvSpPr>
          <p:nvPr>
            <p:ph type="body" idx="1"/>
          </p:nvPr>
        </p:nvSpPr>
        <p:spPr>
          <a:xfrm>
            <a:off x="609600" y="1809750"/>
            <a:ext cx="5386917" cy="639762"/>
          </a:xfrm>
        </p:spPr>
        <p:txBody>
          <a:bodyPr anchor="ctr"/>
          <a:lstStyle>
            <a:lvl1pPr algn="l" indent="0" marL="73152">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7" name="Text Placeholder 3"/>
          <p:cNvSpPr>
            <a:spLocks noGrp="1"/>
          </p:cNvSpPr>
          <p:nvPr>
            <p:ph type="body" sz="half" idx="3"/>
          </p:nvPr>
        </p:nvSpPr>
        <p:spPr>
          <a:xfrm>
            <a:off x="6193368" y="1809750"/>
            <a:ext cx="5389033" cy="639762"/>
          </a:xfrm>
        </p:spPr>
        <p:txBody>
          <a:bodyPr anchor="ctr"/>
          <a:lstStyle>
            <a:lvl1pPr indent="0" marL="73152">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88"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9"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0"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91" name="Footer Placeholder 7"/>
          <p:cNvSpPr>
            <a:spLocks noGrp="1"/>
          </p:cNvSpPr>
          <p:nvPr>
            <p:ph type="ftr" sz="quarter" idx="11"/>
          </p:nvPr>
        </p:nvSpPr>
        <p:spPr/>
        <p:txBody>
          <a:bodyPr/>
          <a:p>
            <a:endParaRPr lang="en-US"/>
          </a:p>
        </p:txBody>
      </p:sp>
      <p:sp>
        <p:nvSpPr>
          <p:cNvPr id="1048692" name="Slide Number Placeholder 8"/>
          <p:cNvSpPr>
            <a:spLocks noGrp="1"/>
          </p:cNvSpPr>
          <p:nvPr>
            <p:ph type="sldNum" sz="quarter" idx="12"/>
          </p:nvPr>
        </p:nvSpPr>
        <p:spPr/>
        <p:txBody>
          <a:bodyPr/>
          <a:p>
            <a:fld id="{3A98EE3D-8CD1-4C3F-BD1C-C98C9596463C}" type="slidenum">
              <a:rPr lang="en-US" smtClean="0"/>
              <a:t>‹#›</a:t>
            </a:fld>
            <a:endParaRPr lang="en-US"/>
          </a:p>
        </p:txBody>
      </p:sp>
      <p:sp>
        <p:nvSpPr>
          <p:cNvPr id="1048693" name="Rectangle 15"/>
          <p:cNvSpPr/>
          <p:nvPr/>
        </p:nvSpPr>
        <p:spPr>
          <a:xfrm>
            <a:off x="117053" y="680477"/>
            <a:ext cx="60960"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94" name="Rectangle 16"/>
          <p:cNvSpPr/>
          <p:nvPr/>
        </p:nvSpPr>
        <p:spPr>
          <a:xfrm>
            <a:off x="63073" y="680477"/>
            <a:ext cx="36576"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95" name="Rectangle 17"/>
          <p:cNvSpPr/>
          <p:nvPr/>
        </p:nvSpPr>
        <p:spPr>
          <a:xfrm>
            <a:off x="37669" y="680477"/>
            <a:ext cx="12192"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6" name="Rectangle 18"/>
          <p:cNvSpPr/>
          <p:nvPr/>
        </p:nvSpPr>
        <p:spPr>
          <a:xfrm>
            <a:off x="0" y="680477"/>
            <a:ext cx="12192"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97" name="Rectangle 19"/>
          <p:cNvSpPr/>
          <p:nvPr/>
        </p:nvSpPr>
        <p:spPr>
          <a:xfrm flipH="1">
            <a:off x="199693" y="680477"/>
            <a:ext cx="36576"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98" name="Rectangle 20"/>
          <p:cNvSpPr/>
          <p:nvPr/>
        </p:nvSpPr>
        <p:spPr>
          <a:xfrm flipH="1">
            <a:off x="252455" y="680477"/>
            <a:ext cx="36576"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99" name="Rectangle 21"/>
          <p:cNvSpPr/>
          <p:nvPr/>
        </p:nvSpPr>
        <p:spPr>
          <a:xfrm flipH="1">
            <a:off x="302243" y="680477"/>
            <a:ext cx="12192"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0" name="Rectangle 28"/>
          <p:cNvSpPr/>
          <p:nvPr/>
        </p:nvSpPr>
        <p:spPr>
          <a:xfrm flipH="1">
            <a:off x="339912" y="680477"/>
            <a:ext cx="12192"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01" name="Rectangle 29"/>
          <p:cNvSpPr/>
          <p:nvPr/>
        </p:nvSpPr>
        <p:spPr>
          <a:xfrm>
            <a:off x="371613" y="680477"/>
            <a:ext cx="48768" cy="365760"/>
          </a:xfrm>
          <a:prstGeom prst="rect"/>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 name=""/>
        <p:cNvGrpSpPr/>
        <p:nvPr/>
      </p:nvGrpSpPr>
      <p:grpSpPr>
        <a:xfrm>
          <a:off x="0" y="0"/>
          <a:ext cx="0" cy="0"/>
          <a:chOff x="0" y="0"/>
          <a:chExt cx="0" cy="0"/>
        </a:xfrm>
      </p:grpSpPr>
      <p:sp>
        <p:nvSpPr>
          <p:cNvPr id="1048590" name="Title 1"/>
          <p:cNvSpPr>
            <a:spLocks noGrp="1"/>
          </p:cNvSpPr>
          <p:nvPr>
            <p:ph type="title"/>
          </p:nvPr>
        </p:nvSpPr>
        <p:spPr>
          <a:xfrm>
            <a:off x="1219200" y="512064"/>
            <a:ext cx="10363200" cy="914400"/>
          </a:xfrm>
        </p:spPr>
        <p:txBody>
          <a:bodyPr/>
          <a:lstStyle>
            <a:lvl1pPr>
              <a:defRPr baseline="0" cap="none" sz="4000"/>
            </a:lvl1pPr>
          </a:lstStyle>
          <a:p>
            <a:r>
              <a:rPr kumimoji="0" lang="en-US" smtClean="0"/>
              <a:t>Click to edit Master title style</a:t>
            </a:r>
            <a:endParaRPr kumimoji="0" lang="en-US"/>
          </a:p>
        </p:txBody>
      </p:sp>
      <p:sp>
        <p:nvSpPr>
          <p:cNvPr id="1048591"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592" name="Footer Placeholder 3"/>
          <p:cNvSpPr>
            <a:spLocks noGrp="1"/>
          </p:cNvSpPr>
          <p:nvPr>
            <p:ph type="ftr" sz="quarter" idx="11"/>
          </p:nvPr>
        </p:nvSpPr>
        <p:spPr/>
        <p:txBody>
          <a:bodyPr/>
          <a:p>
            <a:endParaRPr lang="en-US"/>
          </a:p>
        </p:txBody>
      </p:sp>
      <p:sp>
        <p:nvSpPr>
          <p:cNvPr id="104859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8" name=""/>
        <p:cNvGrpSpPr/>
        <p:nvPr/>
      </p:nvGrpSpPr>
      <p:grpSpPr>
        <a:xfrm>
          <a:off x="0" y="0"/>
          <a:ext cx="0" cy="0"/>
          <a:chOff x="0" y="0"/>
          <a:chExt cx="0" cy="0"/>
        </a:xfrm>
      </p:grpSpPr>
      <p:sp>
        <p:nvSpPr>
          <p:cNvPr id="1048702"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703" name="Footer Placeholder 2"/>
          <p:cNvSpPr>
            <a:spLocks noGrp="1"/>
          </p:cNvSpPr>
          <p:nvPr>
            <p:ph type="ftr" sz="quarter" idx="11"/>
          </p:nvPr>
        </p:nvSpPr>
        <p:spPr/>
        <p:txBody>
          <a:bodyPr/>
          <a:p>
            <a:endParaRPr lang="en-US"/>
          </a:p>
        </p:txBody>
      </p:sp>
      <p:sp>
        <p:nvSpPr>
          <p:cNvPr id="104870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705" name="Title 1"/>
          <p:cNvSpPr>
            <a:spLocks noGrp="1"/>
          </p:cNvSpPr>
          <p:nvPr>
            <p:ph type="title"/>
          </p:nvPr>
        </p:nvSpPr>
        <p:spPr>
          <a:xfrm>
            <a:off x="914400" y="273050"/>
            <a:ext cx="10972800" cy="1162050"/>
          </a:xfrm>
        </p:spPr>
        <p:txBody>
          <a:bodyPr anchor="ctr"/>
          <a:lstStyle>
            <a:lvl1pPr algn="l">
              <a:buNone/>
              <a:defRPr b="0" sz="3600"/>
            </a:lvl1pPr>
          </a:lstStyle>
          <a:p>
            <a:r>
              <a:rPr kumimoji="0" lang="en-US" smtClean="0"/>
              <a:t>Click to edit Master title style</a:t>
            </a:r>
            <a:endParaRPr kumimoji="0" lang="en-US"/>
          </a:p>
        </p:txBody>
      </p:sp>
      <p:sp>
        <p:nvSpPr>
          <p:cNvPr id="1048706" name="Text Placeholder 2"/>
          <p:cNvSpPr>
            <a:spLocks noGrp="1"/>
          </p:cNvSpPr>
          <p:nvPr>
            <p:ph type="body" idx="2"/>
          </p:nvPr>
        </p:nvSpPr>
        <p:spPr>
          <a:xfrm>
            <a:off x="914400" y="1435100"/>
            <a:ext cx="3352800" cy="4572000"/>
          </a:xfrm>
        </p:spPr>
        <p:txBody>
          <a:bodyPr/>
          <a:lstStyle>
            <a:lvl1pPr indent="0" marL="54864">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07"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8" name="Date Placeholder 4"/>
          <p:cNvSpPr>
            <a:spLocks noGrp="1"/>
          </p:cNvSpPr>
          <p:nvPr>
            <p:ph type="dt" sz="half" idx="10"/>
          </p:nvPr>
        </p:nvSpPr>
        <p:spPr/>
        <p:txBody>
          <a:bodyPr/>
          <a:p>
            <a:fld id="{D82884F1-FFEA-405F-9602-3DCA865EDA4E}" type="datetime1">
              <a:rPr lang="en-US" smtClean="0"/>
              <a:t>3/26/2024</a:t>
            </a:fld>
            <a:endParaRPr lang="en-US"/>
          </a:p>
        </p:txBody>
      </p:sp>
      <p:sp>
        <p:nvSpPr>
          <p:cNvPr id="1048709" name="Footer Placeholder 5"/>
          <p:cNvSpPr>
            <a:spLocks noGrp="1"/>
          </p:cNvSpPr>
          <p:nvPr>
            <p:ph type="ftr" sz="quarter" idx="11"/>
          </p:nvPr>
        </p:nvSpPr>
        <p:spPr/>
        <p:txBody>
          <a:bodyPr/>
          <a:p>
            <a:endParaRPr lang="en-US"/>
          </a:p>
        </p:txBody>
      </p:sp>
      <p:sp>
        <p:nvSpPr>
          <p:cNvPr id="104871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40" name="Rectangle 7"/>
          <p:cNvSpPr/>
          <p:nvPr/>
        </p:nvSpPr>
        <p:spPr>
          <a:xfrm>
            <a:off x="490709" y="0"/>
            <a:ext cx="11704320" cy="1878037"/>
          </a:xfrm>
          <a:prstGeom prst="rect"/>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cxnSp>
        <p:nvCxnSpPr>
          <p:cNvPr id="3145728" name="Straight Connector 8"/>
          <p:cNvCxnSpPr>
            <a:cxnSpLocks/>
          </p:cNvCxnSpPr>
          <p:nvPr/>
        </p:nvCxnSpPr>
        <p:spPr>
          <a:xfrm flipV="1">
            <a:off x="484260" y="1885028"/>
            <a:ext cx="11710163" cy="0"/>
          </a:xfrm>
          <a:prstGeom prst="line"/>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41" name="Group 9"/>
          <p:cNvGrpSpPr/>
          <p:nvPr/>
        </p:nvGrpSpPr>
        <p:grpSpPr>
          <a:xfrm rot="5400000">
            <a:off x="11374903" y="1197789"/>
            <a:ext cx="132763" cy="171288"/>
            <a:chOff x="6668087" y="1297746"/>
            <a:chExt cx="161840" cy="156602"/>
          </a:xfrm>
        </p:grpSpPr>
        <p:cxnSp>
          <p:nvCxnSpPr>
            <p:cNvPr id="3145729" name="Straight Connector 14"/>
            <p:cNvCxnSpPr>
              <a:cxnSpLocks/>
            </p:cNvCxnSpPr>
            <p:nvPr/>
          </p:nvCxnSpPr>
          <p:spPr>
            <a:xfrm rot="16200000">
              <a:off x="6664064" y="1301769"/>
              <a:ext cx="88509" cy="80463"/>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0" name="Straight Connector 15"/>
            <p:cNvCxnSpPr>
              <a:cxnSpLocks/>
            </p:cNvCxnSpPr>
            <p:nvPr/>
          </p:nvCxnSpPr>
          <p:spPr>
            <a:xfrm rot="16200000" flipV="1">
              <a:off x="6685888" y="1391257"/>
              <a:ext cx="125755" cy="427"/>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1" name="Straight Connector 16"/>
            <p:cNvCxnSpPr>
              <a:cxnSpLocks/>
            </p:cNvCxnSpPr>
            <p:nvPr/>
          </p:nvCxnSpPr>
          <p:spPr>
            <a:xfrm rot="5400000" flipH="1">
              <a:off x="6744524" y="1300853"/>
              <a:ext cx="88509" cy="82296"/>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48641" name="Title 1"/>
          <p:cNvSpPr>
            <a:spLocks noGrp="1"/>
          </p:cNvSpPr>
          <p:nvPr>
            <p:ph type="title"/>
          </p:nvPr>
        </p:nvSpPr>
        <p:spPr bwMode="grayWhite">
          <a:xfrm>
            <a:off x="1219200" y="441252"/>
            <a:ext cx="9144000" cy="701749"/>
          </a:xfrm>
        </p:spPr>
        <p:txBody>
          <a:bodyPr anchor="b"/>
          <a:lstStyle>
            <a:lvl1pPr algn="l">
              <a:buNone/>
              <a:defRPr b="0" sz="2100"/>
            </a:lvl1pPr>
          </a:lstStyle>
          <a:p>
            <a:r>
              <a:rPr kumimoji="0" lang="en-US" smtClean="0"/>
              <a:t>Click to edit Master title style</a:t>
            </a:r>
            <a:endParaRPr kumimoji="0" lang="en-US"/>
          </a:p>
        </p:txBody>
      </p:sp>
      <p:sp>
        <p:nvSpPr>
          <p:cNvPr id="1048642" name="Picture Placeholder 2"/>
          <p:cNvSpPr>
            <a:spLocks noGrp="1"/>
          </p:cNvSpPr>
          <p:nvPr>
            <p:ph type="pic" idx="1"/>
          </p:nvPr>
        </p:nvSpPr>
        <p:spPr>
          <a:xfrm>
            <a:off x="490709" y="1893781"/>
            <a:ext cx="11704320" cy="4960144"/>
          </a:xfrm>
          <a:solidFill>
            <a:schemeClr val="bg2"/>
          </a:solidFill>
        </p:spPr>
        <p:txBody>
          <a:bodyPr/>
          <a:lstStyle>
            <a:lvl1pPr indent="0" marL="0">
              <a:buNone/>
              <a:defRPr sz="3200"/>
            </a:lvl1pPr>
          </a:lstStyle>
          <a:p>
            <a:r>
              <a:rPr kumimoji="0" lang="en-US" smtClean="0"/>
              <a:t>Click icon to add picture</a:t>
            </a:r>
            <a:endParaRPr kumimoji="0" lang="en-US"/>
          </a:p>
        </p:txBody>
      </p:sp>
      <p:sp>
        <p:nvSpPr>
          <p:cNvPr id="1048643" name="Text Placeholder 3"/>
          <p:cNvSpPr>
            <a:spLocks noGrp="1"/>
          </p:cNvSpPr>
          <p:nvPr>
            <p:ph type="body" sz="half" idx="2"/>
          </p:nvPr>
        </p:nvSpPr>
        <p:spPr bwMode="grayWhite">
          <a:xfrm>
            <a:off x="1219200" y="1150144"/>
            <a:ext cx="9144000" cy="685800"/>
          </a:xfrm>
        </p:spPr>
        <p:txBody>
          <a:bodyPr/>
          <a:lstStyle>
            <a:lvl1pPr indent="0" marL="27432">
              <a:spcBef>
                <a:spcPts val="0"/>
              </a:spcBef>
              <a:buNone/>
              <a:defRPr sz="14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grpSp>
        <p:nvGrpSpPr>
          <p:cNvPr id="42" name="Group 13"/>
          <p:cNvGrpSpPr/>
          <p:nvPr/>
        </p:nvGrpSpPr>
        <p:grpSpPr>
          <a:xfrm rot="5400000">
            <a:off x="11578103" y="1350189"/>
            <a:ext cx="132763" cy="171288"/>
            <a:chOff x="6668087" y="1297746"/>
            <a:chExt cx="161840" cy="156602"/>
          </a:xfrm>
        </p:grpSpPr>
        <p:cxnSp>
          <p:nvCxnSpPr>
            <p:cNvPr id="3145732" name="Straight Connector 10"/>
            <p:cNvCxnSpPr>
              <a:cxnSpLocks/>
            </p:cNvCxnSpPr>
            <p:nvPr/>
          </p:nvCxnSpPr>
          <p:spPr>
            <a:xfrm rot="16200000">
              <a:off x="6664064" y="1301769"/>
              <a:ext cx="88509" cy="80463"/>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3" name="Straight Connector 11"/>
            <p:cNvCxnSpPr>
              <a:cxnSpLocks/>
            </p:cNvCxnSpPr>
            <p:nvPr/>
          </p:nvCxnSpPr>
          <p:spPr>
            <a:xfrm rot="16200000" flipV="1">
              <a:off x="6685888" y="1391257"/>
              <a:ext cx="125755" cy="427"/>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4" name="Straight Connector 12"/>
            <p:cNvCxnSpPr>
              <a:cxnSpLocks/>
            </p:cNvCxnSpPr>
            <p:nvPr/>
          </p:nvCxnSpPr>
          <p:spPr>
            <a:xfrm rot="5400000" flipH="1">
              <a:off x="6744524" y="1300853"/>
              <a:ext cx="88509" cy="82296"/>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3" name="Group 17"/>
          <p:cNvGrpSpPr/>
          <p:nvPr/>
        </p:nvGrpSpPr>
        <p:grpSpPr>
          <a:xfrm rot="5400000">
            <a:off x="11115579" y="1453352"/>
            <a:ext cx="132763" cy="171288"/>
            <a:chOff x="6668087" y="1297746"/>
            <a:chExt cx="161840" cy="156602"/>
          </a:xfrm>
        </p:grpSpPr>
        <p:cxnSp>
          <p:nvCxnSpPr>
            <p:cNvPr id="3145735" name="Straight Connector 18"/>
            <p:cNvCxnSpPr>
              <a:cxnSpLocks/>
            </p:cNvCxnSpPr>
            <p:nvPr/>
          </p:nvCxnSpPr>
          <p:spPr>
            <a:xfrm rot="16200000">
              <a:off x="6664064" y="1301769"/>
              <a:ext cx="88509" cy="80463"/>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6" name="Straight Connector 19"/>
            <p:cNvCxnSpPr>
              <a:cxnSpLocks/>
            </p:cNvCxnSpPr>
            <p:nvPr/>
          </p:nvCxnSpPr>
          <p:spPr>
            <a:xfrm rot="16200000" flipV="1">
              <a:off x="6685888" y="1391257"/>
              <a:ext cx="125755" cy="427"/>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7" name="Straight Connector 20"/>
            <p:cNvCxnSpPr>
              <a:cxnSpLocks/>
            </p:cNvCxnSpPr>
            <p:nvPr/>
          </p:nvCxnSpPr>
          <p:spPr>
            <a:xfrm rot="5400000" flipH="1">
              <a:off x="6744524" y="1300853"/>
              <a:ext cx="88509" cy="82296"/>
            </a:xfrm>
            <a:prstGeom prst="line"/>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48644" name="Date Placeholder 4"/>
          <p:cNvSpPr>
            <a:spLocks noGrp="1"/>
          </p:cNvSpPr>
          <p:nvPr>
            <p:ph type="dt" sz="half" idx="10"/>
          </p:nvPr>
        </p:nvSpPr>
        <p:spPr>
          <a:xfrm>
            <a:off x="8636000" y="55499"/>
            <a:ext cx="2844800" cy="365125"/>
          </a:xfrm>
        </p:spPr>
        <p:txBody>
          <a:bodyPr/>
          <a:p>
            <a:fld id="{7E18DB4A-8810-4A10-AD5C-D5E2C667F5B3}" type="datetime1">
              <a:rPr lang="en-US" smtClean="0"/>
              <a:t>3/26/2024</a:t>
            </a:fld>
            <a:endParaRPr lang="en-US"/>
          </a:p>
        </p:txBody>
      </p:sp>
      <p:sp>
        <p:nvSpPr>
          <p:cNvPr id="1048645" name="Footer Placeholder 5"/>
          <p:cNvSpPr>
            <a:spLocks noGrp="1"/>
          </p:cNvSpPr>
          <p:nvPr>
            <p:ph type="ftr" sz="quarter" idx="11"/>
          </p:nvPr>
        </p:nvSpPr>
        <p:spPr>
          <a:xfrm>
            <a:off x="1219200" y="55499"/>
            <a:ext cx="7416800" cy="365125"/>
          </a:xfrm>
        </p:spPr>
        <p:txBody>
          <a:bodyPr/>
          <a:p>
            <a:pPr algn="l"/>
            <a:endParaRPr lang="en-US"/>
          </a:p>
        </p:txBody>
      </p:sp>
      <p:sp>
        <p:nvSpPr>
          <p:cNvPr id="1048646" name="Slide Number Placeholder 6"/>
          <p:cNvSpPr>
            <a:spLocks noGrp="1"/>
          </p:cNvSpPr>
          <p:nvPr>
            <p:ph type="sldNum" sz="quarter" idx="12"/>
          </p:nvPr>
        </p:nvSpPr>
        <p:spPr>
          <a:xfrm>
            <a:off x="11480800" y="55499"/>
            <a:ext cx="609600" cy="365125"/>
          </a:xfrm>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3" name=""/>
        <p:cNvGrpSpPr/>
        <p:nvPr/>
      </p:nvGrpSpPr>
      <p:grpSpPr>
        <a:xfrm>
          <a:off x="0" y="0"/>
          <a:ext cx="0" cy="0"/>
          <a:chOff x="0" y="0"/>
          <a:chExt cx="0" cy="0"/>
        </a:xfrm>
      </p:grpSpPr>
      <p:sp>
        <p:nvSpPr>
          <p:cNvPr id="1048576" name="Rectangle 6"/>
          <p:cNvSpPr/>
          <p:nvPr/>
        </p:nvSpPr>
        <p:spPr>
          <a:xfrm>
            <a:off x="0" y="-1"/>
            <a:ext cx="487680" cy="6854456"/>
          </a:xfrm>
          <a:prstGeom prst="rect"/>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Rectangle 7"/>
          <p:cNvSpPr/>
          <p:nvPr/>
        </p:nvSpPr>
        <p:spPr>
          <a:xfrm>
            <a:off x="340388" y="5047394"/>
            <a:ext cx="97536" cy="1691640"/>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Rectangle 8"/>
          <p:cNvSpPr/>
          <p:nvPr/>
        </p:nvSpPr>
        <p:spPr>
          <a:xfrm>
            <a:off x="340388" y="4796819"/>
            <a:ext cx="97536" cy="228600"/>
          </a:xfrm>
          <a:prstGeom prst="rect"/>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9"/>
          <p:cNvSpPr/>
          <p:nvPr/>
        </p:nvSpPr>
        <p:spPr>
          <a:xfrm>
            <a:off x="340388" y="4637685"/>
            <a:ext cx="97536" cy="137160"/>
          </a:xfrm>
          <a:prstGeom prst="rect"/>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Rectangle 10"/>
          <p:cNvSpPr/>
          <p:nvPr/>
        </p:nvSpPr>
        <p:spPr>
          <a:xfrm>
            <a:off x="340388" y="4542559"/>
            <a:ext cx="97536" cy="73152"/>
          </a:xfrm>
          <a:prstGeom prst="rect"/>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1" name="Rectangle 11"/>
          <p:cNvSpPr/>
          <p:nvPr/>
        </p:nvSpPr>
        <p:spPr>
          <a:xfrm>
            <a:off x="412744" y="680477"/>
            <a:ext cx="60960" cy="365760"/>
          </a:xfrm>
          <a:prstGeom prst="rect"/>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2" name="Rectangle 14"/>
          <p:cNvSpPr/>
          <p:nvPr/>
        </p:nvSpPr>
        <p:spPr>
          <a:xfrm>
            <a:off x="358764" y="680477"/>
            <a:ext cx="36576" cy="365760"/>
          </a:xfrm>
          <a:prstGeom prst="rect"/>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3" name="Rectangle 15"/>
          <p:cNvSpPr/>
          <p:nvPr/>
        </p:nvSpPr>
        <p:spPr>
          <a:xfrm>
            <a:off x="333360" y="680477"/>
            <a:ext cx="12192" cy="365760"/>
          </a:xfrm>
          <a:prstGeom prst="rect"/>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Rectangle 16"/>
          <p:cNvSpPr/>
          <p:nvPr/>
        </p:nvSpPr>
        <p:spPr>
          <a:xfrm>
            <a:off x="295691" y="680477"/>
            <a:ext cx="12192" cy="365760"/>
          </a:xfrm>
          <a:prstGeom prst="rect"/>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5" name="Title Placeholder 21"/>
          <p:cNvSpPr>
            <a:spLocks noGrp="1"/>
          </p:cNvSpPr>
          <p:nvPr>
            <p:ph type="title"/>
          </p:nvPr>
        </p:nvSpPr>
        <p:spPr>
          <a:xfrm>
            <a:off x="1219200" y="512064"/>
            <a:ext cx="10363200" cy="914400"/>
          </a:xfrm>
          <a:prstGeom prst="rect"/>
        </p:spPr>
        <p:txBody>
          <a:bodyPr anchor="t" vert="horz">
            <a:noAutofit/>
          </a:bodyPr>
          <a:p>
            <a:r>
              <a:rPr kumimoji="0" lang="en-US" smtClean="0"/>
              <a:t>Click to edit Master title style</a:t>
            </a:r>
            <a:endParaRPr kumimoji="0" lang="en-US"/>
          </a:p>
        </p:txBody>
      </p:sp>
      <p:sp>
        <p:nvSpPr>
          <p:cNvPr id="1048586" name="Text Placeholder 12"/>
          <p:cNvSpPr>
            <a:spLocks noGrp="1"/>
          </p:cNvSpPr>
          <p:nvPr>
            <p:ph type="body" idx="1"/>
          </p:nvPr>
        </p:nvSpPr>
        <p:spPr>
          <a:xfrm>
            <a:off x="1219200" y="1783560"/>
            <a:ext cx="10363200" cy="457200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7" name="Date Placeholder 13"/>
          <p:cNvSpPr>
            <a:spLocks noGrp="1"/>
          </p:cNvSpPr>
          <p:nvPr>
            <p:ph type="dt" sz="half" idx="2"/>
          </p:nvPr>
        </p:nvSpPr>
        <p:spPr>
          <a:xfrm>
            <a:off x="8636000" y="6416676"/>
            <a:ext cx="2844800" cy="365125"/>
          </a:xfrm>
          <a:prstGeom prst="rect"/>
        </p:spPr>
        <p:txBody>
          <a:bodyPr anchor="b" vert="horz"/>
          <a:lstStyle>
            <a:lvl1pPr algn="l" eaLnBrk="1" hangingPunct="1" latinLnBrk="0">
              <a:defRPr sz="1100" kumimoji="0">
                <a:solidFill>
                  <a:schemeClr val="tx2"/>
                </a:solidFill>
              </a:defRPr>
            </a:lvl1pPr>
          </a:lstStyle>
          <a:p>
            <a:fld id="{ED291B17-9318-49DB-B28B-6E5994AE9581}" type="datetime1">
              <a:rPr lang="en-US" smtClean="0"/>
              <a:t>3/26/2024</a:t>
            </a:fld>
            <a:endParaRPr lang="en-US"/>
          </a:p>
        </p:txBody>
      </p:sp>
      <p:sp>
        <p:nvSpPr>
          <p:cNvPr id="1048588" name="Footer Placeholder 2"/>
          <p:cNvSpPr>
            <a:spLocks noGrp="1"/>
          </p:cNvSpPr>
          <p:nvPr>
            <p:ph type="ftr" sz="quarter" idx="3"/>
          </p:nvPr>
        </p:nvSpPr>
        <p:spPr>
          <a:xfrm>
            <a:off x="1219200" y="6416676"/>
            <a:ext cx="7416800" cy="365125"/>
          </a:xfrm>
          <a:prstGeom prst="rect"/>
        </p:spPr>
        <p:txBody>
          <a:bodyPr anchor="b" vert="horz"/>
          <a:lstStyle>
            <a:lvl1pPr algn="r" eaLnBrk="1" hangingPunct="1" latinLnBrk="0">
              <a:defRPr sz="1100" kumimoji="0">
                <a:solidFill>
                  <a:schemeClr val="tx2"/>
                </a:solidFill>
              </a:defRPr>
            </a:lvl1pPr>
          </a:lstStyle>
          <a:p>
            <a:pPr algn="r" eaLnBrk="1" hangingPunct="1" latinLnBrk="0"/>
            <a:endParaRPr dirty="0" sz="1000" kumimoji="0" lang="en-US">
              <a:solidFill>
                <a:schemeClr val="tx1"/>
              </a:solidFill>
            </a:endParaRPr>
          </a:p>
        </p:txBody>
      </p:sp>
      <p:sp>
        <p:nvSpPr>
          <p:cNvPr id="1048589" name="Slide Number Placeholder 22"/>
          <p:cNvSpPr>
            <a:spLocks noGrp="1"/>
          </p:cNvSpPr>
          <p:nvPr>
            <p:ph type="sldNum" sz="quarter" idx="4"/>
          </p:nvPr>
        </p:nvSpPr>
        <p:spPr>
          <a:xfrm>
            <a:off x="11480800" y="6416676"/>
            <a:ext cx="609600" cy="365125"/>
          </a:xfrm>
          <a:prstGeom prst="rect"/>
        </p:spPr>
        <p:txBody>
          <a:bodyPr anchor="b" vert="horz"/>
          <a:lstStyle>
            <a:lvl1pPr algn="l" eaLnBrk="1" hangingPunct="1" latinLnBrk="0">
              <a:defRPr sz="1200" kumimoji="0">
                <a:solidFill>
                  <a:schemeClr val="tx2"/>
                </a:solidFill>
              </a:defRPr>
            </a:lvl1pPr>
          </a:lstStyle>
          <a:p>
            <a:fld id="{3A98EE3D-8CD1-4C3F-BD1C-C98C9596463C}" type="slidenum">
              <a:rPr lang="en-US" smtClean="0"/>
              <a:t>‹#›</a:t>
            </a:fld>
            <a:endParaRPr lang="en-US"/>
          </a:p>
        </p:txBody>
      </p:sp>
      <p:pic>
        <p:nvPicPr>
          <p:cNvPr id="2097152" name="Picture 1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dk1" bg2="dk2" tx1="lt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eaLnBrk="1" hangingPunct="1" latinLnBrk="0" rtl="0">
        <a:spcBef>
          <a:spcPct val="0"/>
        </a:spcBef>
        <a:buNone/>
        <a:defRPr baseline="0" sz="4000" kern="1200" kumimoji="0" spc="-100">
          <a:solidFill>
            <a:schemeClr val="tx2">
              <a:satMod val="200000"/>
            </a:schemeClr>
          </a:solidFill>
          <a:latin typeface="+mj-lt"/>
          <a:ea typeface="+mj-ea"/>
          <a:cs typeface="+mj-cs"/>
        </a:defRPr>
      </a:lvl1pPr>
    </p:titleStyle>
    <p:bodyStyle>
      <a:lvl1pPr algn="l" eaLnBrk="1" hangingPunct="1" indent="-342900" latinLnBrk="0" marL="411480" rtl="0">
        <a:spcBef>
          <a:spcPts val="700"/>
        </a:spcBef>
        <a:buClr>
          <a:schemeClr val="tx2"/>
        </a:buClr>
        <a:buSzPct val="95000"/>
        <a:buFont typeface="Wingdings"/>
        <a:buChar char=""/>
        <a:defRPr sz="3000" kern="1200" kumimoji="0">
          <a:solidFill>
            <a:schemeClr val="tx1"/>
          </a:solidFill>
          <a:latin typeface="+mn-lt"/>
          <a:ea typeface="+mn-ea"/>
          <a:cs typeface="+mn-cs"/>
        </a:defRPr>
      </a:lvl1pPr>
      <a:lvl2pPr algn="l" eaLnBrk="1" hangingPunct="1" indent="-285750" latinLnBrk="0" marL="740664" rtl="0">
        <a:spcBef>
          <a:spcPct val="20000"/>
        </a:spcBef>
        <a:buClr>
          <a:schemeClr val="accent2"/>
        </a:buClr>
        <a:buSzPct val="90000"/>
        <a:buFont typeface="Wingdings"/>
        <a:buChar char=""/>
        <a:defRPr sz="2600" kern="1200" kumimoji="0">
          <a:solidFill>
            <a:schemeClr val="tx1"/>
          </a:solidFill>
          <a:latin typeface="+mn-lt"/>
          <a:ea typeface="+mn-ea"/>
          <a:cs typeface="+mn-cs"/>
        </a:defRPr>
      </a:lvl2pPr>
      <a:lvl3pPr algn="l" eaLnBrk="1" hangingPunct="1" indent="-228600" latinLnBrk="0" marL="996696" rtl="0">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228600" latinLnBrk="0" marL="1261872" rtl="0">
        <a:spcBef>
          <a:spcPct val="20000"/>
        </a:spcBef>
        <a:buClr>
          <a:schemeClr val="accent3"/>
        </a:buClr>
        <a:buFont typeface="Wingdings 3"/>
        <a:buChar char=""/>
        <a:defRPr sz="2200" kern="1200" kumimoji="0">
          <a:solidFill>
            <a:schemeClr val="tx1"/>
          </a:solidFill>
          <a:latin typeface="+mn-lt"/>
          <a:ea typeface="+mn-ea"/>
          <a:cs typeface="+mn-cs"/>
        </a:defRPr>
      </a:lvl4pPr>
      <a:lvl5pPr algn="l" eaLnBrk="1" hangingPunct="1" indent="-210312" latinLnBrk="0" marL="1481328" rtl="0">
        <a:spcBef>
          <a:spcPct val="20000"/>
        </a:spcBef>
        <a:buClr>
          <a:schemeClr val="accent3"/>
        </a:buClr>
        <a:buFont typeface="Wingdings 2"/>
        <a:buChar char=""/>
        <a:defRPr sz="2000" kern="1200" kumimoji="0">
          <a:solidFill>
            <a:schemeClr val="tx1"/>
          </a:solidFill>
          <a:latin typeface="+mn-lt"/>
          <a:ea typeface="+mn-ea"/>
          <a:cs typeface="+mn-cs"/>
        </a:defRPr>
      </a:lvl5pPr>
      <a:lvl6pPr algn="l" eaLnBrk="1" hangingPunct="1" indent="-210312" latinLnBrk="0" marL="1709928" rtl="0">
        <a:spcBef>
          <a:spcPct val="20000"/>
        </a:spcBef>
        <a:buClr>
          <a:schemeClr val="accent3"/>
        </a:buClr>
        <a:buFont typeface="Wingdings 2"/>
        <a:buChar char=""/>
        <a:defRPr sz="1800" kern="1200" kumimoji="0">
          <a:solidFill>
            <a:schemeClr val="tx1"/>
          </a:solidFill>
          <a:latin typeface="+mn-lt"/>
          <a:ea typeface="+mn-ea"/>
          <a:cs typeface="+mn-cs"/>
        </a:defRPr>
      </a:lvl6pPr>
      <a:lvl7pPr algn="l" eaLnBrk="1" hangingPunct="1" indent="-182880" latinLnBrk="0" marL="1901952" rtl="0">
        <a:spcBef>
          <a:spcPct val="20000"/>
        </a:spcBef>
        <a:buClr>
          <a:schemeClr val="accent4"/>
        </a:buClr>
        <a:buFont typeface="Wingdings 2"/>
        <a:buChar char=""/>
        <a:defRPr sz="1600" kern="1200" kumimoji="0">
          <a:solidFill>
            <a:schemeClr val="tx1"/>
          </a:solidFill>
          <a:latin typeface="+mn-lt"/>
          <a:ea typeface="+mn-ea"/>
          <a:cs typeface="+mn-cs"/>
        </a:defRPr>
      </a:lvl7pPr>
      <a:lvl8pPr algn="l" eaLnBrk="1" hangingPunct="1" indent="-182880" latinLnBrk="0" marL="2093976" rtl="0">
        <a:spcBef>
          <a:spcPct val="20000"/>
        </a:spcBef>
        <a:buClr>
          <a:schemeClr val="accent4"/>
        </a:buClr>
        <a:buFont typeface="Wingdings 2"/>
        <a:buChar char=""/>
        <a:defRPr sz="1600" kern="1200" kumimoji="0">
          <a:solidFill>
            <a:schemeClr val="tx1"/>
          </a:solidFill>
          <a:latin typeface="+mn-lt"/>
          <a:ea typeface="+mn-ea"/>
          <a:cs typeface="+mn-cs"/>
        </a:defRPr>
      </a:lvl8pPr>
      <a:lvl9pPr algn="l" eaLnBrk="1" hangingPunct="1" indent="-182880" latinLnBrk="0" marL="2286000" rtl="0">
        <a:spcBef>
          <a:spcPct val="20000"/>
        </a:spcBef>
        <a:buClr>
          <a:schemeClr val="accent4"/>
        </a:buClr>
        <a:buFont typeface="Wingdings 2"/>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621"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622" name="TextBox 3"/>
          <p:cNvSpPr txBox="1"/>
          <p:nvPr/>
        </p:nvSpPr>
        <p:spPr>
          <a:xfrm>
            <a:off x="1943101" y="4586364"/>
            <a:ext cx="8674100" cy="1361440"/>
          </a:xfrm>
          <a:prstGeom prst="rect"/>
          <a:solidFill>
            <a:schemeClr val="bg2">
              <a:lumMod val="90000"/>
            </a:schemeClr>
          </a:solid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1.</a:t>
            </a:r>
            <a:r>
              <a:rPr b="1" sz="2000" lang="en-US" smtClean="0">
                <a:solidFill>
                  <a:schemeClr val="accent1">
                    <a:lumMod val="75000"/>
                  </a:schemeClr>
                </a:solidFill>
                <a:latin typeface="Arial"/>
                <a:cs typeface="Arial"/>
              </a:rPr>
              <a:t>D</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E</a:t>
            </a:r>
            <a:r>
              <a:rPr b="1" sz="2000" lang="en-US" smtClean="0">
                <a:solidFill>
                  <a:schemeClr val="accent1">
                    <a:lumMod val="75000"/>
                  </a:schemeClr>
                </a:solidFill>
                <a:latin typeface="Arial"/>
                <a:cs typeface="Arial"/>
              </a:rPr>
              <a:t>S</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K</a:t>
            </a:r>
            <a:r>
              <a:rPr b="1" sz="2000" lang="en-US" smtClean="0">
                <a:solidFill>
                  <a:schemeClr val="accent1">
                    <a:lumMod val="75000"/>
                  </a:schemeClr>
                </a:solidFill>
                <a:latin typeface="Arial"/>
                <a:cs typeface="Arial"/>
              </a:rPr>
              <a:t>U</a:t>
            </a:r>
            <a:r>
              <a:rPr b="1" sz="2000" lang="en-US" smtClean="0">
                <a:solidFill>
                  <a:schemeClr val="accent1">
                    <a:lumMod val="75000"/>
                  </a:schemeClr>
                </a:solidFill>
                <a:latin typeface="Arial"/>
                <a:cs typeface="Arial"/>
              </a:rPr>
              <a:t>M</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R </a:t>
            </a:r>
            <a:r>
              <a:rPr b="1" sz="2000" lang="en-US" smtClean="0">
                <a:solidFill>
                  <a:schemeClr val="accent1">
                    <a:lumMod val="75000"/>
                  </a:schemeClr>
                </a:solidFill>
                <a:latin typeface="Arial"/>
                <a:cs typeface="Arial"/>
              </a:rPr>
              <a:t>D</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2.PSV COLLEGE OF ENGINEERING AND TECHNOLOGY</a:t>
            </a:r>
          </a:p>
          <a:p>
            <a:r>
              <a:rPr b="1" dirty="0" sz="2000" lang="en-US" smtClean="0">
                <a:solidFill>
                  <a:schemeClr val="accent1">
                    <a:lumMod val="75000"/>
                  </a:schemeClr>
                </a:solidFill>
                <a:latin typeface="Arial"/>
                <a:cs typeface="Arial"/>
              </a:rPr>
              <a:t>	3.BE-COMPUTER SCIENCE AND ENGINEERING</a:t>
            </a:r>
            <a:endParaRPr b="1" dirty="0" sz="2000" lang="en-US">
              <a:solidFill>
                <a:schemeClr val="accent1">
                  <a:lumMod val="75000"/>
                </a:schemeClr>
              </a:solidFill>
              <a:latin typeface="Arial"/>
              <a:cs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01" name="Content Placeholder 1"/>
          <p:cNvSpPr>
            <a:spLocks noGrp="1"/>
          </p:cNvSpPr>
          <p:nvPr>
            <p:ph idx="1"/>
          </p:nvPr>
        </p:nvSpPr>
        <p:spPr/>
        <p:txBody>
          <a:bodyPr>
            <a:normAutofit/>
          </a:bodyPr>
          <a:p>
            <a:pPr indent="-305435" marL="305435"/>
            <a:r>
              <a:rPr dirty="0" sz="2400" lang="en-IN">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latin typeface="Times New Roman" pitchFamily="18" charset="0"/>
              <a:cs typeface="Times New Roman"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3" name="Title 1"/>
          <p:cNvSpPr>
            <a:spLocks noGrp="1"/>
          </p:cNvSpPr>
          <p:nvPr>
            <p:ph type="title"/>
          </p:nvPr>
        </p:nvSpPr>
        <p:spPr>
          <a:xfrm>
            <a:off x="849573" y="558468"/>
            <a:ext cx="10515600" cy="1325563"/>
          </a:xfrm>
        </p:spPr>
        <p:txBody>
          <a:bodyPr/>
          <a:p>
            <a:r>
              <a:rPr b="0" dirty="0" lang="en-US">
                <a:solidFill>
                  <a:srgbClr val="002060"/>
                </a:solidFill>
                <a:latin typeface="Arial" panose="020B0604020202020204" pitchFamily="34" charset="0"/>
                <a:cs typeface="Arial" panose="020B0604020202020204" pitchFamily="34" charset="0"/>
              </a:rPr>
              <a:t>OUTLINE</a:t>
            </a:r>
          </a:p>
        </p:txBody>
      </p:sp>
      <p:sp>
        <p:nvSpPr>
          <p:cNvPr id="1048624" name="Content Placeholder 2"/>
          <p:cNvSpPr>
            <a:spLocks noGrp="1"/>
          </p:cNvSpPr>
          <p:nvPr>
            <p:ph idx="1"/>
          </p:nvPr>
        </p:nvSpPr>
        <p:spPr>
          <a:xfrm>
            <a:off x="8255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Times New Roman" pitchFamily="18" charset="0"/>
                <a:ea typeface="+mn-lt"/>
                <a:cs typeface="Times New Roman" pitchFamily="18" charset="0"/>
              </a:rPr>
              <a:t>Problem </a:t>
            </a:r>
            <a:r>
              <a:rPr b="1" dirty="0" sz="2000" lang="en-US" smtClean="0">
                <a:latin typeface="Times New Roman" pitchFamily="18" charset="0"/>
                <a:ea typeface="+mn-lt"/>
                <a:cs typeface="Times New Roman" pitchFamily="18" charset="0"/>
              </a:rPr>
              <a:t>Statement</a:t>
            </a:r>
            <a:endParaRPr dirty="0" lang="en-US">
              <a:latin typeface="Times New Roman" pitchFamily="18" charset="0"/>
              <a:cs typeface="Times New Roman" pitchFamily="18" charset="0"/>
            </a:endParaRPr>
          </a:p>
          <a:p>
            <a:pPr indent="-305435" marL="305435"/>
            <a:r>
              <a:rPr b="1" dirty="0" sz="2000" lang="en-US">
                <a:latin typeface="Times New Roman" pitchFamily="18" charset="0"/>
                <a:ea typeface="+mn-lt"/>
                <a:cs typeface="Times New Roman" pitchFamily="18" charset="0"/>
              </a:rPr>
              <a:t>Proposed System/Solution</a:t>
            </a:r>
            <a:endParaRPr dirty="0" lang="en-US">
              <a:latin typeface="Times New Roman" pitchFamily="18" charset="0"/>
              <a:cs typeface="Times New Roman" pitchFamily="18" charset="0"/>
            </a:endParaRPr>
          </a:p>
          <a:p>
            <a:pPr indent="-305435" marL="305435"/>
            <a:r>
              <a:rPr b="1" dirty="0" sz="2000" lang="en-US">
                <a:latin typeface="Times New Roman" pitchFamily="18" charset="0"/>
                <a:ea typeface="+mn-lt"/>
                <a:cs typeface="Times New Roman" pitchFamily="18" charset="0"/>
              </a:rPr>
              <a:t>System Development Approach </a:t>
            </a:r>
            <a:r>
              <a:rPr dirty="0" sz="2000" lang="en-US">
                <a:latin typeface="Times New Roman" pitchFamily="18" charset="0"/>
                <a:ea typeface="+mn-lt"/>
                <a:cs typeface="Times New Roman" pitchFamily="18" charset="0"/>
              </a:rPr>
              <a:t> </a:t>
            </a:r>
            <a:endParaRPr dirty="0" lang="en-US">
              <a:latin typeface="Times New Roman" pitchFamily="18" charset="0"/>
              <a:ea typeface="+mn-lt"/>
              <a:cs typeface="Times New Roman" pitchFamily="18" charset="0"/>
            </a:endParaRPr>
          </a:p>
          <a:p>
            <a:pPr indent="-305435" marL="305435"/>
            <a:r>
              <a:rPr b="1" dirty="0" sz="2000" lang="en-US">
                <a:latin typeface="Times New Roman" pitchFamily="18" charset="0"/>
                <a:ea typeface="+mn-lt"/>
                <a:cs typeface="Times New Roman" pitchFamily="18" charset="0"/>
              </a:rPr>
              <a:t>Algorithm &amp; Deployment  </a:t>
            </a:r>
            <a:endParaRPr dirty="0" lang="en-US">
              <a:latin typeface="Times New Roman" pitchFamily="18" charset="0"/>
              <a:cs typeface="Times New Roman" pitchFamily="18" charset="0"/>
            </a:endParaRPr>
          </a:p>
          <a:p>
            <a:pPr indent="-305435" marL="305435"/>
            <a:r>
              <a:rPr b="1" dirty="0" sz="2000" lang="en-US">
                <a:latin typeface="Times New Roman" pitchFamily="18" charset="0"/>
                <a:ea typeface="+mn-lt"/>
                <a:cs typeface="Times New Roman" pitchFamily="18" charset="0"/>
              </a:rPr>
              <a:t>Result </a:t>
            </a:r>
          </a:p>
          <a:p>
            <a:pPr indent="-305435" marL="305435"/>
            <a:r>
              <a:rPr b="1" dirty="0" sz="2000" lang="en-US">
                <a:latin typeface="Times New Roman" pitchFamily="18" charset="0"/>
                <a:ea typeface="+mn-lt"/>
                <a:cs typeface="Times New Roman" pitchFamily="18" charset="0"/>
              </a:rPr>
              <a:t>Conclusion</a:t>
            </a:r>
            <a:endParaRPr dirty="0" lang="en-US">
              <a:latin typeface="Times New Roman" pitchFamily="18" charset="0"/>
              <a:cs typeface="Times New Roman" pitchFamily="18" charset="0"/>
            </a:endParaRPr>
          </a:p>
          <a:p>
            <a:pPr indent="-305435" marL="305435"/>
            <a:r>
              <a:rPr b="1" dirty="0" sz="2000" lang="en-US">
                <a:latin typeface="Times New Roman" pitchFamily="18" charset="0"/>
                <a:ea typeface="+mn-lt"/>
                <a:cs typeface="Times New Roman" pitchFamily="18" charset="0"/>
              </a:rPr>
              <a:t>Future Scope</a:t>
            </a:r>
          </a:p>
          <a:p>
            <a:pPr indent="-305435" marL="305435"/>
            <a:r>
              <a:rPr b="1" dirty="0" sz="2000" lang="en-US">
                <a:latin typeface="Times New Roman" pitchFamily="18" charset="0"/>
                <a:ea typeface="+mn-lt"/>
                <a:cs typeface="Times New Roman" pitchFamily="18" charset="0"/>
              </a:rPr>
              <a:t>References</a:t>
            </a:r>
            <a:endParaRPr dirty="0" lang="en-US">
              <a:latin typeface="Times New Roman" pitchFamily="18" charset="0"/>
              <a:cs typeface="Times New Roman" pitchFamily="18" charset="0"/>
            </a:endParaRPr>
          </a:p>
          <a:p>
            <a:pPr indent="-305435" marL="305435"/>
            <a:endParaRPr dirty="0" lang="en-US">
              <a:latin typeface="Arial"/>
              <a:cs typeface="Arial"/>
            </a:endParaRPr>
          </a:p>
        </p:txBody>
      </p:sp>
      <p:pic>
        <p:nvPicPr>
          <p:cNvPr id="2097153" name="Picture 4" descr="keylogger-banner.png"/>
          <p:cNvPicPr>
            <a:picLocks noChangeAspect="1"/>
          </p:cNvPicPr>
          <p:nvPr/>
        </p:nvPicPr>
        <p:blipFill>
          <a:blip xmlns:r="http://schemas.openxmlformats.org/officeDocument/2006/relationships" r:embed="rId1"/>
          <a:stretch>
            <a:fillRect/>
          </a:stretch>
        </p:blipFill>
        <p:spPr>
          <a:xfrm>
            <a:off x="7502531" y="3352800"/>
            <a:ext cx="4324343" cy="2620962"/>
          </a:xfrm>
          <a:prstGeom prst="rect"/>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26" name="Content Placeholder 1"/>
          <p:cNvSpPr>
            <a:spLocks noGrp="1"/>
          </p:cNvSpPr>
          <p:nvPr>
            <p:ph idx="1"/>
          </p:nvPr>
        </p:nvSpPr>
        <p:spPr>
          <a:xfrm>
            <a:off x="452403" y="1237632"/>
            <a:ext cx="11029615" cy="4673324"/>
          </a:xfrm>
        </p:spPr>
        <p:txBody>
          <a:bodyPr>
            <a:normAutofit/>
          </a:bodyPr>
          <a:p>
            <a:pPr indent="-305435" marL="305435"/>
            <a:r>
              <a:rPr dirty="0" sz="2000" lang="en-US" smtClean="0">
                <a:latin typeface="Times New Roman" pitchFamily="18" charset="0"/>
                <a:cs typeface="Times New Roman" pitchFamily="18" charset="0"/>
              </a:rPr>
              <a:t> It's challenging to covertly install a hardware keylogger on another person's device. To tackle this issue, We are therefore using a software keylogger that can be remotely installed on a person's PC to resolve this problem.</a:t>
            </a:r>
          </a:p>
          <a:p>
            <a:pPr indent="-305435" marL="305435"/>
            <a:r>
              <a:rPr dirty="0" sz="2000" lang="en-US" smtClean="0">
                <a:latin typeface="Times New Roman" pitchFamily="18" charset="0"/>
                <a:cs typeface="Times New Roman" pitchFamily="18" charset="0"/>
              </a:rPr>
              <a:t>Keyloggers are dangerous because they steal personal information, passwords, and sensitive data right from under your fingertips.</a:t>
            </a:r>
            <a:endParaRPr dirty="0" sz="2000" lang="en-IN">
              <a:latin typeface="Times New Roman" pitchFamily="18" charset="0"/>
              <a:cs typeface="Times New Roman"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7" name="Title 4"/>
          <p:cNvSpPr>
            <a:spLocks noGrp="1"/>
          </p:cNvSpPr>
          <p:nvPr>
            <p:ph type="title"/>
          </p:nvPr>
        </p:nvSpPr>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28"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Data Collection:</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Gather historical data on bike rentals, including time, date, location, and other relevant factors.</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Utilize real-time data sources, such as weather conditions, events, and holidays, to enhance prediction accuracy.</a:t>
            </a:r>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Data </a:t>
            </a:r>
            <a:r>
              <a:rPr b="1" dirty="0" sz="1400" lang="en-IN" err="1">
                <a:latin typeface="Times New Roman" pitchFamily="18" charset="0"/>
                <a:ea typeface="+mn-lt"/>
                <a:cs typeface="Times New Roman" pitchFamily="18" charset="0"/>
              </a:rPr>
              <a:t>Preprocessing</a:t>
            </a:r>
            <a:r>
              <a:rPr b="1" dirty="0" sz="1400" lang="en-IN">
                <a:latin typeface="Times New Roman" pitchFamily="18" charset="0"/>
                <a:ea typeface="+mn-lt"/>
                <a:cs typeface="Times New Roman" pitchFamily="18" charset="0"/>
              </a:rPr>
              <a:t>:</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Clean and </a:t>
            </a:r>
            <a:r>
              <a:rPr b="1" dirty="0" sz="1400" lang="en-IN" err="1">
                <a:latin typeface="Times New Roman" pitchFamily="18" charset="0"/>
                <a:ea typeface="+mn-lt"/>
                <a:cs typeface="Times New Roman" pitchFamily="18" charset="0"/>
              </a:rPr>
              <a:t>preprocess</a:t>
            </a:r>
            <a:r>
              <a:rPr b="1" dirty="0" sz="1400" lang="en-IN">
                <a:latin typeface="Times New Roman" pitchFamily="18" charset="0"/>
                <a:ea typeface="+mn-lt"/>
                <a:cs typeface="Times New Roman" pitchFamily="18" charset="0"/>
              </a:rPr>
              <a:t> the collected data to handle missing values, outliers, and inconsistencies.</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Feature engineering to extract relevant features from the data that might impact bike demand.</a:t>
            </a:r>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Machine Learning Algorithm:</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Consider incorporating other factors like weather conditions, day of the week, and special events to improve prediction accuracy.</a:t>
            </a:r>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Deployment:</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Develop a user-friendly interface or application that provides real-time predictions for bike counts at different hours.</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b="1"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Evaluation:</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b="1" dirty="0" sz="1400" lang="en-IN">
              <a:latin typeface="Times New Roman" pitchFamily="18" charset="0"/>
              <a:cs typeface="Times New Roman" pitchFamily="18" charset="0"/>
            </a:endParaRPr>
          </a:p>
          <a:p>
            <a:pPr indent="-305435" lvl="1" marL="629920"/>
            <a:r>
              <a:rPr b="1" dirty="0" sz="1400" lang="en-IN">
                <a:latin typeface="Times New Roman" pitchFamily="18" charset="0"/>
                <a:ea typeface="+mn-lt"/>
                <a:cs typeface="Times New Roman" pitchFamily="18" charset="0"/>
              </a:rPr>
              <a:t>Fine-tune the model based on feedback and continuous monitoring of prediction accuracy.</a:t>
            </a:r>
            <a:endParaRPr b="1" dirty="0" sz="1400" lang="en-IN">
              <a:latin typeface="Times New Roman" pitchFamily="18" charset="0"/>
              <a:cs typeface="Times New Roman" pitchFamily="18" charset="0"/>
            </a:endParaRPr>
          </a:p>
          <a:p>
            <a:pPr indent="-305435" lvl="1" marL="629920"/>
            <a:r>
              <a:rPr dirty="0" sz="1400" lang="en-IN">
                <a:latin typeface="Times New Roman" pitchFamily="18" charset="0"/>
                <a:ea typeface="+mn-lt"/>
                <a:cs typeface="Times New Roman" pitchFamily="18" charset="0"/>
              </a:rPr>
              <a:t>Result:</a:t>
            </a:r>
            <a:endParaRPr dirty="0" sz="1400" lang="en-IN">
              <a:latin typeface="Times New Roman" pitchFamily="18" charset="0"/>
              <a:cs typeface="Times New Roman" pitchFamily="18" charset="0"/>
            </a:endParaRPr>
          </a:p>
          <a:p>
            <a:pPr indent="0" marL="0">
              <a:buNone/>
            </a:pPr>
            <a:endParaRPr dirty="0" sz="2800" lang="en-IN">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9"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30" name="Content Placeholder 1"/>
          <p:cNvSpPr>
            <a:spLocks noGrp="1"/>
          </p:cNvSpPr>
          <p:nvPr>
            <p:ph idx="1"/>
          </p:nvPr>
        </p:nvSpPr>
        <p:spPr>
          <a:xfrm>
            <a:off x="1262743" y="1783560"/>
            <a:ext cx="10363200" cy="4572000"/>
          </a:xfrm>
        </p:spPr>
        <p:txBody>
          <a:bodyPr/>
          <a:p>
            <a:pPr indent="0" marL="0">
              <a:buNone/>
            </a:pPr>
            <a:r>
              <a:rPr b="1" dirty="0" sz="1800" lang="en-IN">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dirty="0" lang="en-US">
              <a:latin typeface="Times New Roman" pitchFamily="18" charset="0"/>
              <a:cs typeface="Times New Roman" pitchFamily="18" charset="0"/>
            </a:endParaRPr>
          </a:p>
          <a:p>
            <a:pPr indent="-305435" marL="305435"/>
            <a:r>
              <a:rPr b="1" dirty="0" sz="1800" lang="en-IN">
                <a:latin typeface="Times New Roman" pitchFamily="18" charset="0"/>
                <a:cs typeface="Times New Roman" pitchFamily="18" charset="0"/>
              </a:rPr>
              <a:t>System requirements</a:t>
            </a:r>
          </a:p>
          <a:p>
            <a:pPr indent="-305435" marL="305435"/>
            <a:r>
              <a:rPr b="1" dirty="0" sz="1800" lang="en-IN">
                <a:latin typeface="Times New Roman" pitchFamily="18" charset="0"/>
                <a:cs typeface="Times New Roman" pitchFamily="18" charset="0"/>
              </a:rPr>
              <a:t>Library required to build the model</a:t>
            </a:r>
          </a:p>
        </p:txBody>
      </p:sp>
      <p:pic>
        <p:nvPicPr>
          <p:cNvPr id="2097154" name="Picture 3" descr="download.jpg"/>
          <p:cNvPicPr>
            <a:picLocks noChangeAspect="1"/>
          </p:cNvPicPr>
          <p:nvPr/>
        </p:nvPicPr>
        <p:blipFill>
          <a:blip xmlns:r="http://schemas.openxmlformats.org/officeDocument/2006/relationships" r:embed="rId1"/>
          <a:stretch>
            <a:fillRect/>
          </a:stretch>
        </p:blipFill>
        <p:spPr>
          <a:xfrm>
            <a:off x="6705600" y="3517900"/>
            <a:ext cx="3232150" cy="1810004"/>
          </a:xfrm>
          <a:prstGeom prst="rec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normAutofit fontScale="85714" lnSpcReduction="20000"/>
          </a:bodyPr>
          <a:p>
            <a:pPr indent="-305435" marL="305435"/>
            <a:r>
              <a:rPr dirty="0" sz="1500" lang="en-IN">
                <a:latin typeface="Times New Roman" pitchFamily="18" charset="0"/>
                <a:ea typeface="+mn-lt"/>
                <a:cs typeface="Times New Roman" pitchFamily="18" charset="0"/>
              </a:rPr>
              <a:t>In the Algorithm section, describe the machine learning algorithm chosen for predicting bike counts. Here's an example structure for this section</a:t>
            </a:r>
            <a:r>
              <a:rPr dirty="0" sz="1400" lang="en-IN">
                <a:latin typeface="Times New Roman" pitchFamily="18" charset="0"/>
                <a:ea typeface="+mn-lt"/>
                <a:cs typeface="Times New Roman" pitchFamily="18" charset="0"/>
              </a:rPr>
              <a:t>:</a:t>
            </a:r>
            <a:endParaRPr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Algorithm Selection:</a:t>
            </a:r>
            <a:endParaRPr dirty="0" sz="1400" lang="en-IN">
              <a:latin typeface="Times New Roman" pitchFamily="18" charset="0"/>
              <a:cs typeface="Times New Roman" pitchFamily="18" charset="0"/>
            </a:endParaRPr>
          </a:p>
          <a:p>
            <a:pPr indent="-305435" lvl="1" marL="629920"/>
            <a:r>
              <a:rPr dirty="0" lang="en-IN">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dirty="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Data Input:</a:t>
            </a:r>
            <a:endParaRPr dirty="0" sz="1400" lang="en-IN">
              <a:latin typeface="Times New Roman" pitchFamily="18" charset="0"/>
              <a:cs typeface="Times New Roman" pitchFamily="18" charset="0"/>
            </a:endParaRPr>
          </a:p>
          <a:p>
            <a:pPr indent="-305435" lvl="1" marL="629920"/>
            <a:r>
              <a:rPr dirty="0" lang="en-IN">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dirty="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Training Process:</a:t>
            </a:r>
            <a:endParaRPr dirty="0" sz="1400" lang="en-IN">
              <a:latin typeface="Times New Roman" pitchFamily="18" charset="0"/>
              <a:cs typeface="Times New Roman" pitchFamily="18" charset="0"/>
            </a:endParaRPr>
          </a:p>
          <a:p>
            <a:pPr indent="-305435" lvl="1" marL="629920"/>
            <a:r>
              <a:rPr dirty="0" lang="en-IN">
                <a:latin typeface="Times New Roman" pitchFamily="18" charset="0"/>
                <a:ea typeface="+mn-lt"/>
                <a:cs typeface="Times New Roman" pitchFamily="18" charset="0"/>
              </a:rPr>
              <a:t>Explain how the algorithm is trained using historical data. Highlight any specific considerations or techniques employed, such as cross-validation or hyperparameter tuning.</a:t>
            </a:r>
            <a:endParaRPr dirty="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Prediction Process:</a:t>
            </a:r>
            <a:endParaRPr dirty="0" sz="1400" lang="en-IN">
              <a:latin typeface="Times New Roman" pitchFamily="18" charset="0"/>
              <a:cs typeface="Times New Roman" pitchFamily="18" charset="0"/>
            </a:endParaRPr>
          </a:p>
          <a:p>
            <a:pPr indent="-305435" lvl="1" marL="629920"/>
            <a:r>
              <a:rPr dirty="0" lang="en-IN">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dirty="0" lang="en-IN">
              <a:latin typeface="Times New Roman" pitchFamily="18" charset="0"/>
              <a:cs typeface="Times New Roman" pitchFamily="18" charset="0"/>
            </a:endParaRPr>
          </a:p>
          <a:p>
            <a:pPr indent="-305435" marL="305435"/>
            <a:endParaRPr dirty="0" lang="en-IN">
              <a:latin typeface="Times New Roman" pitchFamily="18" charset="0"/>
              <a:cs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34" name="Content Placeholder 1"/>
          <p:cNvSpPr>
            <a:spLocks noGrp="1"/>
          </p:cNvSpPr>
          <p:nvPr>
            <p:ph idx="1"/>
          </p:nvPr>
        </p:nvSpPr>
        <p:spPr/>
        <p:txBody>
          <a:bodyPr>
            <a:normAutofit/>
          </a:bodyPr>
          <a:p>
            <a:pPr indent="0" marL="0">
              <a:buNone/>
            </a:pPr>
            <a:r>
              <a:rPr dirty="0" sz="2400" lang="en-IN">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dirty="0" sz="2400" lang="en-IN">
              <a:latin typeface="Times New Roman" pitchFamily="18" charset="0"/>
              <a:cs typeface="Times New Roman" pitchFamily="18" charset="0"/>
            </a:endParaRPr>
          </a:p>
        </p:txBody>
      </p:sp>
      <p:pic>
        <p:nvPicPr>
          <p:cNvPr id="2097155" name="Picture 3" descr="Keylogger-Process-in-User-Activity.jpg"/>
          <p:cNvPicPr>
            <a:picLocks noChangeAspect="1"/>
          </p:cNvPicPr>
          <p:nvPr/>
        </p:nvPicPr>
        <p:blipFill>
          <a:blip xmlns:r="http://schemas.openxmlformats.org/officeDocument/2006/relationships" r:embed="rId1"/>
          <a:stretch>
            <a:fillRect/>
          </a:stretch>
        </p:blipFill>
        <p:spPr>
          <a:xfrm>
            <a:off x="3053935" y="3220183"/>
            <a:ext cx="5934075" cy="3286125"/>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5" name="Content Placeholder 1"/>
          <p:cNvSpPr>
            <a:spLocks noGrp="1"/>
          </p:cNvSpPr>
          <p:nvPr>
            <p:ph idx="1"/>
          </p:nvPr>
        </p:nvSpPr>
        <p:spPr/>
        <p:txBody>
          <a:bodyPr>
            <a:normAutofit/>
          </a:bodyPr>
          <a:p>
            <a:pPr indent="-305435" marL="305435"/>
            <a:r>
              <a:rPr dirty="0" sz="2000" lang="en-IN">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latin typeface="Times New Roman" pitchFamily="18" charset="0"/>
              <a:cs typeface="Times New Roman"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Content Placeholder 2"/>
          <p:cNvSpPr>
            <a:spLocks noGrp="1"/>
          </p:cNvSpPr>
          <p:nvPr>
            <p:ph idx="1"/>
          </p:nvPr>
        </p:nvSpPr>
        <p:spPr/>
        <p:txBody>
          <a:bodyPr/>
          <a:p>
            <a:pPr indent="0" marL="0">
              <a:buNone/>
            </a:pPr>
            <a:endParaRPr b="1" dirty="0" sz="2000" lang="en-US">
              <a:latin typeface="Times New Roman" pitchFamily="18" charset="0"/>
              <a:cs typeface="Times New Roman" pitchFamily="18" charset="0"/>
            </a:endParaRPr>
          </a:p>
          <a:p>
            <a:pPr indent="-305435" marL="305435"/>
            <a:r>
              <a:rPr dirty="0" sz="2000" lang="en-US">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latin typeface="Times New Roman" pitchFamily="18" charset="0"/>
              <a:cs typeface="Times New Roman" pitchFamily="18" charset="0"/>
            </a:endParaRPr>
          </a:p>
          <a:p>
            <a:pPr indent="-305435" marL="305435"/>
            <a:endParaRPr dirty="0" lang="en-US">
              <a:latin typeface="Times New Roman" pitchFamily="18" charset="0"/>
              <a:cs typeface="Times New Roman" pitchFamily="18" charset="0"/>
            </a:endParaRPr>
          </a:p>
        </p:txBody>
      </p:sp>
      <p:sp>
        <p:nvSpPr>
          <p:cNvPr id="1048603" name="Title 4"/>
          <p:cNvSpPr txBox="1"/>
          <p:nvPr/>
        </p:nvSpPr>
        <p:spPr>
          <a:xfrm>
            <a:off x="535670" y="844659"/>
            <a:ext cx="11029616" cy="530296"/>
          </a:xfrm>
          <a:prstGeom prst="rect"/>
        </p:spPr>
        <p:txBody>
          <a:bodyPr anchor="b" bIns="45720" lIns="91440" rIns="91440" rtlCol="0" tIns="45720" vert="horz">
            <a:normAutofit fontScale="79545"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etro">
  <a:themeElements>
    <a:clrScheme name="Metro">
      <a:dk1>
        <a:sysClr lastClr="000000" val="windowText"/>
      </a:dk1>
      <a:lt1>
        <a:sysClr lastClr="FFFFFF" val="window"/>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dir="tl" rig="brightRoom">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dir="t" rig="glow">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algn="tl" flip="none" sx="80000" sy="8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PSVSTUDENT89</cp:lastModifiedBy>
  <dcterms:created xsi:type="dcterms:W3CDTF">2021-05-26T05:50:10Z</dcterms:created>
  <dcterms:modified xsi:type="dcterms:W3CDTF">2024-04-01T06:41:02Z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c3b4706149884993a2ea07f307054ffb</vt:lpwstr>
  </property>
</Properties>
</file>