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4" r:id="rId19"/>
  </p:sldIdLst>
  <p:sldSz cx="18288000" cy="10287000"/>
  <p:notesSz cx="6858000" cy="9144000"/>
  <p:embeddedFontLst>
    <p:embeddedFont>
      <p:font typeface="Canva Sans" panose="020B0604020202020204" charset="0"/>
      <p:regular r:id="rId20"/>
    </p:embeddedFont>
    <p:embeddedFont>
      <p:font typeface="Canva Sans Bold" panose="020B0604020202020204" charset="0"/>
      <p:regular r:id="rId21"/>
    </p:embeddedFont>
    <p:embeddedFont>
      <p:font typeface="Montserrat" panose="00000500000000000000" pitchFamily="2" charset="0"/>
      <p:regular r:id="rId22"/>
    </p:embeddedFont>
    <p:embeddedFont>
      <p:font typeface="Montserrat Bold" panose="00000800000000000000" charset="0"/>
      <p:regular r:id="rId23"/>
    </p:embeddedFont>
    <p:embeddedFont>
      <p:font typeface="Open Sans" panose="020B0606030504020204" pitchFamily="34" charset="0"/>
      <p:regular r:id="rId24"/>
    </p:embeddedFont>
    <p:embeddedFont>
      <p:font typeface="Open Sans Bold" panose="020B0806030504020204" charset="0"/>
      <p:regular r:id="rId25"/>
    </p:embeddedFont>
    <p:embeddedFont>
      <p:font typeface="Poppins Bold" panose="020B0604020202020204" charset="0"/>
      <p:regular r:id="rId26"/>
    </p:embeddedFont>
    <p:embeddedFont>
      <p:font typeface="Times New Roman Bold" panose="02020803070505020304" pitchFamily="18" charset="0"/>
      <p:regular r:id="rId27"/>
      <p:bold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39" d="100"/>
          <a:sy n="39" d="100"/>
        </p:scale>
        <p:origin x="868" y="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3.svg"/><Relationship Id="rId7" Type="http://schemas.openxmlformats.org/officeDocument/2006/relationships/image" Target="../media/image9.jpe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TextBox 3"/>
          <p:cNvSpPr txBox="1"/>
          <p:nvPr/>
        </p:nvSpPr>
        <p:spPr>
          <a:xfrm>
            <a:off x="1986655" y="4320786"/>
            <a:ext cx="14314689" cy="1893108"/>
          </a:xfrm>
          <a:prstGeom prst="rect">
            <a:avLst/>
          </a:prstGeom>
        </p:spPr>
        <p:txBody>
          <a:bodyPr lIns="0" tIns="0" rIns="0" bIns="0" rtlCol="0" anchor="t">
            <a:spAutoFit/>
          </a:bodyPr>
          <a:lstStyle/>
          <a:p>
            <a:pPr algn="ctr">
              <a:lnSpc>
                <a:spcPts val="14346"/>
              </a:lnSpc>
            </a:pPr>
            <a:r>
              <a:rPr lang="en-US" sz="14065">
                <a:solidFill>
                  <a:srgbClr val="FFFFFF"/>
                </a:solidFill>
                <a:latin typeface="Montserrat"/>
              </a:rPr>
              <a:t>ECOM</a:t>
            </a:r>
          </a:p>
        </p:txBody>
      </p:sp>
      <p:sp>
        <p:nvSpPr>
          <p:cNvPr id="4" name="AutoShape 4"/>
          <p:cNvSpPr/>
          <p:nvPr/>
        </p:nvSpPr>
        <p:spPr>
          <a:xfrm>
            <a:off x="7669737" y="6823515"/>
            <a:ext cx="2948526" cy="0"/>
          </a:xfrm>
          <a:prstGeom prst="line">
            <a:avLst/>
          </a:prstGeom>
          <a:ln w="19050" cap="flat">
            <a:solidFill>
              <a:srgbClr val="FFFFFF"/>
            </a:solidFill>
            <a:prstDash val="solid"/>
            <a:headEnd type="none" w="sm" len="sm"/>
            <a:tailEnd type="none" w="sm" len="sm"/>
          </a:ln>
        </p:spPr>
      </p:sp>
      <p:sp>
        <p:nvSpPr>
          <p:cNvPr id="5" name="Freeform 5"/>
          <p:cNvSpPr/>
          <p:nvPr/>
        </p:nvSpPr>
        <p:spPr>
          <a:xfrm>
            <a:off x="4863053" y="4645608"/>
            <a:ext cx="966845" cy="995814"/>
          </a:xfrm>
          <a:custGeom>
            <a:avLst/>
            <a:gdLst/>
            <a:ahLst/>
            <a:cxnLst/>
            <a:rect l="l" t="t" r="r" b="b"/>
            <a:pathLst>
              <a:path w="966845" h="995814">
                <a:moveTo>
                  <a:pt x="0" y="0"/>
                </a:moveTo>
                <a:lnTo>
                  <a:pt x="966845" y="0"/>
                </a:lnTo>
                <a:lnTo>
                  <a:pt x="966845" y="995814"/>
                </a:lnTo>
                <a:lnTo>
                  <a:pt x="0" y="99581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721450" y="0"/>
            <a:ext cx="6566550" cy="10287000"/>
            <a:chOff x="0" y="0"/>
            <a:chExt cx="1729462" cy="2709333"/>
          </a:xfrm>
        </p:grpSpPr>
        <p:sp>
          <p:nvSpPr>
            <p:cNvPr id="3" name="Freeform 3"/>
            <p:cNvSpPr/>
            <p:nvPr/>
          </p:nvSpPr>
          <p:spPr>
            <a:xfrm>
              <a:off x="0" y="0"/>
              <a:ext cx="1729462" cy="2709333"/>
            </a:xfrm>
            <a:custGeom>
              <a:avLst/>
              <a:gdLst/>
              <a:ahLst/>
              <a:cxnLst/>
              <a:rect l="l" t="t" r="r" b="b"/>
              <a:pathLst>
                <a:path w="1729462" h="2709333">
                  <a:moveTo>
                    <a:pt x="0" y="0"/>
                  </a:moveTo>
                  <a:lnTo>
                    <a:pt x="1729462" y="0"/>
                  </a:lnTo>
                  <a:lnTo>
                    <a:pt x="1729462" y="2709333"/>
                  </a:lnTo>
                  <a:lnTo>
                    <a:pt x="0" y="2709333"/>
                  </a:ln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4" name="TextBox 4"/>
            <p:cNvSpPr txBox="1"/>
            <p:nvPr/>
          </p:nvSpPr>
          <p:spPr>
            <a:xfrm>
              <a:off x="0" y="-47625"/>
              <a:ext cx="1729462" cy="2756958"/>
            </a:xfrm>
            <a:prstGeom prst="rect">
              <a:avLst/>
            </a:prstGeom>
          </p:spPr>
          <p:txBody>
            <a:bodyPr lIns="50800" tIns="50800" rIns="50800" bIns="50800" rtlCol="0" anchor="ctr"/>
            <a:lstStyle/>
            <a:p>
              <a:pPr algn="ctr">
                <a:lnSpc>
                  <a:spcPts val="2239"/>
                </a:lnSpc>
              </a:pPr>
              <a:endParaRPr/>
            </a:p>
          </p:txBody>
        </p:sp>
      </p:grpSp>
      <p:grpSp>
        <p:nvGrpSpPr>
          <p:cNvPr id="5" name="Group 5"/>
          <p:cNvGrpSpPr/>
          <p:nvPr/>
        </p:nvGrpSpPr>
        <p:grpSpPr>
          <a:xfrm>
            <a:off x="17775566" y="8233433"/>
            <a:ext cx="1024867" cy="1024867"/>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a:off x="598872" y="458184"/>
            <a:ext cx="326225" cy="336000"/>
          </a:xfrm>
          <a:custGeom>
            <a:avLst/>
            <a:gdLst/>
            <a:ahLst/>
            <a:cxnLst/>
            <a:rect l="l" t="t" r="r" b="b"/>
            <a:pathLst>
              <a:path w="326225" h="336000">
                <a:moveTo>
                  <a:pt x="0" y="0"/>
                </a:moveTo>
                <a:lnTo>
                  <a:pt x="326225" y="0"/>
                </a:lnTo>
                <a:lnTo>
                  <a:pt x="326225" y="336000"/>
                </a:lnTo>
                <a:lnTo>
                  <a:pt x="0" y="33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9" name="Group 9"/>
          <p:cNvGrpSpPr/>
          <p:nvPr/>
        </p:nvGrpSpPr>
        <p:grpSpPr>
          <a:xfrm>
            <a:off x="17096803" y="557375"/>
            <a:ext cx="137619" cy="137619"/>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1" name="TextBox 11"/>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nvGrpSpPr>
          <p:cNvPr id="12" name="Group 12"/>
          <p:cNvGrpSpPr/>
          <p:nvPr/>
        </p:nvGrpSpPr>
        <p:grpSpPr>
          <a:xfrm>
            <a:off x="17353109" y="557375"/>
            <a:ext cx="137619" cy="137619"/>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4" name="TextBox 14"/>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nvGrpSpPr>
          <p:cNvPr id="15" name="Group 15"/>
          <p:cNvGrpSpPr/>
          <p:nvPr/>
        </p:nvGrpSpPr>
        <p:grpSpPr>
          <a:xfrm>
            <a:off x="17605028" y="557375"/>
            <a:ext cx="137619" cy="137619"/>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7" name="TextBox 17"/>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sp>
        <p:nvSpPr>
          <p:cNvPr id="18" name="Freeform 18"/>
          <p:cNvSpPr/>
          <p:nvPr/>
        </p:nvSpPr>
        <p:spPr>
          <a:xfrm>
            <a:off x="340832" y="1958418"/>
            <a:ext cx="10872333" cy="5542589"/>
          </a:xfrm>
          <a:custGeom>
            <a:avLst/>
            <a:gdLst/>
            <a:ahLst/>
            <a:cxnLst/>
            <a:rect l="l" t="t" r="r" b="b"/>
            <a:pathLst>
              <a:path w="10872333" h="5542589">
                <a:moveTo>
                  <a:pt x="0" y="0"/>
                </a:moveTo>
                <a:lnTo>
                  <a:pt x="10872333" y="0"/>
                </a:lnTo>
                <a:lnTo>
                  <a:pt x="10872333" y="5542589"/>
                </a:lnTo>
                <a:lnTo>
                  <a:pt x="0" y="5542589"/>
                </a:lnTo>
                <a:lnTo>
                  <a:pt x="0" y="0"/>
                </a:lnTo>
                <a:close/>
              </a:path>
            </a:pathLst>
          </a:custGeom>
          <a:blipFill>
            <a:blip r:embed="rId4"/>
            <a:stretch>
              <a:fillRect t="-256" b="-256"/>
            </a:stretch>
          </a:blipFill>
        </p:spPr>
      </p:sp>
      <p:sp>
        <p:nvSpPr>
          <p:cNvPr id="19" name="TextBox 19"/>
          <p:cNvSpPr txBox="1"/>
          <p:nvPr/>
        </p:nvSpPr>
        <p:spPr>
          <a:xfrm>
            <a:off x="15940842" y="517674"/>
            <a:ext cx="978460" cy="197971"/>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rPr>
              <a:t>Contact</a:t>
            </a:r>
          </a:p>
        </p:txBody>
      </p:sp>
      <p:sp>
        <p:nvSpPr>
          <p:cNvPr id="20" name="TextBox 20"/>
          <p:cNvSpPr txBox="1"/>
          <p:nvPr/>
        </p:nvSpPr>
        <p:spPr>
          <a:xfrm>
            <a:off x="14385046" y="517674"/>
            <a:ext cx="1060497" cy="197971"/>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rPr>
              <a:t>About Us</a:t>
            </a:r>
          </a:p>
        </p:txBody>
      </p:sp>
      <p:sp>
        <p:nvSpPr>
          <p:cNvPr id="21" name="TextBox 21"/>
          <p:cNvSpPr txBox="1"/>
          <p:nvPr/>
        </p:nvSpPr>
        <p:spPr>
          <a:xfrm>
            <a:off x="13154289" y="517674"/>
            <a:ext cx="735456" cy="197971"/>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rPr>
              <a:t>Service</a:t>
            </a:r>
          </a:p>
        </p:txBody>
      </p:sp>
      <p:sp>
        <p:nvSpPr>
          <p:cNvPr id="22" name="TextBox 22"/>
          <p:cNvSpPr txBox="1"/>
          <p:nvPr/>
        </p:nvSpPr>
        <p:spPr>
          <a:xfrm>
            <a:off x="11898530" y="517674"/>
            <a:ext cx="809760" cy="197971"/>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rPr>
              <a:t>Home</a:t>
            </a:r>
          </a:p>
        </p:txBody>
      </p:sp>
      <p:sp>
        <p:nvSpPr>
          <p:cNvPr id="23" name="TextBox 23"/>
          <p:cNvSpPr txBox="1"/>
          <p:nvPr/>
        </p:nvSpPr>
        <p:spPr>
          <a:xfrm>
            <a:off x="340832" y="1266334"/>
            <a:ext cx="9686291" cy="1422268"/>
          </a:xfrm>
          <a:prstGeom prst="rect">
            <a:avLst/>
          </a:prstGeom>
        </p:spPr>
        <p:txBody>
          <a:bodyPr lIns="0" tIns="0" rIns="0" bIns="0" rtlCol="0" anchor="t">
            <a:spAutoFit/>
          </a:bodyPr>
          <a:lstStyle/>
          <a:p>
            <a:pPr algn="l">
              <a:lnSpc>
                <a:spcPts val="5600"/>
              </a:lnSpc>
            </a:pPr>
            <a:r>
              <a:rPr lang="en-US" sz="5000">
                <a:solidFill>
                  <a:srgbClr val="1F2020"/>
                </a:solidFill>
                <a:latin typeface="Montserrat Bold"/>
              </a:rPr>
              <a:t>Recommendation AI</a:t>
            </a:r>
          </a:p>
          <a:p>
            <a:pPr algn="l">
              <a:lnSpc>
                <a:spcPts val="5600"/>
              </a:lnSpc>
            </a:pPr>
            <a:endParaRPr lang="en-US" sz="5000">
              <a:solidFill>
                <a:srgbClr val="1F2020"/>
              </a:solidFill>
              <a:latin typeface="Montserrat Bo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434451" y="0"/>
            <a:ext cx="5853549" cy="10287000"/>
            <a:chOff x="0" y="0"/>
            <a:chExt cx="1541675" cy="2709333"/>
          </a:xfrm>
        </p:grpSpPr>
        <p:sp>
          <p:nvSpPr>
            <p:cNvPr id="3" name="Freeform 3"/>
            <p:cNvSpPr/>
            <p:nvPr/>
          </p:nvSpPr>
          <p:spPr>
            <a:xfrm>
              <a:off x="0" y="0"/>
              <a:ext cx="1541675" cy="2709333"/>
            </a:xfrm>
            <a:custGeom>
              <a:avLst/>
              <a:gdLst/>
              <a:ahLst/>
              <a:cxnLst/>
              <a:rect l="l" t="t" r="r" b="b"/>
              <a:pathLst>
                <a:path w="1541675" h="2709333">
                  <a:moveTo>
                    <a:pt x="0" y="0"/>
                  </a:moveTo>
                  <a:lnTo>
                    <a:pt x="1541675" y="0"/>
                  </a:lnTo>
                  <a:lnTo>
                    <a:pt x="1541675" y="2709333"/>
                  </a:lnTo>
                  <a:lnTo>
                    <a:pt x="0" y="2709333"/>
                  </a:ln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4" name="TextBox 4"/>
            <p:cNvSpPr txBox="1"/>
            <p:nvPr/>
          </p:nvSpPr>
          <p:spPr>
            <a:xfrm>
              <a:off x="0" y="-47625"/>
              <a:ext cx="1541675" cy="2756958"/>
            </a:xfrm>
            <a:prstGeom prst="rect">
              <a:avLst/>
            </a:prstGeom>
          </p:spPr>
          <p:txBody>
            <a:bodyPr lIns="50800" tIns="50800" rIns="50800" bIns="50800" rtlCol="0" anchor="ctr"/>
            <a:lstStyle/>
            <a:p>
              <a:pPr algn="ctr">
                <a:lnSpc>
                  <a:spcPts val="2239"/>
                </a:lnSpc>
              </a:pPr>
              <a:endParaRPr/>
            </a:p>
          </p:txBody>
        </p:sp>
      </p:grpSp>
      <p:grpSp>
        <p:nvGrpSpPr>
          <p:cNvPr id="5" name="Group 5"/>
          <p:cNvGrpSpPr/>
          <p:nvPr/>
        </p:nvGrpSpPr>
        <p:grpSpPr>
          <a:xfrm>
            <a:off x="17775566" y="8233433"/>
            <a:ext cx="1024867" cy="1024867"/>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a:off x="598872" y="458184"/>
            <a:ext cx="326225" cy="336000"/>
          </a:xfrm>
          <a:custGeom>
            <a:avLst/>
            <a:gdLst/>
            <a:ahLst/>
            <a:cxnLst/>
            <a:rect l="l" t="t" r="r" b="b"/>
            <a:pathLst>
              <a:path w="326225" h="336000">
                <a:moveTo>
                  <a:pt x="0" y="0"/>
                </a:moveTo>
                <a:lnTo>
                  <a:pt x="326225" y="0"/>
                </a:lnTo>
                <a:lnTo>
                  <a:pt x="326225" y="336000"/>
                </a:lnTo>
                <a:lnTo>
                  <a:pt x="0" y="33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9" name="Group 9"/>
          <p:cNvGrpSpPr/>
          <p:nvPr/>
        </p:nvGrpSpPr>
        <p:grpSpPr>
          <a:xfrm>
            <a:off x="17096803" y="557375"/>
            <a:ext cx="137619" cy="137619"/>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1" name="TextBox 11"/>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nvGrpSpPr>
          <p:cNvPr id="12" name="Group 12"/>
          <p:cNvGrpSpPr/>
          <p:nvPr/>
        </p:nvGrpSpPr>
        <p:grpSpPr>
          <a:xfrm>
            <a:off x="17353109" y="557375"/>
            <a:ext cx="137619" cy="137619"/>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4" name="TextBox 14"/>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nvGrpSpPr>
          <p:cNvPr id="15" name="Group 15"/>
          <p:cNvGrpSpPr/>
          <p:nvPr/>
        </p:nvGrpSpPr>
        <p:grpSpPr>
          <a:xfrm>
            <a:off x="17605028" y="557375"/>
            <a:ext cx="137619" cy="137619"/>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7" name="TextBox 17"/>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sp>
        <p:nvSpPr>
          <p:cNvPr id="18" name="Freeform 18"/>
          <p:cNvSpPr/>
          <p:nvPr/>
        </p:nvSpPr>
        <p:spPr>
          <a:xfrm>
            <a:off x="132493" y="3616217"/>
            <a:ext cx="12216939" cy="4982857"/>
          </a:xfrm>
          <a:custGeom>
            <a:avLst/>
            <a:gdLst/>
            <a:ahLst/>
            <a:cxnLst/>
            <a:rect l="l" t="t" r="r" b="b"/>
            <a:pathLst>
              <a:path w="12216939" h="4982857">
                <a:moveTo>
                  <a:pt x="0" y="0"/>
                </a:moveTo>
                <a:lnTo>
                  <a:pt x="12216939" y="0"/>
                </a:lnTo>
                <a:lnTo>
                  <a:pt x="12216939" y="4982857"/>
                </a:lnTo>
                <a:lnTo>
                  <a:pt x="0" y="4982857"/>
                </a:lnTo>
                <a:lnTo>
                  <a:pt x="0" y="0"/>
                </a:lnTo>
                <a:close/>
              </a:path>
            </a:pathLst>
          </a:custGeom>
          <a:blipFill>
            <a:blip r:embed="rId4"/>
            <a:stretch>
              <a:fillRect l="-3959" r="-3959"/>
            </a:stretch>
          </a:blipFill>
        </p:spPr>
      </p:sp>
      <p:sp>
        <p:nvSpPr>
          <p:cNvPr id="19" name="TextBox 19"/>
          <p:cNvSpPr txBox="1"/>
          <p:nvPr/>
        </p:nvSpPr>
        <p:spPr>
          <a:xfrm>
            <a:off x="15940842" y="517674"/>
            <a:ext cx="978460" cy="197971"/>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rPr>
              <a:t>Contact</a:t>
            </a:r>
          </a:p>
        </p:txBody>
      </p:sp>
      <p:sp>
        <p:nvSpPr>
          <p:cNvPr id="20" name="TextBox 20"/>
          <p:cNvSpPr txBox="1"/>
          <p:nvPr/>
        </p:nvSpPr>
        <p:spPr>
          <a:xfrm>
            <a:off x="14385046" y="517674"/>
            <a:ext cx="1060497" cy="197971"/>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rPr>
              <a:t>About Us</a:t>
            </a:r>
          </a:p>
        </p:txBody>
      </p:sp>
      <p:sp>
        <p:nvSpPr>
          <p:cNvPr id="21" name="TextBox 21"/>
          <p:cNvSpPr txBox="1"/>
          <p:nvPr/>
        </p:nvSpPr>
        <p:spPr>
          <a:xfrm>
            <a:off x="13154289" y="517674"/>
            <a:ext cx="735456" cy="197971"/>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rPr>
              <a:t>Service</a:t>
            </a:r>
          </a:p>
        </p:txBody>
      </p:sp>
      <p:sp>
        <p:nvSpPr>
          <p:cNvPr id="22" name="TextBox 22"/>
          <p:cNvSpPr txBox="1"/>
          <p:nvPr/>
        </p:nvSpPr>
        <p:spPr>
          <a:xfrm>
            <a:off x="11898530" y="517674"/>
            <a:ext cx="809760" cy="197971"/>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rPr>
              <a:t>Home</a:t>
            </a:r>
          </a:p>
        </p:txBody>
      </p:sp>
      <p:sp>
        <p:nvSpPr>
          <p:cNvPr id="23" name="TextBox 23"/>
          <p:cNvSpPr txBox="1"/>
          <p:nvPr/>
        </p:nvSpPr>
        <p:spPr>
          <a:xfrm>
            <a:off x="340832" y="1266334"/>
            <a:ext cx="9686291" cy="2127052"/>
          </a:xfrm>
          <a:prstGeom prst="rect">
            <a:avLst/>
          </a:prstGeom>
        </p:spPr>
        <p:txBody>
          <a:bodyPr lIns="0" tIns="0" rIns="0" bIns="0" rtlCol="0" anchor="t">
            <a:spAutoFit/>
          </a:bodyPr>
          <a:lstStyle/>
          <a:p>
            <a:pPr algn="l">
              <a:lnSpc>
                <a:spcPts val="5600"/>
              </a:lnSpc>
            </a:pPr>
            <a:r>
              <a:rPr lang="en-US" sz="5000">
                <a:solidFill>
                  <a:srgbClr val="1F2020"/>
                </a:solidFill>
                <a:latin typeface="Montserrat Bold"/>
              </a:rPr>
              <a:t>Recommendation based on category</a:t>
            </a:r>
          </a:p>
          <a:p>
            <a:pPr algn="l">
              <a:lnSpc>
                <a:spcPts val="5600"/>
              </a:lnSpc>
            </a:pPr>
            <a:endParaRPr lang="en-US" sz="5000">
              <a:solidFill>
                <a:srgbClr val="1F2020"/>
              </a:solidFill>
              <a:latin typeface="Montserrat Bo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775566" y="8233433"/>
            <a:ext cx="1024867" cy="1024867"/>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598872" y="458184"/>
            <a:ext cx="326225" cy="336000"/>
          </a:xfrm>
          <a:custGeom>
            <a:avLst/>
            <a:gdLst/>
            <a:ahLst/>
            <a:cxnLst/>
            <a:rect l="l" t="t" r="r" b="b"/>
            <a:pathLst>
              <a:path w="326225" h="336000">
                <a:moveTo>
                  <a:pt x="0" y="0"/>
                </a:moveTo>
                <a:lnTo>
                  <a:pt x="326225" y="0"/>
                </a:lnTo>
                <a:lnTo>
                  <a:pt x="326225" y="336000"/>
                </a:lnTo>
                <a:lnTo>
                  <a:pt x="0" y="33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6" name="Group 6"/>
          <p:cNvGrpSpPr/>
          <p:nvPr/>
        </p:nvGrpSpPr>
        <p:grpSpPr>
          <a:xfrm>
            <a:off x="17096803" y="557375"/>
            <a:ext cx="137619" cy="137619"/>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8" name="TextBox 8"/>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nvGrpSpPr>
          <p:cNvPr id="9" name="Group 9"/>
          <p:cNvGrpSpPr/>
          <p:nvPr/>
        </p:nvGrpSpPr>
        <p:grpSpPr>
          <a:xfrm>
            <a:off x="17353109" y="557375"/>
            <a:ext cx="137619" cy="137619"/>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1" name="TextBox 11"/>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nvGrpSpPr>
          <p:cNvPr id="12" name="Group 12"/>
          <p:cNvGrpSpPr/>
          <p:nvPr/>
        </p:nvGrpSpPr>
        <p:grpSpPr>
          <a:xfrm>
            <a:off x="17605028" y="557375"/>
            <a:ext cx="137619" cy="137619"/>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4" name="TextBox 14"/>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sp>
        <p:nvSpPr>
          <p:cNvPr id="15" name="TextBox 15"/>
          <p:cNvSpPr txBox="1"/>
          <p:nvPr/>
        </p:nvSpPr>
        <p:spPr>
          <a:xfrm>
            <a:off x="15940842" y="517674"/>
            <a:ext cx="978460" cy="197971"/>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rPr>
              <a:t>Contact</a:t>
            </a:r>
          </a:p>
        </p:txBody>
      </p:sp>
      <p:sp>
        <p:nvSpPr>
          <p:cNvPr id="16" name="TextBox 16"/>
          <p:cNvSpPr txBox="1"/>
          <p:nvPr/>
        </p:nvSpPr>
        <p:spPr>
          <a:xfrm>
            <a:off x="14385046" y="517674"/>
            <a:ext cx="1060497" cy="197971"/>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rPr>
              <a:t>About Us</a:t>
            </a:r>
          </a:p>
        </p:txBody>
      </p:sp>
      <p:sp>
        <p:nvSpPr>
          <p:cNvPr id="17" name="TextBox 17"/>
          <p:cNvSpPr txBox="1"/>
          <p:nvPr/>
        </p:nvSpPr>
        <p:spPr>
          <a:xfrm>
            <a:off x="13154289" y="517674"/>
            <a:ext cx="735456" cy="197971"/>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rPr>
              <a:t>Service</a:t>
            </a:r>
          </a:p>
        </p:txBody>
      </p:sp>
      <p:sp>
        <p:nvSpPr>
          <p:cNvPr id="18" name="TextBox 18"/>
          <p:cNvSpPr txBox="1"/>
          <p:nvPr/>
        </p:nvSpPr>
        <p:spPr>
          <a:xfrm>
            <a:off x="11898530" y="517674"/>
            <a:ext cx="809760" cy="197971"/>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rPr>
              <a:t>Home</a:t>
            </a:r>
          </a:p>
        </p:txBody>
      </p:sp>
      <p:sp>
        <p:nvSpPr>
          <p:cNvPr id="19" name="TextBox 19"/>
          <p:cNvSpPr txBox="1"/>
          <p:nvPr/>
        </p:nvSpPr>
        <p:spPr>
          <a:xfrm>
            <a:off x="598872" y="1302898"/>
            <a:ext cx="14316422" cy="1422268"/>
          </a:xfrm>
          <a:prstGeom prst="rect">
            <a:avLst/>
          </a:prstGeom>
        </p:spPr>
        <p:txBody>
          <a:bodyPr lIns="0" tIns="0" rIns="0" bIns="0" rtlCol="0" anchor="t">
            <a:spAutoFit/>
          </a:bodyPr>
          <a:lstStyle/>
          <a:p>
            <a:pPr algn="l">
              <a:lnSpc>
                <a:spcPts val="5600"/>
              </a:lnSpc>
            </a:pPr>
            <a:r>
              <a:rPr lang="en-US" sz="5000">
                <a:solidFill>
                  <a:srgbClr val="1F2020"/>
                </a:solidFill>
                <a:latin typeface="Montserrat Bold"/>
              </a:rPr>
              <a:t>Libraries used in Recommendation AI</a:t>
            </a:r>
          </a:p>
          <a:p>
            <a:pPr algn="l">
              <a:lnSpc>
                <a:spcPts val="5600"/>
              </a:lnSpc>
            </a:pPr>
            <a:endParaRPr lang="en-US" sz="5000">
              <a:solidFill>
                <a:srgbClr val="1F2020"/>
              </a:solidFill>
              <a:latin typeface="Montserrat Bold"/>
            </a:endParaRPr>
          </a:p>
        </p:txBody>
      </p:sp>
      <p:sp>
        <p:nvSpPr>
          <p:cNvPr id="20" name="TextBox 20"/>
          <p:cNvSpPr txBox="1"/>
          <p:nvPr/>
        </p:nvSpPr>
        <p:spPr>
          <a:xfrm>
            <a:off x="8533009" y="4884267"/>
            <a:ext cx="9525" cy="887007"/>
          </a:xfrm>
          <a:prstGeom prst="rect">
            <a:avLst/>
          </a:prstGeom>
        </p:spPr>
        <p:txBody>
          <a:bodyPr lIns="0" tIns="0" rIns="0" bIns="0" rtlCol="0" anchor="t">
            <a:spAutoFit/>
          </a:bodyPr>
          <a:lstStyle/>
          <a:p>
            <a:pPr algn="ctr">
              <a:lnSpc>
                <a:spcPts val="7279"/>
              </a:lnSpc>
            </a:pPr>
            <a:endParaRPr/>
          </a:p>
        </p:txBody>
      </p:sp>
      <p:sp>
        <p:nvSpPr>
          <p:cNvPr id="21" name="TextBox 21"/>
          <p:cNvSpPr txBox="1"/>
          <p:nvPr/>
        </p:nvSpPr>
        <p:spPr>
          <a:xfrm>
            <a:off x="0" y="2227086"/>
            <a:ext cx="18288000" cy="7280487"/>
          </a:xfrm>
          <a:prstGeom prst="rect">
            <a:avLst/>
          </a:prstGeom>
        </p:spPr>
        <p:txBody>
          <a:bodyPr lIns="0" tIns="0" rIns="0" bIns="0" rtlCol="0" anchor="t">
            <a:spAutoFit/>
          </a:bodyPr>
          <a:lstStyle/>
          <a:p>
            <a:pPr marL="692565" lvl="1" indent="-346282" algn="just">
              <a:lnSpc>
                <a:spcPts val="4490"/>
              </a:lnSpc>
              <a:buFont typeface="Arial"/>
              <a:buChar char="•"/>
            </a:pPr>
            <a:r>
              <a:rPr lang="en-US" sz="3207">
                <a:solidFill>
                  <a:srgbClr val="000000"/>
                </a:solidFill>
                <a:latin typeface="Canva Sans Bold"/>
              </a:rPr>
              <a:t>NumPy:</a:t>
            </a:r>
            <a:r>
              <a:rPr lang="en-US" sz="3207">
                <a:solidFill>
                  <a:srgbClr val="000000"/>
                </a:solidFill>
                <a:latin typeface="Canva Sans"/>
              </a:rPr>
              <a:t> </a:t>
            </a:r>
          </a:p>
          <a:p>
            <a:pPr algn="just">
              <a:lnSpc>
                <a:spcPts val="4490"/>
              </a:lnSpc>
            </a:pPr>
            <a:r>
              <a:rPr lang="en-US" sz="3207">
                <a:solidFill>
                  <a:srgbClr val="000000"/>
                </a:solidFill>
                <a:latin typeface="Canva Sans"/>
              </a:rPr>
              <a:t> A fundamental package for numerical computing in Python, providing support for arrays,            matrices, and many mathematical functions.</a:t>
            </a:r>
          </a:p>
          <a:p>
            <a:pPr marL="692565" lvl="1" indent="-346282" algn="just">
              <a:lnSpc>
                <a:spcPts val="4490"/>
              </a:lnSpc>
              <a:buFont typeface="Arial"/>
              <a:buChar char="•"/>
            </a:pPr>
            <a:r>
              <a:rPr lang="en-US" sz="3207">
                <a:solidFill>
                  <a:srgbClr val="000000"/>
                </a:solidFill>
                <a:latin typeface="Canva Sans Bold"/>
              </a:rPr>
              <a:t>Pandas:</a:t>
            </a:r>
            <a:r>
              <a:rPr lang="en-US" sz="3207">
                <a:solidFill>
                  <a:srgbClr val="000000"/>
                </a:solidFill>
                <a:latin typeface="Canva Sans"/>
              </a:rPr>
              <a:t> </a:t>
            </a:r>
          </a:p>
          <a:p>
            <a:pPr algn="just">
              <a:lnSpc>
                <a:spcPts val="4490"/>
              </a:lnSpc>
            </a:pPr>
            <a:r>
              <a:rPr lang="en-US" sz="3207">
                <a:solidFill>
                  <a:srgbClr val="000000"/>
                </a:solidFill>
                <a:latin typeface="Canva Sans"/>
              </a:rPr>
              <a:t>A powerful data manipulation and analysis library for Python, offering data structures like DataFrames for handling structured data.</a:t>
            </a:r>
          </a:p>
          <a:p>
            <a:pPr marL="692565" lvl="1" indent="-346282" algn="just">
              <a:lnSpc>
                <a:spcPts val="4490"/>
              </a:lnSpc>
              <a:buFont typeface="Arial"/>
              <a:buChar char="•"/>
            </a:pPr>
            <a:r>
              <a:rPr lang="en-US" sz="3207">
                <a:solidFill>
                  <a:srgbClr val="000000"/>
                </a:solidFill>
                <a:latin typeface="Canva Sans Bold"/>
              </a:rPr>
              <a:t>scikit-learn:</a:t>
            </a:r>
            <a:r>
              <a:rPr lang="en-US" sz="3207">
                <a:solidFill>
                  <a:srgbClr val="000000"/>
                </a:solidFill>
                <a:latin typeface="Canva Sans"/>
              </a:rPr>
              <a:t> </a:t>
            </a:r>
          </a:p>
          <a:p>
            <a:pPr algn="just">
              <a:lnSpc>
                <a:spcPts val="4490"/>
              </a:lnSpc>
            </a:pPr>
            <a:r>
              <a:rPr lang="en-US" sz="3207">
                <a:solidFill>
                  <a:srgbClr val="000000"/>
                </a:solidFill>
                <a:latin typeface="Canva Sans"/>
              </a:rPr>
              <a:t>A machine learning library in Python that provides simple and efficient tools for data mining and data analysis.</a:t>
            </a:r>
          </a:p>
          <a:p>
            <a:pPr marL="692565" lvl="1" indent="-346282" algn="just">
              <a:lnSpc>
                <a:spcPts val="4490"/>
              </a:lnSpc>
              <a:buFont typeface="Arial"/>
              <a:buChar char="•"/>
            </a:pPr>
            <a:r>
              <a:rPr lang="en-US" sz="3207">
                <a:solidFill>
                  <a:srgbClr val="000000"/>
                </a:solidFill>
                <a:latin typeface="Canva Sans Bold"/>
              </a:rPr>
              <a:t>Matplotlib:</a:t>
            </a:r>
            <a:r>
              <a:rPr lang="en-US" sz="3207">
                <a:solidFill>
                  <a:srgbClr val="000000"/>
                </a:solidFill>
                <a:latin typeface="Canva Sans"/>
              </a:rPr>
              <a:t> </a:t>
            </a:r>
          </a:p>
          <a:p>
            <a:pPr algn="just">
              <a:lnSpc>
                <a:spcPts val="4490"/>
              </a:lnSpc>
            </a:pPr>
            <a:r>
              <a:rPr lang="en-US" sz="3207">
                <a:solidFill>
                  <a:srgbClr val="000000"/>
                </a:solidFill>
                <a:latin typeface="Canva Sans"/>
              </a:rPr>
              <a:t> A plotting library for Python that enables the creation of static, animated, and interactive     visualizations.</a:t>
            </a:r>
          </a:p>
          <a:p>
            <a:pPr algn="l">
              <a:lnSpc>
                <a:spcPts val="4490"/>
              </a:lnSpc>
            </a:pPr>
            <a:endParaRPr lang="en-US" sz="3207">
              <a:solidFill>
                <a:srgbClr val="000000"/>
              </a:solidFill>
              <a:latin typeface="Canva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775566" y="8233433"/>
            <a:ext cx="1024867" cy="1024867"/>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7096803" y="557375"/>
            <a:ext cx="137619" cy="137619"/>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7" name="TextBox 7"/>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nvGrpSpPr>
          <p:cNvPr id="8" name="Group 8"/>
          <p:cNvGrpSpPr/>
          <p:nvPr/>
        </p:nvGrpSpPr>
        <p:grpSpPr>
          <a:xfrm>
            <a:off x="17353109" y="557375"/>
            <a:ext cx="137619" cy="137619"/>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10" name="TextBox 10"/>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nvGrpSpPr>
          <p:cNvPr id="11" name="Group 11"/>
          <p:cNvGrpSpPr/>
          <p:nvPr/>
        </p:nvGrpSpPr>
        <p:grpSpPr>
          <a:xfrm>
            <a:off x="17605028" y="557375"/>
            <a:ext cx="137619" cy="137619"/>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13" name="TextBox 13"/>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nvGrpSpPr>
          <p:cNvPr id="14" name="Group 14"/>
          <p:cNvGrpSpPr/>
          <p:nvPr/>
        </p:nvGrpSpPr>
        <p:grpSpPr>
          <a:xfrm>
            <a:off x="0" y="0"/>
            <a:ext cx="5198677" cy="10287000"/>
            <a:chOff x="0" y="0"/>
            <a:chExt cx="1369199" cy="2709333"/>
          </a:xfrm>
        </p:grpSpPr>
        <p:sp>
          <p:nvSpPr>
            <p:cNvPr id="15" name="Freeform 15"/>
            <p:cNvSpPr/>
            <p:nvPr/>
          </p:nvSpPr>
          <p:spPr>
            <a:xfrm>
              <a:off x="0" y="0"/>
              <a:ext cx="1369199" cy="2709333"/>
            </a:xfrm>
            <a:custGeom>
              <a:avLst/>
              <a:gdLst/>
              <a:ahLst/>
              <a:cxnLst/>
              <a:rect l="l" t="t" r="r" b="b"/>
              <a:pathLst>
                <a:path w="1369199" h="2709333">
                  <a:moveTo>
                    <a:pt x="0" y="0"/>
                  </a:moveTo>
                  <a:lnTo>
                    <a:pt x="1369199" y="0"/>
                  </a:lnTo>
                  <a:lnTo>
                    <a:pt x="1369199" y="2709333"/>
                  </a:lnTo>
                  <a:lnTo>
                    <a:pt x="0" y="2709333"/>
                  </a:ln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16" name="TextBox 16"/>
            <p:cNvSpPr txBox="1"/>
            <p:nvPr/>
          </p:nvSpPr>
          <p:spPr>
            <a:xfrm>
              <a:off x="0" y="-47625"/>
              <a:ext cx="1369199" cy="2756958"/>
            </a:xfrm>
            <a:prstGeom prst="rect">
              <a:avLst/>
            </a:prstGeom>
          </p:spPr>
          <p:txBody>
            <a:bodyPr lIns="50800" tIns="50800" rIns="50800" bIns="50800" rtlCol="0" anchor="ctr"/>
            <a:lstStyle/>
            <a:p>
              <a:pPr algn="ctr">
                <a:lnSpc>
                  <a:spcPts val="2239"/>
                </a:lnSpc>
              </a:pPr>
              <a:endParaRPr/>
            </a:p>
          </p:txBody>
        </p:sp>
      </p:grpSp>
      <p:sp>
        <p:nvSpPr>
          <p:cNvPr id="17" name="Freeform 17"/>
          <p:cNvSpPr/>
          <p:nvPr/>
        </p:nvSpPr>
        <p:spPr>
          <a:xfrm>
            <a:off x="598872" y="458184"/>
            <a:ext cx="326225" cy="336000"/>
          </a:xfrm>
          <a:custGeom>
            <a:avLst/>
            <a:gdLst/>
            <a:ahLst/>
            <a:cxnLst/>
            <a:rect l="l" t="t" r="r" b="b"/>
            <a:pathLst>
              <a:path w="326225" h="336000">
                <a:moveTo>
                  <a:pt x="0" y="0"/>
                </a:moveTo>
                <a:lnTo>
                  <a:pt x="326225" y="0"/>
                </a:lnTo>
                <a:lnTo>
                  <a:pt x="326225" y="336000"/>
                </a:lnTo>
                <a:lnTo>
                  <a:pt x="0" y="33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8" name="TextBox 18"/>
          <p:cNvSpPr txBox="1"/>
          <p:nvPr/>
        </p:nvSpPr>
        <p:spPr>
          <a:xfrm>
            <a:off x="15940842" y="517674"/>
            <a:ext cx="978460" cy="197971"/>
          </a:xfrm>
          <a:prstGeom prst="rect">
            <a:avLst/>
          </a:prstGeom>
        </p:spPr>
        <p:txBody>
          <a:bodyPr lIns="0" tIns="0" rIns="0" bIns="0" rtlCol="0" anchor="t">
            <a:spAutoFit/>
          </a:bodyPr>
          <a:lstStyle/>
          <a:p>
            <a:pPr algn="l">
              <a:lnSpc>
                <a:spcPts val="1680"/>
              </a:lnSpc>
              <a:spcBef>
                <a:spcPct val="0"/>
              </a:spcBef>
            </a:pPr>
            <a:r>
              <a:rPr lang="en-US" sz="1200">
                <a:solidFill>
                  <a:srgbClr val="1F2020"/>
                </a:solidFill>
                <a:latin typeface="Open Sans"/>
              </a:rPr>
              <a:t>Contact</a:t>
            </a:r>
          </a:p>
        </p:txBody>
      </p:sp>
      <p:sp>
        <p:nvSpPr>
          <p:cNvPr id="19" name="TextBox 19"/>
          <p:cNvSpPr txBox="1"/>
          <p:nvPr/>
        </p:nvSpPr>
        <p:spPr>
          <a:xfrm>
            <a:off x="14385046" y="517674"/>
            <a:ext cx="1060497" cy="197971"/>
          </a:xfrm>
          <a:prstGeom prst="rect">
            <a:avLst/>
          </a:prstGeom>
        </p:spPr>
        <p:txBody>
          <a:bodyPr lIns="0" tIns="0" rIns="0" bIns="0" rtlCol="0" anchor="t">
            <a:spAutoFit/>
          </a:bodyPr>
          <a:lstStyle/>
          <a:p>
            <a:pPr algn="l">
              <a:lnSpc>
                <a:spcPts val="1680"/>
              </a:lnSpc>
              <a:spcBef>
                <a:spcPct val="0"/>
              </a:spcBef>
            </a:pPr>
            <a:r>
              <a:rPr lang="en-US" sz="1200">
                <a:solidFill>
                  <a:srgbClr val="1F2020"/>
                </a:solidFill>
                <a:latin typeface="Open Sans"/>
              </a:rPr>
              <a:t>About Us</a:t>
            </a:r>
          </a:p>
        </p:txBody>
      </p:sp>
      <p:sp>
        <p:nvSpPr>
          <p:cNvPr id="20" name="TextBox 20"/>
          <p:cNvSpPr txBox="1"/>
          <p:nvPr/>
        </p:nvSpPr>
        <p:spPr>
          <a:xfrm>
            <a:off x="13154289" y="517674"/>
            <a:ext cx="735456" cy="197971"/>
          </a:xfrm>
          <a:prstGeom prst="rect">
            <a:avLst/>
          </a:prstGeom>
        </p:spPr>
        <p:txBody>
          <a:bodyPr lIns="0" tIns="0" rIns="0" bIns="0" rtlCol="0" anchor="t">
            <a:spAutoFit/>
          </a:bodyPr>
          <a:lstStyle/>
          <a:p>
            <a:pPr algn="l">
              <a:lnSpc>
                <a:spcPts val="1680"/>
              </a:lnSpc>
              <a:spcBef>
                <a:spcPct val="0"/>
              </a:spcBef>
            </a:pPr>
            <a:r>
              <a:rPr lang="en-US" sz="1200">
                <a:solidFill>
                  <a:srgbClr val="1F2020"/>
                </a:solidFill>
                <a:latin typeface="Open Sans"/>
              </a:rPr>
              <a:t>Service</a:t>
            </a:r>
          </a:p>
        </p:txBody>
      </p:sp>
      <p:sp>
        <p:nvSpPr>
          <p:cNvPr id="21" name="TextBox 21"/>
          <p:cNvSpPr txBox="1"/>
          <p:nvPr/>
        </p:nvSpPr>
        <p:spPr>
          <a:xfrm>
            <a:off x="11898530" y="517674"/>
            <a:ext cx="809760" cy="197971"/>
          </a:xfrm>
          <a:prstGeom prst="rect">
            <a:avLst/>
          </a:prstGeom>
        </p:spPr>
        <p:txBody>
          <a:bodyPr lIns="0" tIns="0" rIns="0" bIns="0" rtlCol="0" anchor="t">
            <a:spAutoFit/>
          </a:bodyPr>
          <a:lstStyle/>
          <a:p>
            <a:pPr algn="l">
              <a:lnSpc>
                <a:spcPts val="1680"/>
              </a:lnSpc>
              <a:spcBef>
                <a:spcPct val="0"/>
              </a:spcBef>
            </a:pPr>
            <a:r>
              <a:rPr lang="en-US" sz="1200">
                <a:solidFill>
                  <a:srgbClr val="1F2020"/>
                </a:solidFill>
                <a:latin typeface="Open Sans"/>
              </a:rPr>
              <a:t>Home</a:t>
            </a:r>
          </a:p>
        </p:txBody>
      </p:sp>
      <p:sp>
        <p:nvSpPr>
          <p:cNvPr id="22" name="TextBox 22"/>
          <p:cNvSpPr txBox="1"/>
          <p:nvPr/>
        </p:nvSpPr>
        <p:spPr>
          <a:xfrm>
            <a:off x="598872" y="1066800"/>
            <a:ext cx="6600361" cy="1422268"/>
          </a:xfrm>
          <a:prstGeom prst="rect">
            <a:avLst/>
          </a:prstGeom>
        </p:spPr>
        <p:txBody>
          <a:bodyPr lIns="0" tIns="0" rIns="0" bIns="0" rtlCol="0" anchor="t">
            <a:spAutoFit/>
          </a:bodyPr>
          <a:lstStyle/>
          <a:p>
            <a:pPr algn="l">
              <a:lnSpc>
                <a:spcPts val="5600"/>
              </a:lnSpc>
            </a:pPr>
            <a:r>
              <a:rPr lang="en-US" sz="5000">
                <a:solidFill>
                  <a:srgbClr val="FFFFFF"/>
                </a:solidFill>
                <a:latin typeface="Montserrat Bold"/>
              </a:rPr>
              <a:t>Search Functionality</a:t>
            </a:r>
          </a:p>
        </p:txBody>
      </p:sp>
      <p:sp>
        <p:nvSpPr>
          <p:cNvPr id="23" name="TextBox 23"/>
          <p:cNvSpPr txBox="1"/>
          <p:nvPr/>
        </p:nvSpPr>
        <p:spPr>
          <a:xfrm>
            <a:off x="11233453" y="3933273"/>
            <a:ext cx="496110" cy="297180"/>
          </a:xfrm>
          <a:prstGeom prst="rect">
            <a:avLst/>
          </a:prstGeom>
        </p:spPr>
        <p:txBody>
          <a:bodyPr lIns="0" tIns="0" rIns="0" bIns="0" rtlCol="0" anchor="t">
            <a:spAutoFit/>
          </a:bodyPr>
          <a:lstStyle/>
          <a:p>
            <a:pPr algn="ctr">
              <a:lnSpc>
                <a:spcPts val="2519"/>
              </a:lnSpc>
              <a:spcBef>
                <a:spcPct val="0"/>
              </a:spcBef>
            </a:pPr>
            <a:r>
              <a:rPr lang="en-US" sz="1799">
                <a:solidFill>
                  <a:srgbClr val="FFFFFF"/>
                </a:solidFill>
                <a:latin typeface="Open Sans Bold"/>
              </a:rPr>
              <a:t>01</a:t>
            </a:r>
          </a:p>
        </p:txBody>
      </p:sp>
      <p:sp>
        <p:nvSpPr>
          <p:cNvPr id="24" name="TextBox 24"/>
          <p:cNvSpPr txBox="1"/>
          <p:nvPr/>
        </p:nvSpPr>
        <p:spPr>
          <a:xfrm>
            <a:off x="11233453" y="5633898"/>
            <a:ext cx="496110" cy="297180"/>
          </a:xfrm>
          <a:prstGeom prst="rect">
            <a:avLst/>
          </a:prstGeom>
        </p:spPr>
        <p:txBody>
          <a:bodyPr lIns="0" tIns="0" rIns="0" bIns="0" rtlCol="0" anchor="t">
            <a:spAutoFit/>
          </a:bodyPr>
          <a:lstStyle/>
          <a:p>
            <a:pPr algn="ctr">
              <a:lnSpc>
                <a:spcPts val="2519"/>
              </a:lnSpc>
              <a:spcBef>
                <a:spcPct val="0"/>
              </a:spcBef>
            </a:pPr>
            <a:r>
              <a:rPr lang="en-US" sz="1799">
                <a:solidFill>
                  <a:srgbClr val="FFFFFF"/>
                </a:solidFill>
                <a:latin typeface="Open Sans Bold"/>
              </a:rPr>
              <a:t>02</a:t>
            </a:r>
          </a:p>
        </p:txBody>
      </p:sp>
      <p:sp>
        <p:nvSpPr>
          <p:cNvPr id="25" name="TextBox 25"/>
          <p:cNvSpPr txBox="1"/>
          <p:nvPr/>
        </p:nvSpPr>
        <p:spPr>
          <a:xfrm>
            <a:off x="11233453" y="7334522"/>
            <a:ext cx="496110" cy="297180"/>
          </a:xfrm>
          <a:prstGeom prst="rect">
            <a:avLst/>
          </a:prstGeom>
        </p:spPr>
        <p:txBody>
          <a:bodyPr lIns="0" tIns="0" rIns="0" bIns="0" rtlCol="0" anchor="t">
            <a:spAutoFit/>
          </a:bodyPr>
          <a:lstStyle/>
          <a:p>
            <a:pPr algn="ctr">
              <a:lnSpc>
                <a:spcPts val="2519"/>
              </a:lnSpc>
              <a:spcBef>
                <a:spcPct val="0"/>
              </a:spcBef>
            </a:pPr>
            <a:r>
              <a:rPr lang="en-US" sz="1799">
                <a:solidFill>
                  <a:srgbClr val="FFFFFF"/>
                </a:solidFill>
                <a:latin typeface="Open Sans Bold"/>
              </a:rPr>
              <a:t>03</a:t>
            </a:r>
          </a:p>
        </p:txBody>
      </p:sp>
      <p:sp>
        <p:nvSpPr>
          <p:cNvPr id="26" name="TextBox 26"/>
          <p:cNvSpPr txBox="1"/>
          <p:nvPr/>
        </p:nvSpPr>
        <p:spPr>
          <a:xfrm>
            <a:off x="5198677" y="4982570"/>
            <a:ext cx="11668045" cy="2380527"/>
          </a:xfrm>
          <a:prstGeom prst="rect">
            <a:avLst/>
          </a:prstGeom>
        </p:spPr>
        <p:txBody>
          <a:bodyPr lIns="0" tIns="0" rIns="0" bIns="0" rtlCol="0" anchor="t">
            <a:spAutoFit/>
          </a:bodyPr>
          <a:lstStyle/>
          <a:p>
            <a:pPr marL="734059" lvl="1" indent="-367030" algn="l">
              <a:lnSpc>
                <a:spcPts val="4759"/>
              </a:lnSpc>
              <a:buFont typeface="Arial"/>
              <a:buChar char="•"/>
            </a:pPr>
            <a:r>
              <a:rPr lang="en-US" sz="3399">
                <a:solidFill>
                  <a:srgbClr val="000000"/>
                </a:solidFill>
                <a:latin typeface="Canva Sans"/>
              </a:rPr>
              <a:t>The user can search in  searchbar based on his preference</a:t>
            </a:r>
          </a:p>
          <a:p>
            <a:pPr marL="734059" lvl="1" indent="-367030" algn="l">
              <a:lnSpc>
                <a:spcPts val="4759"/>
              </a:lnSpc>
              <a:buFont typeface="Arial"/>
              <a:buChar char="•"/>
            </a:pPr>
            <a:r>
              <a:rPr lang="en-US" sz="3399">
                <a:solidFill>
                  <a:srgbClr val="000000"/>
                </a:solidFill>
                <a:latin typeface="Canva Sans"/>
              </a:rPr>
              <a:t>The user will get search suggestions based on his previous search</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775566" y="8233433"/>
            <a:ext cx="1024867" cy="1024867"/>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7096803" y="557375"/>
            <a:ext cx="137619" cy="137619"/>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7" name="TextBox 7"/>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nvGrpSpPr>
          <p:cNvPr id="8" name="Group 8"/>
          <p:cNvGrpSpPr/>
          <p:nvPr/>
        </p:nvGrpSpPr>
        <p:grpSpPr>
          <a:xfrm>
            <a:off x="17353109" y="557375"/>
            <a:ext cx="137619" cy="137619"/>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10" name="TextBox 10"/>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nvGrpSpPr>
          <p:cNvPr id="11" name="Group 11"/>
          <p:cNvGrpSpPr/>
          <p:nvPr/>
        </p:nvGrpSpPr>
        <p:grpSpPr>
          <a:xfrm>
            <a:off x="17605028" y="557375"/>
            <a:ext cx="137619" cy="137619"/>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13" name="TextBox 13"/>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nvGrpSpPr>
          <p:cNvPr id="14" name="Group 14"/>
          <p:cNvGrpSpPr/>
          <p:nvPr/>
        </p:nvGrpSpPr>
        <p:grpSpPr>
          <a:xfrm>
            <a:off x="0" y="0"/>
            <a:ext cx="5198677" cy="10287000"/>
            <a:chOff x="0" y="0"/>
            <a:chExt cx="1369199" cy="2709333"/>
          </a:xfrm>
        </p:grpSpPr>
        <p:sp>
          <p:nvSpPr>
            <p:cNvPr id="15" name="Freeform 15"/>
            <p:cNvSpPr/>
            <p:nvPr/>
          </p:nvSpPr>
          <p:spPr>
            <a:xfrm>
              <a:off x="0" y="0"/>
              <a:ext cx="1369199" cy="2709333"/>
            </a:xfrm>
            <a:custGeom>
              <a:avLst/>
              <a:gdLst/>
              <a:ahLst/>
              <a:cxnLst/>
              <a:rect l="l" t="t" r="r" b="b"/>
              <a:pathLst>
                <a:path w="1369199" h="2709333">
                  <a:moveTo>
                    <a:pt x="0" y="0"/>
                  </a:moveTo>
                  <a:lnTo>
                    <a:pt x="1369199" y="0"/>
                  </a:lnTo>
                  <a:lnTo>
                    <a:pt x="1369199" y="2709333"/>
                  </a:lnTo>
                  <a:lnTo>
                    <a:pt x="0" y="2709333"/>
                  </a:ln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16" name="TextBox 16"/>
            <p:cNvSpPr txBox="1"/>
            <p:nvPr/>
          </p:nvSpPr>
          <p:spPr>
            <a:xfrm>
              <a:off x="0" y="-47625"/>
              <a:ext cx="1369199" cy="2756958"/>
            </a:xfrm>
            <a:prstGeom prst="rect">
              <a:avLst/>
            </a:prstGeom>
          </p:spPr>
          <p:txBody>
            <a:bodyPr lIns="50800" tIns="50800" rIns="50800" bIns="50800" rtlCol="0" anchor="ctr"/>
            <a:lstStyle/>
            <a:p>
              <a:pPr algn="ctr">
                <a:lnSpc>
                  <a:spcPts val="2239"/>
                </a:lnSpc>
              </a:pPr>
              <a:endParaRPr/>
            </a:p>
          </p:txBody>
        </p:sp>
      </p:grpSp>
      <p:sp>
        <p:nvSpPr>
          <p:cNvPr id="17" name="Freeform 17"/>
          <p:cNvSpPr/>
          <p:nvPr/>
        </p:nvSpPr>
        <p:spPr>
          <a:xfrm>
            <a:off x="598872" y="458184"/>
            <a:ext cx="326225" cy="336000"/>
          </a:xfrm>
          <a:custGeom>
            <a:avLst/>
            <a:gdLst/>
            <a:ahLst/>
            <a:cxnLst/>
            <a:rect l="l" t="t" r="r" b="b"/>
            <a:pathLst>
              <a:path w="326225" h="336000">
                <a:moveTo>
                  <a:pt x="0" y="0"/>
                </a:moveTo>
                <a:lnTo>
                  <a:pt x="326225" y="0"/>
                </a:lnTo>
                <a:lnTo>
                  <a:pt x="326225" y="336000"/>
                </a:lnTo>
                <a:lnTo>
                  <a:pt x="0" y="33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8" name="Freeform 18"/>
          <p:cNvSpPr/>
          <p:nvPr/>
        </p:nvSpPr>
        <p:spPr>
          <a:xfrm>
            <a:off x="6061384" y="1028700"/>
            <a:ext cx="8853911" cy="3643015"/>
          </a:xfrm>
          <a:custGeom>
            <a:avLst/>
            <a:gdLst/>
            <a:ahLst/>
            <a:cxnLst/>
            <a:rect l="l" t="t" r="r" b="b"/>
            <a:pathLst>
              <a:path w="8853911" h="3643015">
                <a:moveTo>
                  <a:pt x="0" y="0"/>
                </a:moveTo>
                <a:lnTo>
                  <a:pt x="8853910" y="0"/>
                </a:lnTo>
                <a:lnTo>
                  <a:pt x="8853910" y="3643015"/>
                </a:lnTo>
                <a:lnTo>
                  <a:pt x="0" y="3643015"/>
                </a:lnTo>
                <a:lnTo>
                  <a:pt x="0" y="0"/>
                </a:lnTo>
                <a:close/>
              </a:path>
            </a:pathLst>
          </a:custGeom>
          <a:blipFill>
            <a:blip r:embed="rId4"/>
            <a:stretch>
              <a:fillRect/>
            </a:stretch>
          </a:blipFill>
        </p:spPr>
      </p:sp>
      <p:sp>
        <p:nvSpPr>
          <p:cNvPr id="19" name="Freeform 19"/>
          <p:cNvSpPr/>
          <p:nvPr/>
        </p:nvSpPr>
        <p:spPr>
          <a:xfrm>
            <a:off x="6061384" y="5647358"/>
            <a:ext cx="9082102" cy="3968689"/>
          </a:xfrm>
          <a:custGeom>
            <a:avLst/>
            <a:gdLst/>
            <a:ahLst/>
            <a:cxnLst/>
            <a:rect l="l" t="t" r="r" b="b"/>
            <a:pathLst>
              <a:path w="9082102" h="3968689">
                <a:moveTo>
                  <a:pt x="0" y="0"/>
                </a:moveTo>
                <a:lnTo>
                  <a:pt x="9082101" y="0"/>
                </a:lnTo>
                <a:lnTo>
                  <a:pt x="9082101" y="3968689"/>
                </a:lnTo>
                <a:lnTo>
                  <a:pt x="0" y="3968689"/>
                </a:lnTo>
                <a:lnTo>
                  <a:pt x="0" y="0"/>
                </a:lnTo>
                <a:close/>
              </a:path>
            </a:pathLst>
          </a:custGeom>
          <a:blipFill>
            <a:blip r:embed="rId5"/>
            <a:stretch>
              <a:fillRect/>
            </a:stretch>
          </a:blipFill>
        </p:spPr>
      </p:sp>
      <p:sp>
        <p:nvSpPr>
          <p:cNvPr id="20" name="TextBox 20"/>
          <p:cNvSpPr txBox="1"/>
          <p:nvPr/>
        </p:nvSpPr>
        <p:spPr>
          <a:xfrm>
            <a:off x="15940842" y="517674"/>
            <a:ext cx="978460" cy="197971"/>
          </a:xfrm>
          <a:prstGeom prst="rect">
            <a:avLst/>
          </a:prstGeom>
        </p:spPr>
        <p:txBody>
          <a:bodyPr lIns="0" tIns="0" rIns="0" bIns="0" rtlCol="0" anchor="t">
            <a:spAutoFit/>
          </a:bodyPr>
          <a:lstStyle/>
          <a:p>
            <a:pPr algn="l">
              <a:lnSpc>
                <a:spcPts val="1680"/>
              </a:lnSpc>
              <a:spcBef>
                <a:spcPct val="0"/>
              </a:spcBef>
            </a:pPr>
            <a:r>
              <a:rPr lang="en-US" sz="1200">
                <a:solidFill>
                  <a:srgbClr val="1F2020"/>
                </a:solidFill>
                <a:latin typeface="Open Sans"/>
              </a:rPr>
              <a:t>Contact</a:t>
            </a:r>
          </a:p>
        </p:txBody>
      </p:sp>
      <p:sp>
        <p:nvSpPr>
          <p:cNvPr id="21" name="TextBox 21"/>
          <p:cNvSpPr txBox="1"/>
          <p:nvPr/>
        </p:nvSpPr>
        <p:spPr>
          <a:xfrm>
            <a:off x="14385046" y="517674"/>
            <a:ext cx="1060497" cy="197971"/>
          </a:xfrm>
          <a:prstGeom prst="rect">
            <a:avLst/>
          </a:prstGeom>
        </p:spPr>
        <p:txBody>
          <a:bodyPr lIns="0" tIns="0" rIns="0" bIns="0" rtlCol="0" anchor="t">
            <a:spAutoFit/>
          </a:bodyPr>
          <a:lstStyle/>
          <a:p>
            <a:pPr algn="l">
              <a:lnSpc>
                <a:spcPts val="1680"/>
              </a:lnSpc>
              <a:spcBef>
                <a:spcPct val="0"/>
              </a:spcBef>
            </a:pPr>
            <a:r>
              <a:rPr lang="en-US" sz="1200">
                <a:solidFill>
                  <a:srgbClr val="1F2020"/>
                </a:solidFill>
                <a:latin typeface="Open Sans"/>
              </a:rPr>
              <a:t>About Us</a:t>
            </a:r>
          </a:p>
        </p:txBody>
      </p:sp>
      <p:sp>
        <p:nvSpPr>
          <p:cNvPr id="22" name="TextBox 22"/>
          <p:cNvSpPr txBox="1"/>
          <p:nvPr/>
        </p:nvSpPr>
        <p:spPr>
          <a:xfrm>
            <a:off x="13154289" y="517674"/>
            <a:ext cx="735456" cy="197971"/>
          </a:xfrm>
          <a:prstGeom prst="rect">
            <a:avLst/>
          </a:prstGeom>
        </p:spPr>
        <p:txBody>
          <a:bodyPr lIns="0" tIns="0" rIns="0" bIns="0" rtlCol="0" anchor="t">
            <a:spAutoFit/>
          </a:bodyPr>
          <a:lstStyle/>
          <a:p>
            <a:pPr algn="l">
              <a:lnSpc>
                <a:spcPts val="1680"/>
              </a:lnSpc>
              <a:spcBef>
                <a:spcPct val="0"/>
              </a:spcBef>
            </a:pPr>
            <a:r>
              <a:rPr lang="en-US" sz="1200">
                <a:solidFill>
                  <a:srgbClr val="1F2020"/>
                </a:solidFill>
                <a:latin typeface="Open Sans"/>
              </a:rPr>
              <a:t>Service</a:t>
            </a:r>
          </a:p>
        </p:txBody>
      </p:sp>
      <p:sp>
        <p:nvSpPr>
          <p:cNvPr id="23" name="TextBox 23"/>
          <p:cNvSpPr txBox="1"/>
          <p:nvPr/>
        </p:nvSpPr>
        <p:spPr>
          <a:xfrm>
            <a:off x="11898530" y="517674"/>
            <a:ext cx="809760" cy="197971"/>
          </a:xfrm>
          <a:prstGeom prst="rect">
            <a:avLst/>
          </a:prstGeom>
        </p:spPr>
        <p:txBody>
          <a:bodyPr lIns="0" tIns="0" rIns="0" bIns="0" rtlCol="0" anchor="t">
            <a:spAutoFit/>
          </a:bodyPr>
          <a:lstStyle/>
          <a:p>
            <a:pPr algn="l">
              <a:lnSpc>
                <a:spcPts val="1680"/>
              </a:lnSpc>
              <a:spcBef>
                <a:spcPct val="0"/>
              </a:spcBef>
            </a:pPr>
            <a:r>
              <a:rPr lang="en-US" sz="1200">
                <a:solidFill>
                  <a:srgbClr val="1F2020"/>
                </a:solidFill>
                <a:latin typeface="Open Sans"/>
              </a:rPr>
              <a:t>Home</a:t>
            </a:r>
          </a:p>
        </p:txBody>
      </p:sp>
      <p:sp>
        <p:nvSpPr>
          <p:cNvPr id="24" name="TextBox 24"/>
          <p:cNvSpPr txBox="1"/>
          <p:nvPr/>
        </p:nvSpPr>
        <p:spPr>
          <a:xfrm>
            <a:off x="598872" y="1066800"/>
            <a:ext cx="6600361" cy="1422268"/>
          </a:xfrm>
          <a:prstGeom prst="rect">
            <a:avLst/>
          </a:prstGeom>
        </p:spPr>
        <p:txBody>
          <a:bodyPr lIns="0" tIns="0" rIns="0" bIns="0" rtlCol="0" anchor="t">
            <a:spAutoFit/>
          </a:bodyPr>
          <a:lstStyle/>
          <a:p>
            <a:pPr algn="l">
              <a:lnSpc>
                <a:spcPts val="5600"/>
              </a:lnSpc>
            </a:pPr>
            <a:r>
              <a:rPr lang="en-US" sz="5000">
                <a:solidFill>
                  <a:srgbClr val="FFFFFF"/>
                </a:solidFill>
                <a:latin typeface="Montserrat Bold"/>
              </a:rPr>
              <a:t>Search Functionality</a:t>
            </a:r>
          </a:p>
        </p:txBody>
      </p:sp>
      <p:sp>
        <p:nvSpPr>
          <p:cNvPr id="25" name="TextBox 25"/>
          <p:cNvSpPr txBox="1"/>
          <p:nvPr/>
        </p:nvSpPr>
        <p:spPr>
          <a:xfrm>
            <a:off x="11233453" y="3933273"/>
            <a:ext cx="496110" cy="297180"/>
          </a:xfrm>
          <a:prstGeom prst="rect">
            <a:avLst/>
          </a:prstGeom>
        </p:spPr>
        <p:txBody>
          <a:bodyPr lIns="0" tIns="0" rIns="0" bIns="0" rtlCol="0" anchor="t">
            <a:spAutoFit/>
          </a:bodyPr>
          <a:lstStyle/>
          <a:p>
            <a:pPr algn="ctr">
              <a:lnSpc>
                <a:spcPts val="2519"/>
              </a:lnSpc>
              <a:spcBef>
                <a:spcPct val="0"/>
              </a:spcBef>
            </a:pPr>
            <a:r>
              <a:rPr lang="en-US" sz="1799">
                <a:solidFill>
                  <a:srgbClr val="FFFFFF"/>
                </a:solidFill>
                <a:latin typeface="Open Sans Bold"/>
              </a:rPr>
              <a:t>01</a:t>
            </a:r>
          </a:p>
        </p:txBody>
      </p:sp>
      <p:sp>
        <p:nvSpPr>
          <p:cNvPr id="26" name="TextBox 26"/>
          <p:cNvSpPr txBox="1"/>
          <p:nvPr/>
        </p:nvSpPr>
        <p:spPr>
          <a:xfrm>
            <a:off x="11233453" y="5633898"/>
            <a:ext cx="496110" cy="297180"/>
          </a:xfrm>
          <a:prstGeom prst="rect">
            <a:avLst/>
          </a:prstGeom>
        </p:spPr>
        <p:txBody>
          <a:bodyPr lIns="0" tIns="0" rIns="0" bIns="0" rtlCol="0" anchor="t">
            <a:spAutoFit/>
          </a:bodyPr>
          <a:lstStyle/>
          <a:p>
            <a:pPr algn="ctr">
              <a:lnSpc>
                <a:spcPts val="2519"/>
              </a:lnSpc>
              <a:spcBef>
                <a:spcPct val="0"/>
              </a:spcBef>
            </a:pPr>
            <a:r>
              <a:rPr lang="en-US" sz="1799">
                <a:solidFill>
                  <a:srgbClr val="FFFFFF"/>
                </a:solidFill>
                <a:latin typeface="Open Sans Bold"/>
              </a:rPr>
              <a:t>02</a:t>
            </a:r>
          </a:p>
        </p:txBody>
      </p:sp>
      <p:sp>
        <p:nvSpPr>
          <p:cNvPr id="27" name="TextBox 27"/>
          <p:cNvSpPr txBox="1"/>
          <p:nvPr/>
        </p:nvSpPr>
        <p:spPr>
          <a:xfrm>
            <a:off x="11233453" y="7334522"/>
            <a:ext cx="496110" cy="297180"/>
          </a:xfrm>
          <a:prstGeom prst="rect">
            <a:avLst/>
          </a:prstGeom>
        </p:spPr>
        <p:txBody>
          <a:bodyPr lIns="0" tIns="0" rIns="0" bIns="0" rtlCol="0" anchor="t">
            <a:spAutoFit/>
          </a:bodyPr>
          <a:lstStyle/>
          <a:p>
            <a:pPr algn="ctr">
              <a:lnSpc>
                <a:spcPts val="2519"/>
              </a:lnSpc>
              <a:spcBef>
                <a:spcPct val="0"/>
              </a:spcBef>
            </a:pPr>
            <a:r>
              <a:rPr lang="en-US" sz="1799">
                <a:solidFill>
                  <a:srgbClr val="FFFFFF"/>
                </a:solidFill>
                <a:latin typeface="Open Sans Bold"/>
              </a:rPr>
              <a:t>03</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775566" y="8233433"/>
            <a:ext cx="1024867" cy="1024867"/>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7096803" y="557375"/>
            <a:ext cx="137619" cy="137619"/>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7" name="TextBox 7"/>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nvGrpSpPr>
          <p:cNvPr id="8" name="Group 8"/>
          <p:cNvGrpSpPr/>
          <p:nvPr/>
        </p:nvGrpSpPr>
        <p:grpSpPr>
          <a:xfrm>
            <a:off x="17353109" y="557375"/>
            <a:ext cx="137619" cy="137619"/>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10" name="TextBox 10"/>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nvGrpSpPr>
          <p:cNvPr id="11" name="Group 11"/>
          <p:cNvGrpSpPr/>
          <p:nvPr/>
        </p:nvGrpSpPr>
        <p:grpSpPr>
          <a:xfrm>
            <a:off x="17605028" y="557375"/>
            <a:ext cx="137619" cy="137619"/>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13" name="TextBox 13"/>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nvGrpSpPr>
          <p:cNvPr id="14" name="Group 14"/>
          <p:cNvGrpSpPr/>
          <p:nvPr/>
        </p:nvGrpSpPr>
        <p:grpSpPr>
          <a:xfrm>
            <a:off x="0" y="0"/>
            <a:ext cx="7023403" cy="10287000"/>
            <a:chOff x="0" y="0"/>
            <a:chExt cx="1849785" cy="2709333"/>
          </a:xfrm>
        </p:grpSpPr>
        <p:sp>
          <p:nvSpPr>
            <p:cNvPr id="15" name="Freeform 15"/>
            <p:cNvSpPr/>
            <p:nvPr/>
          </p:nvSpPr>
          <p:spPr>
            <a:xfrm>
              <a:off x="0" y="0"/>
              <a:ext cx="1849785" cy="2709333"/>
            </a:xfrm>
            <a:custGeom>
              <a:avLst/>
              <a:gdLst/>
              <a:ahLst/>
              <a:cxnLst/>
              <a:rect l="l" t="t" r="r" b="b"/>
              <a:pathLst>
                <a:path w="1849785" h="2709333">
                  <a:moveTo>
                    <a:pt x="0" y="0"/>
                  </a:moveTo>
                  <a:lnTo>
                    <a:pt x="1849785" y="0"/>
                  </a:lnTo>
                  <a:lnTo>
                    <a:pt x="1849785" y="2709333"/>
                  </a:lnTo>
                  <a:lnTo>
                    <a:pt x="0" y="2709333"/>
                  </a:ln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16" name="TextBox 16"/>
            <p:cNvSpPr txBox="1"/>
            <p:nvPr/>
          </p:nvSpPr>
          <p:spPr>
            <a:xfrm>
              <a:off x="0" y="-47625"/>
              <a:ext cx="1849785" cy="2756958"/>
            </a:xfrm>
            <a:prstGeom prst="rect">
              <a:avLst/>
            </a:prstGeom>
          </p:spPr>
          <p:txBody>
            <a:bodyPr lIns="50800" tIns="50800" rIns="50800" bIns="50800" rtlCol="0" anchor="ctr"/>
            <a:lstStyle/>
            <a:p>
              <a:pPr algn="ctr">
                <a:lnSpc>
                  <a:spcPts val="2239"/>
                </a:lnSpc>
              </a:pPr>
              <a:endParaRPr/>
            </a:p>
          </p:txBody>
        </p:sp>
      </p:grpSp>
      <p:sp>
        <p:nvSpPr>
          <p:cNvPr id="17" name="Freeform 17"/>
          <p:cNvSpPr/>
          <p:nvPr/>
        </p:nvSpPr>
        <p:spPr>
          <a:xfrm>
            <a:off x="598872" y="458184"/>
            <a:ext cx="326225" cy="336000"/>
          </a:xfrm>
          <a:custGeom>
            <a:avLst/>
            <a:gdLst/>
            <a:ahLst/>
            <a:cxnLst/>
            <a:rect l="l" t="t" r="r" b="b"/>
            <a:pathLst>
              <a:path w="326225" h="336000">
                <a:moveTo>
                  <a:pt x="0" y="0"/>
                </a:moveTo>
                <a:lnTo>
                  <a:pt x="326225" y="0"/>
                </a:lnTo>
                <a:lnTo>
                  <a:pt x="326225" y="336000"/>
                </a:lnTo>
                <a:lnTo>
                  <a:pt x="0" y="33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8" name="TextBox 18"/>
          <p:cNvSpPr txBox="1"/>
          <p:nvPr/>
        </p:nvSpPr>
        <p:spPr>
          <a:xfrm>
            <a:off x="15940842" y="517674"/>
            <a:ext cx="978460" cy="197971"/>
          </a:xfrm>
          <a:prstGeom prst="rect">
            <a:avLst/>
          </a:prstGeom>
        </p:spPr>
        <p:txBody>
          <a:bodyPr lIns="0" tIns="0" rIns="0" bIns="0" rtlCol="0" anchor="t">
            <a:spAutoFit/>
          </a:bodyPr>
          <a:lstStyle/>
          <a:p>
            <a:pPr algn="l">
              <a:lnSpc>
                <a:spcPts val="1680"/>
              </a:lnSpc>
              <a:spcBef>
                <a:spcPct val="0"/>
              </a:spcBef>
            </a:pPr>
            <a:r>
              <a:rPr lang="en-US" sz="1200">
                <a:solidFill>
                  <a:srgbClr val="1F2020"/>
                </a:solidFill>
                <a:latin typeface="Open Sans"/>
              </a:rPr>
              <a:t>Contact</a:t>
            </a:r>
          </a:p>
        </p:txBody>
      </p:sp>
      <p:sp>
        <p:nvSpPr>
          <p:cNvPr id="19" name="TextBox 19"/>
          <p:cNvSpPr txBox="1"/>
          <p:nvPr/>
        </p:nvSpPr>
        <p:spPr>
          <a:xfrm>
            <a:off x="14385046" y="517674"/>
            <a:ext cx="1060497" cy="197971"/>
          </a:xfrm>
          <a:prstGeom prst="rect">
            <a:avLst/>
          </a:prstGeom>
        </p:spPr>
        <p:txBody>
          <a:bodyPr lIns="0" tIns="0" rIns="0" bIns="0" rtlCol="0" anchor="t">
            <a:spAutoFit/>
          </a:bodyPr>
          <a:lstStyle/>
          <a:p>
            <a:pPr algn="l">
              <a:lnSpc>
                <a:spcPts val="1680"/>
              </a:lnSpc>
              <a:spcBef>
                <a:spcPct val="0"/>
              </a:spcBef>
            </a:pPr>
            <a:r>
              <a:rPr lang="en-US" sz="1200">
                <a:solidFill>
                  <a:srgbClr val="1F2020"/>
                </a:solidFill>
                <a:latin typeface="Open Sans"/>
              </a:rPr>
              <a:t>About Us</a:t>
            </a:r>
          </a:p>
        </p:txBody>
      </p:sp>
      <p:sp>
        <p:nvSpPr>
          <p:cNvPr id="20" name="TextBox 20"/>
          <p:cNvSpPr txBox="1"/>
          <p:nvPr/>
        </p:nvSpPr>
        <p:spPr>
          <a:xfrm>
            <a:off x="13154289" y="517674"/>
            <a:ext cx="735456" cy="197971"/>
          </a:xfrm>
          <a:prstGeom prst="rect">
            <a:avLst/>
          </a:prstGeom>
        </p:spPr>
        <p:txBody>
          <a:bodyPr lIns="0" tIns="0" rIns="0" bIns="0" rtlCol="0" anchor="t">
            <a:spAutoFit/>
          </a:bodyPr>
          <a:lstStyle/>
          <a:p>
            <a:pPr algn="l">
              <a:lnSpc>
                <a:spcPts val="1680"/>
              </a:lnSpc>
              <a:spcBef>
                <a:spcPct val="0"/>
              </a:spcBef>
            </a:pPr>
            <a:r>
              <a:rPr lang="en-US" sz="1200">
                <a:solidFill>
                  <a:srgbClr val="1F2020"/>
                </a:solidFill>
                <a:latin typeface="Open Sans"/>
              </a:rPr>
              <a:t>Service</a:t>
            </a:r>
          </a:p>
        </p:txBody>
      </p:sp>
      <p:sp>
        <p:nvSpPr>
          <p:cNvPr id="21" name="TextBox 21"/>
          <p:cNvSpPr txBox="1"/>
          <p:nvPr/>
        </p:nvSpPr>
        <p:spPr>
          <a:xfrm>
            <a:off x="11898530" y="517674"/>
            <a:ext cx="809760" cy="197971"/>
          </a:xfrm>
          <a:prstGeom prst="rect">
            <a:avLst/>
          </a:prstGeom>
        </p:spPr>
        <p:txBody>
          <a:bodyPr lIns="0" tIns="0" rIns="0" bIns="0" rtlCol="0" anchor="t">
            <a:spAutoFit/>
          </a:bodyPr>
          <a:lstStyle/>
          <a:p>
            <a:pPr algn="l">
              <a:lnSpc>
                <a:spcPts val="1680"/>
              </a:lnSpc>
              <a:spcBef>
                <a:spcPct val="0"/>
              </a:spcBef>
            </a:pPr>
            <a:r>
              <a:rPr lang="en-US" sz="1200">
                <a:solidFill>
                  <a:srgbClr val="1F2020"/>
                </a:solidFill>
                <a:latin typeface="Open Sans"/>
              </a:rPr>
              <a:t>Home</a:t>
            </a:r>
          </a:p>
        </p:txBody>
      </p:sp>
      <p:sp>
        <p:nvSpPr>
          <p:cNvPr id="22" name="TextBox 22"/>
          <p:cNvSpPr txBox="1"/>
          <p:nvPr/>
        </p:nvSpPr>
        <p:spPr>
          <a:xfrm>
            <a:off x="423043" y="1066800"/>
            <a:ext cx="6600361" cy="717484"/>
          </a:xfrm>
          <a:prstGeom prst="rect">
            <a:avLst/>
          </a:prstGeom>
        </p:spPr>
        <p:txBody>
          <a:bodyPr lIns="0" tIns="0" rIns="0" bIns="0" rtlCol="0" anchor="t">
            <a:spAutoFit/>
          </a:bodyPr>
          <a:lstStyle/>
          <a:p>
            <a:pPr algn="l">
              <a:lnSpc>
                <a:spcPts val="5600"/>
              </a:lnSpc>
            </a:pPr>
            <a:r>
              <a:rPr lang="en-US" sz="5000">
                <a:solidFill>
                  <a:srgbClr val="FFFFFF"/>
                </a:solidFill>
                <a:latin typeface="Montserrat Bold"/>
              </a:rPr>
              <a:t>Additional Feature</a:t>
            </a:r>
          </a:p>
        </p:txBody>
      </p:sp>
      <p:sp>
        <p:nvSpPr>
          <p:cNvPr id="23" name="TextBox 23"/>
          <p:cNvSpPr txBox="1"/>
          <p:nvPr/>
        </p:nvSpPr>
        <p:spPr>
          <a:xfrm>
            <a:off x="11233453" y="3933273"/>
            <a:ext cx="496110" cy="297180"/>
          </a:xfrm>
          <a:prstGeom prst="rect">
            <a:avLst/>
          </a:prstGeom>
        </p:spPr>
        <p:txBody>
          <a:bodyPr lIns="0" tIns="0" rIns="0" bIns="0" rtlCol="0" anchor="t">
            <a:spAutoFit/>
          </a:bodyPr>
          <a:lstStyle/>
          <a:p>
            <a:pPr algn="ctr">
              <a:lnSpc>
                <a:spcPts val="2519"/>
              </a:lnSpc>
              <a:spcBef>
                <a:spcPct val="0"/>
              </a:spcBef>
            </a:pPr>
            <a:r>
              <a:rPr lang="en-US" sz="1799">
                <a:solidFill>
                  <a:srgbClr val="FFFFFF"/>
                </a:solidFill>
                <a:latin typeface="Open Sans Bold"/>
              </a:rPr>
              <a:t>01</a:t>
            </a:r>
          </a:p>
        </p:txBody>
      </p:sp>
      <p:sp>
        <p:nvSpPr>
          <p:cNvPr id="24" name="TextBox 24"/>
          <p:cNvSpPr txBox="1"/>
          <p:nvPr/>
        </p:nvSpPr>
        <p:spPr>
          <a:xfrm>
            <a:off x="11233453" y="5633898"/>
            <a:ext cx="496110" cy="297180"/>
          </a:xfrm>
          <a:prstGeom prst="rect">
            <a:avLst/>
          </a:prstGeom>
        </p:spPr>
        <p:txBody>
          <a:bodyPr lIns="0" tIns="0" rIns="0" bIns="0" rtlCol="0" anchor="t">
            <a:spAutoFit/>
          </a:bodyPr>
          <a:lstStyle/>
          <a:p>
            <a:pPr algn="ctr">
              <a:lnSpc>
                <a:spcPts val="2519"/>
              </a:lnSpc>
              <a:spcBef>
                <a:spcPct val="0"/>
              </a:spcBef>
            </a:pPr>
            <a:r>
              <a:rPr lang="en-US" sz="1799">
                <a:solidFill>
                  <a:srgbClr val="FFFFFF"/>
                </a:solidFill>
                <a:latin typeface="Open Sans Bold"/>
              </a:rPr>
              <a:t>02</a:t>
            </a:r>
          </a:p>
        </p:txBody>
      </p:sp>
      <p:sp>
        <p:nvSpPr>
          <p:cNvPr id="25" name="TextBox 25"/>
          <p:cNvSpPr txBox="1"/>
          <p:nvPr/>
        </p:nvSpPr>
        <p:spPr>
          <a:xfrm>
            <a:off x="11233453" y="7334522"/>
            <a:ext cx="496110" cy="297180"/>
          </a:xfrm>
          <a:prstGeom prst="rect">
            <a:avLst/>
          </a:prstGeom>
        </p:spPr>
        <p:txBody>
          <a:bodyPr lIns="0" tIns="0" rIns="0" bIns="0" rtlCol="0" anchor="t">
            <a:spAutoFit/>
          </a:bodyPr>
          <a:lstStyle/>
          <a:p>
            <a:pPr algn="ctr">
              <a:lnSpc>
                <a:spcPts val="2519"/>
              </a:lnSpc>
              <a:spcBef>
                <a:spcPct val="0"/>
              </a:spcBef>
            </a:pPr>
            <a:r>
              <a:rPr lang="en-US" sz="1799">
                <a:solidFill>
                  <a:srgbClr val="FFFFFF"/>
                </a:solidFill>
                <a:latin typeface="Open Sans Bold"/>
              </a:rPr>
              <a:t>03</a:t>
            </a:r>
          </a:p>
        </p:txBody>
      </p:sp>
      <p:sp>
        <p:nvSpPr>
          <p:cNvPr id="26" name="TextBox 26"/>
          <p:cNvSpPr txBox="1"/>
          <p:nvPr/>
        </p:nvSpPr>
        <p:spPr>
          <a:xfrm>
            <a:off x="7394260" y="3209144"/>
            <a:ext cx="1753416" cy="887007"/>
          </a:xfrm>
          <a:prstGeom prst="rect">
            <a:avLst/>
          </a:prstGeom>
        </p:spPr>
        <p:txBody>
          <a:bodyPr lIns="0" tIns="0" rIns="0" bIns="0" rtlCol="0" anchor="t">
            <a:spAutoFit/>
          </a:bodyPr>
          <a:lstStyle/>
          <a:p>
            <a:pPr algn="ctr">
              <a:lnSpc>
                <a:spcPts val="7279"/>
              </a:lnSpc>
            </a:pPr>
            <a:r>
              <a:rPr lang="en-US" sz="5199">
                <a:solidFill>
                  <a:srgbClr val="000000"/>
                </a:solidFill>
                <a:latin typeface="Canva Sans Bold"/>
              </a:rPr>
              <a:t>CART</a:t>
            </a:r>
          </a:p>
        </p:txBody>
      </p:sp>
      <p:sp>
        <p:nvSpPr>
          <p:cNvPr id="27" name="TextBox 27"/>
          <p:cNvSpPr txBox="1"/>
          <p:nvPr/>
        </p:nvSpPr>
        <p:spPr>
          <a:xfrm>
            <a:off x="7394260" y="4163778"/>
            <a:ext cx="10279577" cy="3580633"/>
          </a:xfrm>
          <a:prstGeom prst="rect">
            <a:avLst/>
          </a:prstGeom>
        </p:spPr>
        <p:txBody>
          <a:bodyPr lIns="0" tIns="0" rIns="0" bIns="0" rtlCol="0" anchor="t">
            <a:spAutoFit/>
          </a:bodyPr>
          <a:lstStyle/>
          <a:p>
            <a:pPr marL="734059" lvl="1" indent="-367030" algn="l">
              <a:lnSpc>
                <a:spcPts val="4759"/>
              </a:lnSpc>
              <a:buFont typeface="Arial"/>
              <a:buChar char="•"/>
            </a:pPr>
            <a:r>
              <a:rPr lang="en-US" sz="3399">
                <a:solidFill>
                  <a:srgbClr val="000000"/>
                </a:solidFill>
                <a:latin typeface="Canva Sans"/>
              </a:rPr>
              <a:t>Implemented cart functionality if a vendor want to purchase something he can added into cart</a:t>
            </a:r>
          </a:p>
          <a:p>
            <a:pPr marL="734059" lvl="1" indent="-367030" algn="l">
              <a:lnSpc>
                <a:spcPts val="4759"/>
              </a:lnSpc>
              <a:buFont typeface="Arial"/>
              <a:buChar char="•"/>
            </a:pPr>
            <a:r>
              <a:rPr lang="en-US" sz="3399">
                <a:solidFill>
                  <a:srgbClr val="000000"/>
                </a:solidFill>
                <a:latin typeface="Canva Sans"/>
              </a:rPr>
              <a:t>we can increase or decrease the number of products in the cart.</a:t>
            </a:r>
          </a:p>
          <a:p>
            <a:pPr marL="734059" lvl="1" indent="-367030" algn="l">
              <a:lnSpc>
                <a:spcPts val="4759"/>
              </a:lnSpc>
              <a:buFont typeface="Arial"/>
              <a:buChar char="•"/>
            </a:pPr>
            <a:r>
              <a:rPr lang="en-US" sz="3399">
                <a:solidFill>
                  <a:srgbClr val="000000"/>
                </a:solidFill>
                <a:latin typeface="Canva Sans"/>
              </a:rPr>
              <a:t>We can also remove the product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775566" y="8233433"/>
            <a:ext cx="1024867" cy="1024867"/>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7096803" y="557375"/>
            <a:ext cx="137619" cy="137619"/>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7" name="TextBox 7"/>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nvGrpSpPr>
          <p:cNvPr id="8" name="Group 8"/>
          <p:cNvGrpSpPr/>
          <p:nvPr/>
        </p:nvGrpSpPr>
        <p:grpSpPr>
          <a:xfrm>
            <a:off x="17353109" y="557375"/>
            <a:ext cx="137619" cy="137619"/>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10" name="TextBox 10"/>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nvGrpSpPr>
          <p:cNvPr id="11" name="Group 11"/>
          <p:cNvGrpSpPr/>
          <p:nvPr/>
        </p:nvGrpSpPr>
        <p:grpSpPr>
          <a:xfrm>
            <a:off x="17605028" y="557375"/>
            <a:ext cx="137619" cy="137619"/>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13" name="TextBox 13"/>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nvGrpSpPr>
          <p:cNvPr id="14" name="Group 14"/>
          <p:cNvGrpSpPr/>
          <p:nvPr/>
        </p:nvGrpSpPr>
        <p:grpSpPr>
          <a:xfrm>
            <a:off x="0" y="0"/>
            <a:ext cx="308743" cy="10287000"/>
            <a:chOff x="0" y="0"/>
            <a:chExt cx="81315" cy="2709333"/>
          </a:xfrm>
        </p:grpSpPr>
        <p:sp>
          <p:nvSpPr>
            <p:cNvPr id="15" name="Freeform 15"/>
            <p:cNvSpPr/>
            <p:nvPr/>
          </p:nvSpPr>
          <p:spPr>
            <a:xfrm>
              <a:off x="0" y="0"/>
              <a:ext cx="81315" cy="2709333"/>
            </a:xfrm>
            <a:custGeom>
              <a:avLst/>
              <a:gdLst/>
              <a:ahLst/>
              <a:cxnLst/>
              <a:rect l="l" t="t" r="r" b="b"/>
              <a:pathLst>
                <a:path w="81315" h="2709333">
                  <a:moveTo>
                    <a:pt x="0" y="0"/>
                  </a:moveTo>
                  <a:lnTo>
                    <a:pt x="81315" y="0"/>
                  </a:lnTo>
                  <a:lnTo>
                    <a:pt x="81315" y="2709333"/>
                  </a:lnTo>
                  <a:lnTo>
                    <a:pt x="0" y="2709333"/>
                  </a:ln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16" name="TextBox 16"/>
            <p:cNvSpPr txBox="1"/>
            <p:nvPr/>
          </p:nvSpPr>
          <p:spPr>
            <a:xfrm>
              <a:off x="0" y="-47625"/>
              <a:ext cx="81315" cy="2756958"/>
            </a:xfrm>
            <a:prstGeom prst="rect">
              <a:avLst/>
            </a:prstGeom>
          </p:spPr>
          <p:txBody>
            <a:bodyPr lIns="50800" tIns="50800" rIns="50800" bIns="50800" rtlCol="0" anchor="ctr"/>
            <a:lstStyle/>
            <a:p>
              <a:pPr algn="ctr">
                <a:lnSpc>
                  <a:spcPts val="2239"/>
                </a:lnSpc>
              </a:pPr>
              <a:endParaRPr/>
            </a:p>
          </p:txBody>
        </p:sp>
      </p:grpSp>
      <p:sp>
        <p:nvSpPr>
          <p:cNvPr id="17" name="Freeform 17"/>
          <p:cNvSpPr/>
          <p:nvPr/>
        </p:nvSpPr>
        <p:spPr>
          <a:xfrm>
            <a:off x="598872" y="458184"/>
            <a:ext cx="326225" cy="336000"/>
          </a:xfrm>
          <a:custGeom>
            <a:avLst/>
            <a:gdLst/>
            <a:ahLst/>
            <a:cxnLst/>
            <a:rect l="l" t="t" r="r" b="b"/>
            <a:pathLst>
              <a:path w="326225" h="336000">
                <a:moveTo>
                  <a:pt x="0" y="0"/>
                </a:moveTo>
                <a:lnTo>
                  <a:pt x="326225" y="0"/>
                </a:lnTo>
                <a:lnTo>
                  <a:pt x="326225" y="336000"/>
                </a:lnTo>
                <a:lnTo>
                  <a:pt x="0" y="33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8" name="Freeform 18"/>
          <p:cNvSpPr/>
          <p:nvPr/>
        </p:nvSpPr>
        <p:spPr>
          <a:xfrm>
            <a:off x="598872" y="2022409"/>
            <a:ext cx="13098975" cy="7450288"/>
          </a:xfrm>
          <a:custGeom>
            <a:avLst/>
            <a:gdLst/>
            <a:ahLst/>
            <a:cxnLst/>
            <a:rect l="l" t="t" r="r" b="b"/>
            <a:pathLst>
              <a:path w="13098975" h="7450288">
                <a:moveTo>
                  <a:pt x="0" y="0"/>
                </a:moveTo>
                <a:lnTo>
                  <a:pt x="13098975" y="0"/>
                </a:lnTo>
                <a:lnTo>
                  <a:pt x="13098975" y="7450288"/>
                </a:lnTo>
                <a:lnTo>
                  <a:pt x="0" y="7450288"/>
                </a:lnTo>
                <a:lnTo>
                  <a:pt x="0" y="0"/>
                </a:lnTo>
                <a:close/>
              </a:path>
            </a:pathLst>
          </a:custGeom>
          <a:blipFill>
            <a:blip r:embed="rId4"/>
            <a:stretch>
              <a:fillRect r="-2721"/>
            </a:stretch>
          </a:blipFill>
        </p:spPr>
      </p:sp>
      <p:sp>
        <p:nvSpPr>
          <p:cNvPr id="19" name="TextBox 19"/>
          <p:cNvSpPr txBox="1"/>
          <p:nvPr/>
        </p:nvSpPr>
        <p:spPr>
          <a:xfrm>
            <a:off x="15940842" y="517674"/>
            <a:ext cx="978460" cy="197971"/>
          </a:xfrm>
          <a:prstGeom prst="rect">
            <a:avLst/>
          </a:prstGeom>
        </p:spPr>
        <p:txBody>
          <a:bodyPr lIns="0" tIns="0" rIns="0" bIns="0" rtlCol="0" anchor="t">
            <a:spAutoFit/>
          </a:bodyPr>
          <a:lstStyle/>
          <a:p>
            <a:pPr algn="l">
              <a:lnSpc>
                <a:spcPts val="1680"/>
              </a:lnSpc>
              <a:spcBef>
                <a:spcPct val="0"/>
              </a:spcBef>
            </a:pPr>
            <a:r>
              <a:rPr lang="en-US" sz="1200">
                <a:solidFill>
                  <a:srgbClr val="1F2020"/>
                </a:solidFill>
                <a:latin typeface="Open Sans"/>
              </a:rPr>
              <a:t>Contact</a:t>
            </a:r>
          </a:p>
        </p:txBody>
      </p:sp>
      <p:sp>
        <p:nvSpPr>
          <p:cNvPr id="20" name="TextBox 20"/>
          <p:cNvSpPr txBox="1"/>
          <p:nvPr/>
        </p:nvSpPr>
        <p:spPr>
          <a:xfrm>
            <a:off x="14385046" y="517674"/>
            <a:ext cx="1060497" cy="197971"/>
          </a:xfrm>
          <a:prstGeom prst="rect">
            <a:avLst/>
          </a:prstGeom>
        </p:spPr>
        <p:txBody>
          <a:bodyPr lIns="0" tIns="0" rIns="0" bIns="0" rtlCol="0" anchor="t">
            <a:spAutoFit/>
          </a:bodyPr>
          <a:lstStyle/>
          <a:p>
            <a:pPr algn="l">
              <a:lnSpc>
                <a:spcPts val="1680"/>
              </a:lnSpc>
              <a:spcBef>
                <a:spcPct val="0"/>
              </a:spcBef>
            </a:pPr>
            <a:r>
              <a:rPr lang="en-US" sz="1200">
                <a:solidFill>
                  <a:srgbClr val="1F2020"/>
                </a:solidFill>
                <a:latin typeface="Open Sans"/>
              </a:rPr>
              <a:t>About Us</a:t>
            </a:r>
          </a:p>
        </p:txBody>
      </p:sp>
      <p:sp>
        <p:nvSpPr>
          <p:cNvPr id="21" name="TextBox 21"/>
          <p:cNvSpPr txBox="1"/>
          <p:nvPr/>
        </p:nvSpPr>
        <p:spPr>
          <a:xfrm>
            <a:off x="13154289" y="517674"/>
            <a:ext cx="735456" cy="197971"/>
          </a:xfrm>
          <a:prstGeom prst="rect">
            <a:avLst/>
          </a:prstGeom>
        </p:spPr>
        <p:txBody>
          <a:bodyPr lIns="0" tIns="0" rIns="0" bIns="0" rtlCol="0" anchor="t">
            <a:spAutoFit/>
          </a:bodyPr>
          <a:lstStyle/>
          <a:p>
            <a:pPr algn="l">
              <a:lnSpc>
                <a:spcPts val="1680"/>
              </a:lnSpc>
              <a:spcBef>
                <a:spcPct val="0"/>
              </a:spcBef>
            </a:pPr>
            <a:r>
              <a:rPr lang="en-US" sz="1200">
                <a:solidFill>
                  <a:srgbClr val="1F2020"/>
                </a:solidFill>
                <a:latin typeface="Open Sans"/>
              </a:rPr>
              <a:t>Service</a:t>
            </a:r>
          </a:p>
        </p:txBody>
      </p:sp>
      <p:sp>
        <p:nvSpPr>
          <p:cNvPr id="22" name="TextBox 22"/>
          <p:cNvSpPr txBox="1"/>
          <p:nvPr/>
        </p:nvSpPr>
        <p:spPr>
          <a:xfrm>
            <a:off x="11898530" y="517674"/>
            <a:ext cx="809760" cy="197971"/>
          </a:xfrm>
          <a:prstGeom prst="rect">
            <a:avLst/>
          </a:prstGeom>
        </p:spPr>
        <p:txBody>
          <a:bodyPr lIns="0" tIns="0" rIns="0" bIns="0" rtlCol="0" anchor="t">
            <a:spAutoFit/>
          </a:bodyPr>
          <a:lstStyle/>
          <a:p>
            <a:pPr algn="l">
              <a:lnSpc>
                <a:spcPts val="1680"/>
              </a:lnSpc>
              <a:spcBef>
                <a:spcPct val="0"/>
              </a:spcBef>
            </a:pPr>
            <a:r>
              <a:rPr lang="en-US" sz="1200">
                <a:solidFill>
                  <a:srgbClr val="1F2020"/>
                </a:solidFill>
                <a:latin typeface="Open Sans"/>
              </a:rPr>
              <a:t>Home</a:t>
            </a:r>
          </a:p>
        </p:txBody>
      </p:sp>
      <p:sp>
        <p:nvSpPr>
          <p:cNvPr id="23" name="TextBox 23"/>
          <p:cNvSpPr txBox="1"/>
          <p:nvPr/>
        </p:nvSpPr>
        <p:spPr>
          <a:xfrm>
            <a:off x="423043" y="1066800"/>
            <a:ext cx="6600361" cy="717484"/>
          </a:xfrm>
          <a:prstGeom prst="rect">
            <a:avLst/>
          </a:prstGeom>
        </p:spPr>
        <p:txBody>
          <a:bodyPr lIns="0" tIns="0" rIns="0" bIns="0" rtlCol="0" anchor="t">
            <a:spAutoFit/>
          </a:bodyPr>
          <a:lstStyle/>
          <a:p>
            <a:pPr algn="l">
              <a:lnSpc>
                <a:spcPts val="5600"/>
              </a:lnSpc>
            </a:pPr>
            <a:r>
              <a:rPr lang="en-US" sz="5000">
                <a:solidFill>
                  <a:srgbClr val="000000"/>
                </a:solidFill>
                <a:latin typeface="Montserrat Bold"/>
              </a:rPr>
              <a:t>Additional Feature</a:t>
            </a:r>
          </a:p>
        </p:txBody>
      </p:sp>
      <p:sp>
        <p:nvSpPr>
          <p:cNvPr id="24" name="TextBox 24"/>
          <p:cNvSpPr txBox="1"/>
          <p:nvPr/>
        </p:nvSpPr>
        <p:spPr>
          <a:xfrm>
            <a:off x="11233453" y="3933273"/>
            <a:ext cx="496110" cy="297180"/>
          </a:xfrm>
          <a:prstGeom prst="rect">
            <a:avLst/>
          </a:prstGeom>
        </p:spPr>
        <p:txBody>
          <a:bodyPr lIns="0" tIns="0" rIns="0" bIns="0" rtlCol="0" anchor="t">
            <a:spAutoFit/>
          </a:bodyPr>
          <a:lstStyle/>
          <a:p>
            <a:pPr algn="ctr">
              <a:lnSpc>
                <a:spcPts val="2519"/>
              </a:lnSpc>
              <a:spcBef>
                <a:spcPct val="0"/>
              </a:spcBef>
            </a:pPr>
            <a:r>
              <a:rPr lang="en-US" sz="1799">
                <a:solidFill>
                  <a:srgbClr val="FFFFFF"/>
                </a:solidFill>
                <a:latin typeface="Open Sans Bold"/>
              </a:rPr>
              <a:t>01</a:t>
            </a:r>
          </a:p>
        </p:txBody>
      </p:sp>
      <p:sp>
        <p:nvSpPr>
          <p:cNvPr id="25" name="TextBox 25"/>
          <p:cNvSpPr txBox="1"/>
          <p:nvPr/>
        </p:nvSpPr>
        <p:spPr>
          <a:xfrm>
            <a:off x="11233453" y="5633898"/>
            <a:ext cx="496110" cy="297180"/>
          </a:xfrm>
          <a:prstGeom prst="rect">
            <a:avLst/>
          </a:prstGeom>
        </p:spPr>
        <p:txBody>
          <a:bodyPr lIns="0" tIns="0" rIns="0" bIns="0" rtlCol="0" anchor="t">
            <a:spAutoFit/>
          </a:bodyPr>
          <a:lstStyle/>
          <a:p>
            <a:pPr algn="ctr">
              <a:lnSpc>
                <a:spcPts val="2519"/>
              </a:lnSpc>
              <a:spcBef>
                <a:spcPct val="0"/>
              </a:spcBef>
            </a:pPr>
            <a:r>
              <a:rPr lang="en-US" sz="1799">
                <a:solidFill>
                  <a:srgbClr val="FFFFFF"/>
                </a:solidFill>
                <a:latin typeface="Open Sans Bold"/>
              </a:rPr>
              <a:t>02</a:t>
            </a:r>
          </a:p>
        </p:txBody>
      </p:sp>
      <p:sp>
        <p:nvSpPr>
          <p:cNvPr id="26" name="TextBox 26"/>
          <p:cNvSpPr txBox="1"/>
          <p:nvPr/>
        </p:nvSpPr>
        <p:spPr>
          <a:xfrm>
            <a:off x="11233453" y="7334522"/>
            <a:ext cx="496110" cy="297180"/>
          </a:xfrm>
          <a:prstGeom prst="rect">
            <a:avLst/>
          </a:prstGeom>
        </p:spPr>
        <p:txBody>
          <a:bodyPr lIns="0" tIns="0" rIns="0" bIns="0" rtlCol="0" anchor="t">
            <a:spAutoFit/>
          </a:bodyPr>
          <a:lstStyle/>
          <a:p>
            <a:pPr algn="ctr">
              <a:lnSpc>
                <a:spcPts val="2519"/>
              </a:lnSpc>
              <a:spcBef>
                <a:spcPct val="0"/>
              </a:spcBef>
            </a:pPr>
            <a:r>
              <a:rPr lang="en-US" sz="1799">
                <a:solidFill>
                  <a:srgbClr val="FFFFFF"/>
                </a:solidFill>
                <a:latin typeface="Open Sans Bold"/>
              </a:rPr>
              <a:t>03</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775566" y="8233433"/>
            <a:ext cx="1024867" cy="1024867"/>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7096803" y="557375"/>
            <a:ext cx="137619" cy="137619"/>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7" name="TextBox 7"/>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nvGrpSpPr>
          <p:cNvPr id="8" name="Group 8"/>
          <p:cNvGrpSpPr/>
          <p:nvPr/>
        </p:nvGrpSpPr>
        <p:grpSpPr>
          <a:xfrm>
            <a:off x="17353109" y="557375"/>
            <a:ext cx="137619" cy="137619"/>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10" name="TextBox 10"/>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nvGrpSpPr>
          <p:cNvPr id="11" name="Group 11"/>
          <p:cNvGrpSpPr/>
          <p:nvPr/>
        </p:nvGrpSpPr>
        <p:grpSpPr>
          <a:xfrm>
            <a:off x="17605028" y="557375"/>
            <a:ext cx="137619" cy="137619"/>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13" name="TextBox 13"/>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nvGrpSpPr>
          <p:cNvPr id="14" name="Group 14"/>
          <p:cNvGrpSpPr/>
          <p:nvPr/>
        </p:nvGrpSpPr>
        <p:grpSpPr>
          <a:xfrm>
            <a:off x="0" y="0"/>
            <a:ext cx="598872" cy="10287000"/>
            <a:chOff x="0" y="0"/>
            <a:chExt cx="157728" cy="2709333"/>
          </a:xfrm>
        </p:grpSpPr>
        <p:sp>
          <p:nvSpPr>
            <p:cNvPr id="15" name="Freeform 15"/>
            <p:cNvSpPr/>
            <p:nvPr/>
          </p:nvSpPr>
          <p:spPr>
            <a:xfrm>
              <a:off x="0" y="0"/>
              <a:ext cx="157728" cy="2709333"/>
            </a:xfrm>
            <a:custGeom>
              <a:avLst/>
              <a:gdLst/>
              <a:ahLst/>
              <a:cxnLst/>
              <a:rect l="l" t="t" r="r" b="b"/>
              <a:pathLst>
                <a:path w="157728" h="2709333">
                  <a:moveTo>
                    <a:pt x="0" y="0"/>
                  </a:moveTo>
                  <a:lnTo>
                    <a:pt x="157728" y="0"/>
                  </a:lnTo>
                  <a:lnTo>
                    <a:pt x="157728" y="2709333"/>
                  </a:lnTo>
                  <a:lnTo>
                    <a:pt x="0" y="2709333"/>
                  </a:ln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16" name="TextBox 16"/>
            <p:cNvSpPr txBox="1"/>
            <p:nvPr/>
          </p:nvSpPr>
          <p:spPr>
            <a:xfrm>
              <a:off x="0" y="-47625"/>
              <a:ext cx="157728" cy="2756958"/>
            </a:xfrm>
            <a:prstGeom prst="rect">
              <a:avLst/>
            </a:prstGeom>
          </p:spPr>
          <p:txBody>
            <a:bodyPr lIns="50800" tIns="50800" rIns="50800" bIns="50800" rtlCol="0" anchor="ctr"/>
            <a:lstStyle/>
            <a:p>
              <a:pPr algn="ctr">
                <a:lnSpc>
                  <a:spcPts val="2239"/>
                </a:lnSpc>
              </a:pPr>
              <a:endParaRPr/>
            </a:p>
          </p:txBody>
        </p:sp>
      </p:grpSp>
      <p:sp>
        <p:nvSpPr>
          <p:cNvPr id="17" name="Freeform 17"/>
          <p:cNvSpPr/>
          <p:nvPr/>
        </p:nvSpPr>
        <p:spPr>
          <a:xfrm>
            <a:off x="598872" y="458184"/>
            <a:ext cx="326225" cy="336000"/>
          </a:xfrm>
          <a:custGeom>
            <a:avLst/>
            <a:gdLst/>
            <a:ahLst/>
            <a:cxnLst/>
            <a:rect l="l" t="t" r="r" b="b"/>
            <a:pathLst>
              <a:path w="326225" h="336000">
                <a:moveTo>
                  <a:pt x="0" y="0"/>
                </a:moveTo>
                <a:lnTo>
                  <a:pt x="326225" y="0"/>
                </a:lnTo>
                <a:lnTo>
                  <a:pt x="326225" y="336000"/>
                </a:lnTo>
                <a:lnTo>
                  <a:pt x="0" y="33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8" name="TextBox 18"/>
          <p:cNvSpPr txBox="1"/>
          <p:nvPr/>
        </p:nvSpPr>
        <p:spPr>
          <a:xfrm>
            <a:off x="15940842" y="517674"/>
            <a:ext cx="978460" cy="197971"/>
          </a:xfrm>
          <a:prstGeom prst="rect">
            <a:avLst/>
          </a:prstGeom>
        </p:spPr>
        <p:txBody>
          <a:bodyPr lIns="0" tIns="0" rIns="0" bIns="0" rtlCol="0" anchor="t">
            <a:spAutoFit/>
          </a:bodyPr>
          <a:lstStyle/>
          <a:p>
            <a:pPr algn="l">
              <a:lnSpc>
                <a:spcPts val="1680"/>
              </a:lnSpc>
              <a:spcBef>
                <a:spcPct val="0"/>
              </a:spcBef>
            </a:pPr>
            <a:r>
              <a:rPr lang="en-US" sz="1200">
                <a:solidFill>
                  <a:srgbClr val="1F2020"/>
                </a:solidFill>
                <a:latin typeface="Open Sans"/>
              </a:rPr>
              <a:t>Contact</a:t>
            </a:r>
          </a:p>
        </p:txBody>
      </p:sp>
      <p:sp>
        <p:nvSpPr>
          <p:cNvPr id="19" name="TextBox 19"/>
          <p:cNvSpPr txBox="1"/>
          <p:nvPr/>
        </p:nvSpPr>
        <p:spPr>
          <a:xfrm>
            <a:off x="14385046" y="517674"/>
            <a:ext cx="1060497" cy="197971"/>
          </a:xfrm>
          <a:prstGeom prst="rect">
            <a:avLst/>
          </a:prstGeom>
        </p:spPr>
        <p:txBody>
          <a:bodyPr lIns="0" tIns="0" rIns="0" bIns="0" rtlCol="0" anchor="t">
            <a:spAutoFit/>
          </a:bodyPr>
          <a:lstStyle/>
          <a:p>
            <a:pPr algn="l">
              <a:lnSpc>
                <a:spcPts val="1680"/>
              </a:lnSpc>
              <a:spcBef>
                <a:spcPct val="0"/>
              </a:spcBef>
            </a:pPr>
            <a:r>
              <a:rPr lang="en-US" sz="1200">
                <a:solidFill>
                  <a:srgbClr val="1F2020"/>
                </a:solidFill>
                <a:latin typeface="Open Sans"/>
              </a:rPr>
              <a:t>About Us</a:t>
            </a:r>
          </a:p>
        </p:txBody>
      </p:sp>
      <p:sp>
        <p:nvSpPr>
          <p:cNvPr id="20" name="TextBox 20"/>
          <p:cNvSpPr txBox="1"/>
          <p:nvPr/>
        </p:nvSpPr>
        <p:spPr>
          <a:xfrm>
            <a:off x="13154289" y="517674"/>
            <a:ext cx="735456" cy="197971"/>
          </a:xfrm>
          <a:prstGeom prst="rect">
            <a:avLst/>
          </a:prstGeom>
        </p:spPr>
        <p:txBody>
          <a:bodyPr lIns="0" tIns="0" rIns="0" bIns="0" rtlCol="0" anchor="t">
            <a:spAutoFit/>
          </a:bodyPr>
          <a:lstStyle/>
          <a:p>
            <a:pPr algn="l">
              <a:lnSpc>
                <a:spcPts val="1680"/>
              </a:lnSpc>
              <a:spcBef>
                <a:spcPct val="0"/>
              </a:spcBef>
            </a:pPr>
            <a:r>
              <a:rPr lang="en-US" sz="1200">
                <a:solidFill>
                  <a:srgbClr val="1F2020"/>
                </a:solidFill>
                <a:latin typeface="Open Sans"/>
              </a:rPr>
              <a:t>Service</a:t>
            </a:r>
          </a:p>
        </p:txBody>
      </p:sp>
      <p:sp>
        <p:nvSpPr>
          <p:cNvPr id="21" name="TextBox 21"/>
          <p:cNvSpPr txBox="1"/>
          <p:nvPr/>
        </p:nvSpPr>
        <p:spPr>
          <a:xfrm>
            <a:off x="11898530" y="517674"/>
            <a:ext cx="809760" cy="197971"/>
          </a:xfrm>
          <a:prstGeom prst="rect">
            <a:avLst/>
          </a:prstGeom>
        </p:spPr>
        <p:txBody>
          <a:bodyPr lIns="0" tIns="0" rIns="0" bIns="0" rtlCol="0" anchor="t">
            <a:spAutoFit/>
          </a:bodyPr>
          <a:lstStyle/>
          <a:p>
            <a:pPr algn="l">
              <a:lnSpc>
                <a:spcPts val="1680"/>
              </a:lnSpc>
              <a:spcBef>
                <a:spcPct val="0"/>
              </a:spcBef>
            </a:pPr>
            <a:r>
              <a:rPr lang="en-US" sz="1200">
                <a:solidFill>
                  <a:srgbClr val="1F2020"/>
                </a:solidFill>
                <a:latin typeface="Open Sans"/>
              </a:rPr>
              <a:t>Home</a:t>
            </a:r>
          </a:p>
        </p:txBody>
      </p:sp>
      <p:sp>
        <p:nvSpPr>
          <p:cNvPr id="22" name="TextBox 22"/>
          <p:cNvSpPr txBox="1"/>
          <p:nvPr/>
        </p:nvSpPr>
        <p:spPr>
          <a:xfrm>
            <a:off x="598872" y="1076325"/>
            <a:ext cx="6891703" cy="741311"/>
          </a:xfrm>
          <a:prstGeom prst="rect">
            <a:avLst/>
          </a:prstGeom>
        </p:spPr>
        <p:txBody>
          <a:bodyPr lIns="0" tIns="0" rIns="0" bIns="0" rtlCol="0" anchor="t">
            <a:spAutoFit/>
          </a:bodyPr>
          <a:lstStyle/>
          <a:p>
            <a:pPr algn="l">
              <a:lnSpc>
                <a:spcPts val="5847"/>
              </a:lnSpc>
            </a:pPr>
            <a:r>
              <a:rPr lang="en-US" sz="5220">
                <a:solidFill>
                  <a:srgbClr val="000000"/>
                </a:solidFill>
                <a:latin typeface="Montserrat Bold"/>
              </a:rPr>
              <a:t>Conclusion</a:t>
            </a:r>
          </a:p>
        </p:txBody>
      </p:sp>
      <p:sp>
        <p:nvSpPr>
          <p:cNvPr id="23" name="TextBox 23"/>
          <p:cNvSpPr txBox="1"/>
          <p:nvPr/>
        </p:nvSpPr>
        <p:spPr>
          <a:xfrm>
            <a:off x="11233453" y="3933273"/>
            <a:ext cx="496110" cy="297180"/>
          </a:xfrm>
          <a:prstGeom prst="rect">
            <a:avLst/>
          </a:prstGeom>
        </p:spPr>
        <p:txBody>
          <a:bodyPr lIns="0" tIns="0" rIns="0" bIns="0" rtlCol="0" anchor="t">
            <a:spAutoFit/>
          </a:bodyPr>
          <a:lstStyle/>
          <a:p>
            <a:pPr algn="ctr">
              <a:lnSpc>
                <a:spcPts val="2519"/>
              </a:lnSpc>
              <a:spcBef>
                <a:spcPct val="0"/>
              </a:spcBef>
            </a:pPr>
            <a:r>
              <a:rPr lang="en-US" sz="1799">
                <a:solidFill>
                  <a:srgbClr val="FFFFFF"/>
                </a:solidFill>
                <a:latin typeface="Open Sans Bold"/>
              </a:rPr>
              <a:t>01</a:t>
            </a:r>
          </a:p>
        </p:txBody>
      </p:sp>
      <p:sp>
        <p:nvSpPr>
          <p:cNvPr id="24" name="TextBox 24"/>
          <p:cNvSpPr txBox="1"/>
          <p:nvPr/>
        </p:nvSpPr>
        <p:spPr>
          <a:xfrm>
            <a:off x="11233453" y="5633898"/>
            <a:ext cx="496110" cy="297180"/>
          </a:xfrm>
          <a:prstGeom prst="rect">
            <a:avLst/>
          </a:prstGeom>
        </p:spPr>
        <p:txBody>
          <a:bodyPr lIns="0" tIns="0" rIns="0" bIns="0" rtlCol="0" anchor="t">
            <a:spAutoFit/>
          </a:bodyPr>
          <a:lstStyle/>
          <a:p>
            <a:pPr algn="ctr">
              <a:lnSpc>
                <a:spcPts val="2519"/>
              </a:lnSpc>
              <a:spcBef>
                <a:spcPct val="0"/>
              </a:spcBef>
            </a:pPr>
            <a:r>
              <a:rPr lang="en-US" sz="1799">
                <a:solidFill>
                  <a:srgbClr val="FFFFFF"/>
                </a:solidFill>
                <a:latin typeface="Open Sans Bold"/>
              </a:rPr>
              <a:t>02</a:t>
            </a:r>
          </a:p>
        </p:txBody>
      </p:sp>
      <p:sp>
        <p:nvSpPr>
          <p:cNvPr id="25" name="TextBox 25"/>
          <p:cNvSpPr txBox="1"/>
          <p:nvPr/>
        </p:nvSpPr>
        <p:spPr>
          <a:xfrm>
            <a:off x="11233453" y="7334522"/>
            <a:ext cx="496110" cy="297180"/>
          </a:xfrm>
          <a:prstGeom prst="rect">
            <a:avLst/>
          </a:prstGeom>
        </p:spPr>
        <p:txBody>
          <a:bodyPr lIns="0" tIns="0" rIns="0" bIns="0" rtlCol="0" anchor="t">
            <a:spAutoFit/>
          </a:bodyPr>
          <a:lstStyle/>
          <a:p>
            <a:pPr algn="ctr">
              <a:lnSpc>
                <a:spcPts val="2519"/>
              </a:lnSpc>
              <a:spcBef>
                <a:spcPct val="0"/>
              </a:spcBef>
            </a:pPr>
            <a:r>
              <a:rPr lang="en-US" sz="1799">
                <a:solidFill>
                  <a:srgbClr val="FFFFFF"/>
                </a:solidFill>
                <a:latin typeface="Open Sans Bold"/>
              </a:rPr>
              <a:t>03</a:t>
            </a:r>
          </a:p>
        </p:txBody>
      </p:sp>
      <p:sp>
        <p:nvSpPr>
          <p:cNvPr id="26" name="TextBox 26"/>
          <p:cNvSpPr txBox="1"/>
          <p:nvPr/>
        </p:nvSpPr>
        <p:spPr>
          <a:xfrm>
            <a:off x="598872" y="2106773"/>
            <a:ext cx="15170240" cy="4780739"/>
          </a:xfrm>
          <a:prstGeom prst="rect">
            <a:avLst/>
          </a:prstGeom>
        </p:spPr>
        <p:txBody>
          <a:bodyPr lIns="0" tIns="0" rIns="0" bIns="0" rtlCol="0" anchor="t">
            <a:spAutoFit/>
          </a:bodyPr>
          <a:lstStyle/>
          <a:p>
            <a:pPr algn="l">
              <a:lnSpc>
                <a:spcPts val="4759"/>
              </a:lnSpc>
            </a:pPr>
            <a:r>
              <a:rPr lang="en-US" sz="3399">
                <a:solidFill>
                  <a:srgbClr val="000000"/>
                </a:solidFill>
                <a:latin typeface="Canva Sans"/>
              </a:rPr>
              <a:t>Developed e-commerce platform seamlessly integrates user management, extensive product listings, and a sophisticated AI recommendation system. By leveraging advanced AI technologies, we provide personalized product suggestions and intelligent search capabilities, enhancing user satisfaction,  driving sales growth and good user experience. This innovative solution positions us at the forefront of the e-commerce industry, delivering exceptional value to our users and stakeholders.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TextBox 3"/>
          <p:cNvSpPr txBox="1"/>
          <p:nvPr/>
        </p:nvSpPr>
        <p:spPr>
          <a:xfrm>
            <a:off x="2764038" y="4225038"/>
            <a:ext cx="12759923" cy="1893078"/>
          </a:xfrm>
          <a:prstGeom prst="rect">
            <a:avLst/>
          </a:prstGeom>
        </p:spPr>
        <p:txBody>
          <a:bodyPr lIns="0" tIns="0" rIns="0" bIns="0" rtlCol="0" anchor="t">
            <a:spAutoFit/>
          </a:bodyPr>
          <a:lstStyle/>
          <a:p>
            <a:pPr algn="ctr">
              <a:lnSpc>
                <a:spcPts val="14346"/>
              </a:lnSpc>
            </a:pPr>
            <a:r>
              <a:rPr lang="en-US" sz="14065">
                <a:solidFill>
                  <a:srgbClr val="FFFFFF"/>
                </a:solidFill>
                <a:latin typeface="Montserrat"/>
              </a:rPr>
              <a:t>THANK YOU</a:t>
            </a:r>
          </a:p>
        </p:txBody>
      </p:sp>
      <p:sp>
        <p:nvSpPr>
          <p:cNvPr id="5" name="AutoShape 5"/>
          <p:cNvSpPr/>
          <p:nvPr/>
        </p:nvSpPr>
        <p:spPr>
          <a:xfrm>
            <a:off x="3921336" y="6118115"/>
            <a:ext cx="10682419" cy="0"/>
          </a:xfrm>
          <a:prstGeom prst="line">
            <a:avLst/>
          </a:prstGeom>
          <a:ln w="19050" cap="flat">
            <a:solidFill>
              <a:srgbClr val="FFFFFF"/>
            </a:solidFill>
            <a:prstDash val="solid"/>
            <a:headEnd type="none" w="sm" len="sm"/>
            <a:tailEnd type="none" w="sm" len="sm"/>
          </a:ln>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775566" y="8233433"/>
            <a:ext cx="1024867" cy="1024867"/>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7096803" y="557375"/>
            <a:ext cx="137619" cy="137619"/>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7" name="TextBox 7"/>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nvGrpSpPr>
          <p:cNvPr id="8" name="Group 8"/>
          <p:cNvGrpSpPr/>
          <p:nvPr/>
        </p:nvGrpSpPr>
        <p:grpSpPr>
          <a:xfrm>
            <a:off x="17353109" y="557375"/>
            <a:ext cx="137619" cy="137619"/>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10" name="TextBox 10"/>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nvGrpSpPr>
          <p:cNvPr id="11" name="Group 11"/>
          <p:cNvGrpSpPr/>
          <p:nvPr/>
        </p:nvGrpSpPr>
        <p:grpSpPr>
          <a:xfrm>
            <a:off x="17605028" y="557375"/>
            <a:ext cx="137619" cy="137619"/>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13" name="TextBox 13"/>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nvGrpSpPr>
          <p:cNvPr id="14" name="Group 14"/>
          <p:cNvGrpSpPr/>
          <p:nvPr/>
        </p:nvGrpSpPr>
        <p:grpSpPr>
          <a:xfrm>
            <a:off x="0" y="0"/>
            <a:ext cx="5841645" cy="10287000"/>
            <a:chOff x="0" y="0"/>
            <a:chExt cx="1538540" cy="2709333"/>
          </a:xfrm>
        </p:grpSpPr>
        <p:sp>
          <p:nvSpPr>
            <p:cNvPr id="15" name="Freeform 15"/>
            <p:cNvSpPr/>
            <p:nvPr/>
          </p:nvSpPr>
          <p:spPr>
            <a:xfrm>
              <a:off x="0" y="0"/>
              <a:ext cx="1538540" cy="2709333"/>
            </a:xfrm>
            <a:custGeom>
              <a:avLst/>
              <a:gdLst/>
              <a:ahLst/>
              <a:cxnLst/>
              <a:rect l="l" t="t" r="r" b="b"/>
              <a:pathLst>
                <a:path w="1538540" h="2709333">
                  <a:moveTo>
                    <a:pt x="0" y="0"/>
                  </a:moveTo>
                  <a:lnTo>
                    <a:pt x="1538540" y="0"/>
                  </a:lnTo>
                  <a:lnTo>
                    <a:pt x="1538540" y="2709333"/>
                  </a:lnTo>
                  <a:lnTo>
                    <a:pt x="0" y="2709333"/>
                  </a:ln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16" name="TextBox 16"/>
            <p:cNvSpPr txBox="1"/>
            <p:nvPr/>
          </p:nvSpPr>
          <p:spPr>
            <a:xfrm>
              <a:off x="0" y="-47625"/>
              <a:ext cx="1538540" cy="2756958"/>
            </a:xfrm>
            <a:prstGeom prst="rect">
              <a:avLst/>
            </a:prstGeom>
          </p:spPr>
          <p:txBody>
            <a:bodyPr lIns="50800" tIns="50800" rIns="50800" bIns="50800" rtlCol="0" anchor="ctr"/>
            <a:lstStyle/>
            <a:p>
              <a:pPr algn="ctr">
                <a:lnSpc>
                  <a:spcPts val="2239"/>
                </a:lnSpc>
              </a:pPr>
              <a:endParaRPr/>
            </a:p>
          </p:txBody>
        </p:sp>
      </p:grpSp>
      <p:sp>
        <p:nvSpPr>
          <p:cNvPr id="17" name="Freeform 17"/>
          <p:cNvSpPr/>
          <p:nvPr/>
        </p:nvSpPr>
        <p:spPr>
          <a:xfrm>
            <a:off x="598872" y="351477"/>
            <a:ext cx="429828" cy="442707"/>
          </a:xfrm>
          <a:custGeom>
            <a:avLst/>
            <a:gdLst/>
            <a:ahLst/>
            <a:cxnLst/>
            <a:rect l="l" t="t" r="r" b="b"/>
            <a:pathLst>
              <a:path w="429828" h="442707">
                <a:moveTo>
                  <a:pt x="0" y="0"/>
                </a:moveTo>
                <a:lnTo>
                  <a:pt x="429828" y="0"/>
                </a:lnTo>
                <a:lnTo>
                  <a:pt x="429828" y="442707"/>
                </a:lnTo>
                <a:lnTo>
                  <a:pt x="0" y="44270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8" name="Freeform 18"/>
          <p:cNvSpPr/>
          <p:nvPr/>
        </p:nvSpPr>
        <p:spPr>
          <a:xfrm>
            <a:off x="8068051" y="3549921"/>
            <a:ext cx="430459" cy="425763"/>
          </a:xfrm>
          <a:custGeom>
            <a:avLst/>
            <a:gdLst/>
            <a:ahLst/>
            <a:cxnLst/>
            <a:rect l="l" t="t" r="r" b="b"/>
            <a:pathLst>
              <a:path w="430459" h="425763">
                <a:moveTo>
                  <a:pt x="0" y="0"/>
                </a:moveTo>
                <a:lnTo>
                  <a:pt x="430460" y="0"/>
                </a:lnTo>
                <a:lnTo>
                  <a:pt x="430460" y="425763"/>
                </a:lnTo>
                <a:lnTo>
                  <a:pt x="0" y="42576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9" name="TextBox 19"/>
          <p:cNvSpPr txBox="1"/>
          <p:nvPr/>
        </p:nvSpPr>
        <p:spPr>
          <a:xfrm>
            <a:off x="15940842" y="517674"/>
            <a:ext cx="978460" cy="197971"/>
          </a:xfrm>
          <a:prstGeom prst="rect">
            <a:avLst/>
          </a:prstGeom>
        </p:spPr>
        <p:txBody>
          <a:bodyPr lIns="0" tIns="0" rIns="0" bIns="0" rtlCol="0" anchor="t">
            <a:spAutoFit/>
          </a:bodyPr>
          <a:lstStyle/>
          <a:p>
            <a:pPr algn="l">
              <a:lnSpc>
                <a:spcPts val="1680"/>
              </a:lnSpc>
              <a:spcBef>
                <a:spcPct val="0"/>
              </a:spcBef>
            </a:pPr>
            <a:r>
              <a:rPr lang="en-US" sz="1200">
                <a:solidFill>
                  <a:srgbClr val="1F2020"/>
                </a:solidFill>
                <a:latin typeface="Open Sans"/>
              </a:rPr>
              <a:t>Contact</a:t>
            </a:r>
          </a:p>
        </p:txBody>
      </p:sp>
      <p:sp>
        <p:nvSpPr>
          <p:cNvPr id="20" name="TextBox 20"/>
          <p:cNvSpPr txBox="1"/>
          <p:nvPr/>
        </p:nvSpPr>
        <p:spPr>
          <a:xfrm>
            <a:off x="14385046" y="517674"/>
            <a:ext cx="1060497" cy="197971"/>
          </a:xfrm>
          <a:prstGeom prst="rect">
            <a:avLst/>
          </a:prstGeom>
        </p:spPr>
        <p:txBody>
          <a:bodyPr lIns="0" tIns="0" rIns="0" bIns="0" rtlCol="0" anchor="t">
            <a:spAutoFit/>
          </a:bodyPr>
          <a:lstStyle/>
          <a:p>
            <a:pPr algn="l">
              <a:lnSpc>
                <a:spcPts val="1680"/>
              </a:lnSpc>
              <a:spcBef>
                <a:spcPct val="0"/>
              </a:spcBef>
            </a:pPr>
            <a:r>
              <a:rPr lang="en-US" sz="1200">
                <a:solidFill>
                  <a:srgbClr val="1F2020"/>
                </a:solidFill>
                <a:latin typeface="Open Sans"/>
              </a:rPr>
              <a:t>About Us</a:t>
            </a:r>
          </a:p>
        </p:txBody>
      </p:sp>
      <p:sp>
        <p:nvSpPr>
          <p:cNvPr id="21" name="TextBox 21"/>
          <p:cNvSpPr txBox="1"/>
          <p:nvPr/>
        </p:nvSpPr>
        <p:spPr>
          <a:xfrm>
            <a:off x="13154289" y="517674"/>
            <a:ext cx="735456" cy="197971"/>
          </a:xfrm>
          <a:prstGeom prst="rect">
            <a:avLst/>
          </a:prstGeom>
        </p:spPr>
        <p:txBody>
          <a:bodyPr lIns="0" tIns="0" rIns="0" bIns="0" rtlCol="0" anchor="t">
            <a:spAutoFit/>
          </a:bodyPr>
          <a:lstStyle/>
          <a:p>
            <a:pPr algn="l">
              <a:lnSpc>
                <a:spcPts val="1680"/>
              </a:lnSpc>
              <a:spcBef>
                <a:spcPct val="0"/>
              </a:spcBef>
            </a:pPr>
            <a:r>
              <a:rPr lang="en-US" sz="1200">
                <a:solidFill>
                  <a:srgbClr val="1F2020"/>
                </a:solidFill>
                <a:latin typeface="Open Sans"/>
              </a:rPr>
              <a:t>Service</a:t>
            </a:r>
          </a:p>
        </p:txBody>
      </p:sp>
      <p:sp>
        <p:nvSpPr>
          <p:cNvPr id="22" name="TextBox 22"/>
          <p:cNvSpPr txBox="1"/>
          <p:nvPr/>
        </p:nvSpPr>
        <p:spPr>
          <a:xfrm>
            <a:off x="11898530" y="517674"/>
            <a:ext cx="809760" cy="197971"/>
          </a:xfrm>
          <a:prstGeom prst="rect">
            <a:avLst/>
          </a:prstGeom>
        </p:spPr>
        <p:txBody>
          <a:bodyPr lIns="0" tIns="0" rIns="0" bIns="0" rtlCol="0" anchor="t">
            <a:spAutoFit/>
          </a:bodyPr>
          <a:lstStyle/>
          <a:p>
            <a:pPr algn="l">
              <a:lnSpc>
                <a:spcPts val="1680"/>
              </a:lnSpc>
              <a:spcBef>
                <a:spcPct val="0"/>
              </a:spcBef>
            </a:pPr>
            <a:r>
              <a:rPr lang="en-US" sz="1200">
                <a:solidFill>
                  <a:srgbClr val="1F2020"/>
                </a:solidFill>
                <a:latin typeface="Open Sans"/>
              </a:rPr>
              <a:t>Home</a:t>
            </a:r>
          </a:p>
        </p:txBody>
      </p:sp>
      <p:sp>
        <p:nvSpPr>
          <p:cNvPr id="23" name="TextBox 23"/>
          <p:cNvSpPr txBox="1"/>
          <p:nvPr/>
        </p:nvSpPr>
        <p:spPr>
          <a:xfrm>
            <a:off x="74272" y="1384779"/>
            <a:ext cx="5693101" cy="1422268"/>
          </a:xfrm>
          <a:prstGeom prst="rect">
            <a:avLst/>
          </a:prstGeom>
        </p:spPr>
        <p:txBody>
          <a:bodyPr lIns="0" tIns="0" rIns="0" bIns="0" rtlCol="0" anchor="t">
            <a:spAutoFit/>
          </a:bodyPr>
          <a:lstStyle/>
          <a:p>
            <a:pPr algn="l">
              <a:lnSpc>
                <a:spcPts val="5600"/>
              </a:lnSpc>
            </a:pPr>
            <a:r>
              <a:rPr lang="en-US" sz="5000">
                <a:solidFill>
                  <a:srgbClr val="FFFFFF"/>
                </a:solidFill>
                <a:latin typeface="Montserrat Bold"/>
              </a:rPr>
              <a:t>Welcome To Our ECOM</a:t>
            </a:r>
          </a:p>
        </p:txBody>
      </p:sp>
      <p:sp>
        <p:nvSpPr>
          <p:cNvPr id="24" name="TextBox 24"/>
          <p:cNvSpPr txBox="1"/>
          <p:nvPr/>
        </p:nvSpPr>
        <p:spPr>
          <a:xfrm>
            <a:off x="8283281" y="1332095"/>
            <a:ext cx="8040258" cy="1424765"/>
          </a:xfrm>
          <a:prstGeom prst="rect">
            <a:avLst/>
          </a:prstGeom>
        </p:spPr>
        <p:txBody>
          <a:bodyPr lIns="0" tIns="0" rIns="0" bIns="0" rtlCol="0" anchor="t">
            <a:spAutoFit/>
          </a:bodyPr>
          <a:lstStyle/>
          <a:p>
            <a:pPr algn="l">
              <a:lnSpc>
                <a:spcPts val="5459"/>
              </a:lnSpc>
              <a:spcBef>
                <a:spcPct val="0"/>
              </a:spcBef>
            </a:pPr>
            <a:r>
              <a:rPr lang="en-US" sz="3899">
                <a:solidFill>
                  <a:srgbClr val="1F2020"/>
                </a:solidFill>
                <a:latin typeface="Times New Roman Bold"/>
              </a:rPr>
              <a:t>Objective: To develop a user-friendly e-commerce platform with key features: </a:t>
            </a:r>
          </a:p>
        </p:txBody>
      </p:sp>
      <p:sp>
        <p:nvSpPr>
          <p:cNvPr id="25" name="TextBox 25"/>
          <p:cNvSpPr txBox="1"/>
          <p:nvPr/>
        </p:nvSpPr>
        <p:spPr>
          <a:xfrm>
            <a:off x="9139238" y="3824380"/>
            <a:ext cx="9525" cy="887007"/>
          </a:xfrm>
          <a:prstGeom prst="rect">
            <a:avLst/>
          </a:prstGeom>
        </p:spPr>
        <p:txBody>
          <a:bodyPr lIns="0" tIns="0" rIns="0" bIns="0" rtlCol="0" anchor="t">
            <a:spAutoFit/>
          </a:bodyPr>
          <a:lstStyle/>
          <a:p>
            <a:pPr algn="ctr">
              <a:lnSpc>
                <a:spcPts val="7279"/>
              </a:lnSpc>
            </a:pPr>
            <a:endParaRPr/>
          </a:p>
        </p:txBody>
      </p:sp>
      <p:sp>
        <p:nvSpPr>
          <p:cNvPr id="26" name="TextBox 26"/>
          <p:cNvSpPr txBox="1"/>
          <p:nvPr/>
        </p:nvSpPr>
        <p:spPr>
          <a:xfrm>
            <a:off x="8498511" y="3337374"/>
            <a:ext cx="9483733" cy="978134"/>
          </a:xfrm>
          <a:prstGeom prst="rect">
            <a:avLst/>
          </a:prstGeom>
        </p:spPr>
        <p:txBody>
          <a:bodyPr lIns="0" tIns="0" rIns="0" bIns="0" rtlCol="0" anchor="t">
            <a:spAutoFit/>
          </a:bodyPr>
          <a:lstStyle/>
          <a:p>
            <a:pPr algn="ctr">
              <a:lnSpc>
                <a:spcPts val="3976"/>
              </a:lnSpc>
            </a:pPr>
            <a:r>
              <a:rPr lang="en-US" sz="2840">
                <a:solidFill>
                  <a:srgbClr val="000000"/>
                </a:solidFill>
                <a:latin typeface="Canva Sans"/>
              </a:rPr>
              <a:t>User Management: Secure user accounts with basic profile information.</a:t>
            </a:r>
          </a:p>
        </p:txBody>
      </p:sp>
      <p:sp>
        <p:nvSpPr>
          <p:cNvPr id="27" name="Freeform 27"/>
          <p:cNvSpPr/>
          <p:nvPr/>
        </p:nvSpPr>
        <p:spPr>
          <a:xfrm>
            <a:off x="8068051" y="4851984"/>
            <a:ext cx="430459" cy="425763"/>
          </a:xfrm>
          <a:custGeom>
            <a:avLst/>
            <a:gdLst/>
            <a:ahLst/>
            <a:cxnLst/>
            <a:rect l="l" t="t" r="r" b="b"/>
            <a:pathLst>
              <a:path w="430459" h="425763">
                <a:moveTo>
                  <a:pt x="0" y="0"/>
                </a:moveTo>
                <a:lnTo>
                  <a:pt x="430460" y="0"/>
                </a:lnTo>
                <a:lnTo>
                  <a:pt x="430460" y="425764"/>
                </a:lnTo>
                <a:lnTo>
                  <a:pt x="0" y="42576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8" name="TextBox 28"/>
          <p:cNvSpPr txBox="1"/>
          <p:nvPr/>
        </p:nvSpPr>
        <p:spPr>
          <a:xfrm>
            <a:off x="8705188" y="4842651"/>
            <a:ext cx="9277056" cy="976453"/>
          </a:xfrm>
          <a:prstGeom prst="rect">
            <a:avLst/>
          </a:prstGeom>
        </p:spPr>
        <p:txBody>
          <a:bodyPr lIns="0" tIns="0" rIns="0" bIns="0" rtlCol="0" anchor="t">
            <a:spAutoFit/>
          </a:bodyPr>
          <a:lstStyle/>
          <a:p>
            <a:pPr algn="ctr">
              <a:lnSpc>
                <a:spcPts val="3920"/>
              </a:lnSpc>
            </a:pPr>
            <a:r>
              <a:rPr lang="en-US" sz="2800">
                <a:solidFill>
                  <a:srgbClr val="000000"/>
                </a:solidFill>
                <a:latin typeface="Canva Sans"/>
              </a:rPr>
              <a:t>Product Management: Detailed product listings with 100+ sample products.</a:t>
            </a:r>
          </a:p>
        </p:txBody>
      </p:sp>
      <p:sp>
        <p:nvSpPr>
          <p:cNvPr id="29" name="TextBox 29"/>
          <p:cNvSpPr txBox="1"/>
          <p:nvPr/>
        </p:nvSpPr>
        <p:spPr>
          <a:xfrm>
            <a:off x="8068051" y="6091675"/>
            <a:ext cx="9914192" cy="976453"/>
          </a:xfrm>
          <a:prstGeom prst="rect">
            <a:avLst/>
          </a:prstGeom>
        </p:spPr>
        <p:txBody>
          <a:bodyPr lIns="0" tIns="0" rIns="0" bIns="0" rtlCol="0" anchor="t">
            <a:spAutoFit/>
          </a:bodyPr>
          <a:lstStyle/>
          <a:p>
            <a:pPr algn="ctr">
              <a:lnSpc>
                <a:spcPts val="3920"/>
              </a:lnSpc>
            </a:pPr>
            <a:r>
              <a:rPr lang="en-US" sz="2800">
                <a:solidFill>
                  <a:srgbClr val="000000"/>
                </a:solidFill>
                <a:latin typeface="Canva Sans"/>
              </a:rPr>
              <a:t>Search Functionality: AI-enhanced search with personalized suggestions.</a:t>
            </a:r>
          </a:p>
        </p:txBody>
      </p:sp>
      <p:sp>
        <p:nvSpPr>
          <p:cNvPr id="30" name="Freeform 30"/>
          <p:cNvSpPr/>
          <p:nvPr/>
        </p:nvSpPr>
        <p:spPr>
          <a:xfrm>
            <a:off x="8068051" y="6279935"/>
            <a:ext cx="430459" cy="425763"/>
          </a:xfrm>
          <a:custGeom>
            <a:avLst/>
            <a:gdLst/>
            <a:ahLst/>
            <a:cxnLst/>
            <a:rect l="l" t="t" r="r" b="b"/>
            <a:pathLst>
              <a:path w="430459" h="425763">
                <a:moveTo>
                  <a:pt x="0" y="0"/>
                </a:moveTo>
                <a:lnTo>
                  <a:pt x="430460" y="0"/>
                </a:lnTo>
                <a:lnTo>
                  <a:pt x="430460" y="425763"/>
                </a:lnTo>
                <a:lnTo>
                  <a:pt x="0" y="42576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31" name="Freeform 31"/>
          <p:cNvSpPr/>
          <p:nvPr/>
        </p:nvSpPr>
        <p:spPr>
          <a:xfrm>
            <a:off x="8068051" y="7601528"/>
            <a:ext cx="430459" cy="425763"/>
          </a:xfrm>
          <a:custGeom>
            <a:avLst/>
            <a:gdLst/>
            <a:ahLst/>
            <a:cxnLst/>
            <a:rect l="l" t="t" r="r" b="b"/>
            <a:pathLst>
              <a:path w="430459" h="425763">
                <a:moveTo>
                  <a:pt x="0" y="0"/>
                </a:moveTo>
                <a:lnTo>
                  <a:pt x="430460" y="0"/>
                </a:lnTo>
                <a:lnTo>
                  <a:pt x="430460" y="425764"/>
                </a:lnTo>
                <a:lnTo>
                  <a:pt x="0" y="42576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32" name="TextBox 32"/>
          <p:cNvSpPr txBox="1"/>
          <p:nvPr/>
        </p:nvSpPr>
        <p:spPr>
          <a:xfrm>
            <a:off x="8795060" y="7344353"/>
            <a:ext cx="8980506" cy="1471665"/>
          </a:xfrm>
          <a:prstGeom prst="rect">
            <a:avLst/>
          </a:prstGeom>
        </p:spPr>
        <p:txBody>
          <a:bodyPr lIns="0" tIns="0" rIns="0" bIns="0" rtlCol="0" anchor="t">
            <a:spAutoFit/>
          </a:bodyPr>
          <a:lstStyle/>
          <a:p>
            <a:pPr algn="ctr">
              <a:lnSpc>
                <a:spcPts val="3920"/>
              </a:lnSpc>
            </a:pPr>
            <a:r>
              <a:rPr lang="en-US" sz="2800">
                <a:solidFill>
                  <a:srgbClr val="000000"/>
                </a:solidFill>
                <a:latin typeface="Canva Sans"/>
              </a:rPr>
              <a:t>Recommendation System: AI-based personalized        product recommendations updated based on user view history.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775566" y="8233433"/>
            <a:ext cx="1024867" cy="1024867"/>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0" y="0"/>
            <a:ext cx="18288000" cy="3499716"/>
            <a:chOff x="0" y="0"/>
            <a:chExt cx="4816593" cy="921736"/>
          </a:xfrm>
        </p:grpSpPr>
        <p:sp>
          <p:nvSpPr>
            <p:cNvPr id="6" name="Freeform 6"/>
            <p:cNvSpPr/>
            <p:nvPr/>
          </p:nvSpPr>
          <p:spPr>
            <a:xfrm>
              <a:off x="0" y="0"/>
              <a:ext cx="4816592" cy="921736"/>
            </a:xfrm>
            <a:custGeom>
              <a:avLst/>
              <a:gdLst/>
              <a:ahLst/>
              <a:cxnLst/>
              <a:rect l="l" t="t" r="r" b="b"/>
              <a:pathLst>
                <a:path w="4816592" h="921736">
                  <a:moveTo>
                    <a:pt x="0" y="0"/>
                  </a:moveTo>
                  <a:lnTo>
                    <a:pt x="4816592" y="0"/>
                  </a:lnTo>
                  <a:lnTo>
                    <a:pt x="4816592" y="921736"/>
                  </a:lnTo>
                  <a:lnTo>
                    <a:pt x="0" y="921736"/>
                  </a:ln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7" name="TextBox 7"/>
            <p:cNvSpPr txBox="1"/>
            <p:nvPr/>
          </p:nvSpPr>
          <p:spPr>
            <a:xfrm>
              <a:off x="0" y="-47625"/>
              <a:ext cx="4816593" cy="969361"/>
            </a:xfrm>
            <a:prstGeom prst="rect">
              <a:avLst/>
            </a:prstGeom>
          </p:spPr>
          <p:txBody>
            <a:bodyPr lIns="50800" tIns="50800" rIns="50800" bIns="50800" rtlCol="0" anchor="ctr"/>
            <a:lstStyle/>
            <a:p>
              <a:pPr algn="ctr">
                <a:lnSpc>
                  <a:spcPts val="2239"/>
                </a:lnSpc>
              </a:pPr>
              <a:endParaRPr/>
            </a:p>
          </p:txBody>
        </p:sp>
      </p:grpSp>
      <p:grpSp>
        <p:nvGrpSpPr>
          <p:cNvPr id="8" name="Group 8"/>
          <p:cNvGrpSpPr/>
          <p:nvPr/>
        </p:nvGrpSpPr>
        <p:grpSpPr>
          <a:xfrm>
            <a:off x="17096803" y="557375"/>
            <a:ext cx="137619" cy="137619"/>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0" name="TextBox 10"/>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nvGrpSpPr>
          <p:cNvPr id="11" name="Group 11"/>
          <p:cNvGrpSpPr/>
          <p:nvPr/>
        </p:nvGrpSpPr>
        <p:grpSpPr>
          <a:xfrm>
            <a:off x="17353109" y="557375"/>
            <a:ext cx="137619" cy="137619"/>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3" name="TextBox 13"/>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nvGrpSpPr>
          <p:cNvPr id="14" name="Group 14"/>
          <p:cNvGrpSpPr/>
          <p:nvPr/>
        </p:nvGrpSpPr>
        <p:grpSpPr>
          <a:xfrm>
            <a:off x="17605028" y="557375"/>
            <a:ext cx="137619" cy="137619"/>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6" name="TextBox 16"/>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sp>
        <p:nvSpPr>
          <p:cNvPr id="17" name="Freeform 17"/>
          <p:cNvSpPr/>
          <p:nvPr/>
        </p:nvSpPr>
        <p:spPr>
          <a:xfrm>
            <a:off x="598872" y="458184"/>
            <a:ext cx="326225" cy="336000"/>
          </a:xfrm>
          <a:custGeom>
            <a:avLst/>
            <a:gdLst/>
            <a:ahLst/>
            <a:cxnLst/>
            <a:rect l="l" t="t" r="r" b="b"/>
            <a:pathLst>
              <a:path w="326225" h="336000">
                <a:moveTo>
                  <a:pt x="0" y="0"/>
                </a:moveTo>
                <a:lnTo>
                  <a:pt x="326225" y="0"/>
                </a:lnTo>
                <a:lnTo>
                  <a:pt x="326225" y="336000"/>
                </a:lnTo>
                <a:lnTo>
                  <a:pt x="0" y="33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8" name="AutoShape 18"/>
          <p:cNvSpPr/>
          <p:nvPr/>
        </p:nvSpPr>
        <p:spPr>
          <a:xfrm>
            <a:off x="7669737" y="4568267"/>
            <a:ext cx="2948526" cy="0"/>
          </a:xfrm>
          <a:prstGeom prst="line">
            <a:avLst/>
          </a:prstGeom>
          <a:ln w="19050" cap="flat">
            <a:solidFill>
              <a:srgbClr val="305A72"/>
            </a:solidFill>
            <a:prstDash val="solid"/>
            <a:headEnd type="none" w="sm" len="sm"/>
            <a:tailEnd type="none" w="sm" len="sm"/>
          </a:ln>
        </p:spPr>
      </p:sp>
      <p:sp>
        <p:nvSpPr>
          <p:cNvPr id="19" name="Freeform 19"/>
          <p:cNvSpPr/>
          <p:nvPr/>
        </p:nvSpPr>
        <p:spPr>
          <a:xfrm>
            <a:off x="761985" y="6577460"/>
            <a:ext cx="2158839" cy="2158839"/>
          </a:xfrm>
          <a:custGeom>
            <a:avLst/>
            <a:gdLst/>
            <a:ahLst/>
            <a:cxnLst/>
            <a:rect l="l" t="t" r="r" b="b"/>
            <a:pathLst>
              <a:path w="2158839" h="2158839">
                <a:moveTo>
                  <a:pt x="0" y="0"/>
                </a:moveTo>
                <a:lnTo>
                  <a:pt x="2158838" y="0"/>
                </a:lnTo>
                <a:lnTo>
                  <a:pt x="2158838" y="2158839"/>
                </a:lnTo>
                <a:lnTo>
                  <a:pt x="0" y="2158839"/>
                </a:lnTo>
                <a:lnTo>
                  <a:pt x="0" y="0"/>
                </a:lnTo>
                <a:close/>
              </a:path>
            </a:pathLst>
          </a:custGeom>
          <a:blipFill>
            <a:blip r:embed="rId4"/>
            <a:stretch>
              <a:fillRect/>
            </a:stretch>
          </a:blipFill>
        </p:spPr>
      </p:sp>
      <p:sp>
        <p:nvSpPr>
          <p:cNvPr id="20" name="Freeform 20"/>
          <p:cNvSpPr/>
          <p:nvPr/>
        </p:nvSpPr>
        <p:spPr>
          <a:xfrm>
            <a:off x="3638784" y="6577460"/>
            <a:ext cx="2834037" cy="2834037"/>
          </a:xfrm>
          <a:custGeom>
            <a:avLst/>
            <a:gdLst/>
            <a:ahLst/>
            <a:cxnLst/>
            <a:rect l="l" t="t" r="r" b="b"/>
            <a:pathLst>
              <a:path w="2834037" h="2834037">
                <a:moveTo>
                  <a:pt x="0" y="0"/>
                </a:moveTo>
                <a:lnTo>
                  <a:pt x="2834037" y="0"/>
                </a:lnTo>
                <a:lnTo>
                  <a:pt x="2834037" y="2834038"/>
                </a:lnTo>
                <a:lnTo>
                  <a:pt x="0" y="2834038"/>
                </a:lnTo>
                <a:lnTo>
                  <a:pt x="0" y="0"/>
                </a:lnTo>
                <a:close/>
              </a:path>
            </a:pathLst>
          </a:custGeom>
          <a:blipFill>
            <a:blip r:embed="rId5"/>
            <a:stretch>
              <a:fillRect/>
            </a:stretch>
          </a:blipFill>
        </p:spPr>
      </p:sp>
      <p:sp>
        <p:nvSpPr>
          <p:cNvPr id="21" name="Freeform 21"/>
          <p:cNvSpPr/>
          <p:nvPr/>
        </p:nvSpPr>
        <p:spPr>
          <a:xfrm>
            <a:off x="7378116" y="6577460"/>
            <a:ext cx="2754530" cy="2579639"/>
          </a:xfrm>
          <a:custGeom>
            <a:avLst/>
            <a:gdLst/>
            <a:ahLst/>
            <a:cxnLst/>
            <a:rect l="l" t="t" r="r" b="b"/>
            <a:pathLst>
              <a:path w="2754530" h="2579639">
                <a:moveTo>
                  <a:pt x="0" y="0"/>
                </a:moveTo>
                <a:lnTo>
                  <a:pt x="2754530" y="0"/>
                </a:lnTo>
                <a:lnTo>
                  <a:pt x="2754530" y="2579640"/>
                </a:lnTo>
                <a:lnTo>
                  <a:pt x="0" y="2579640"/>
                </a:lnTo>
                <a:lnTo>
                  <a:pt x="0" y="0"/>
                </a:lnTo>
                <a:close/>
              </a:path>
            </a:pathLst>
          </a:custGeom>
          <a:blipFill>
            <a:blip r:embed="rId6"/>
            <a:stretch>
              <a:fillRect/>
            </a:stretch>
          </a:blipFill>
        </p:spPr>
      </p:sp>
      <p:sp>
        <p:nvSpPr>
          <p:cNvPr id="22" name="Freeform 22"/>
          <p:cNvSpPr/>
          <p:nvPr/>
        </p:nvSpPr>
        <p:spPr>
          <a:xfrm>
            <a:off x="11037521" y="6577460"/>
            <a:ext cx="2691409" cy="2579639"/>
          </a:xfrm>
          <a:custGeom>
            <a:avLst/>
            <a:gdLst/>
            <a:ahLst/>
            <a:cxnLst/>
            <a:rect l="l" t="t" r="r" b="b"/>
            <a:pathLst>
              <a:path w="2691409" h="2579639">
                <a:moveTo>
                  <a:pt x="0" y="0"/>
                </a:moveTo>
                <a:lnTo>
                  <a:pt x="2691409" y="0"/>
                </a:lnTo>
                <a:lnTo>
                  <a:pt x="2691409" y="2579640"/>
                </a:lnTo>
                <a:lnTo>
                  <a:pt x="0" y="2579640"/>
                </a:lnTo>
                <a:lnTo>
                  <a:pt x="0" y="0"/>
                </a:lnTo>
                <a:close/>
              </a:path>
            </a:pathLst>
          </a:custGeom>
          <a:blipFill>
            <a:blip r:embed="rId7"/>
            <a:stretch>
              <a:fillRect/>
            </a:stretch>
          </a:blipFill>
        </p:spPr>
      </p:sp>
      <p:sp>
        <p:nvSpPr>
          <p:cNvPr id="23" name="Freeform 23"/>
          <p:cNvSpPr/>
          <p:nvPr/>
        </p:nvSpPr>
        <p:spPr>
          <a:xfrm>
            <a:off x="14094886" y="7055464"/>
            <a:ext cx="3647761" cy="1623632"/>
          </a:xfrm>
          <a:custGeom>
            <a:avLst/>
            <a:gdLst/>
            <a:ahLst/>
            <a:cxnLst/>
            <a:rect l="l" t="t" r="r" b="b"/>
            <a:pathLst>
              <a:path w="3647761" h="1623632">
                <a:moveTo>
                  <a:pt x="0" y="0"/>
                </a:moveTo>
                <a:lnTo>
                  <a:pt x="3647761" y="0"/>
                </a:lnTo>
                <a:lnTo>
                  <a:pt x="3647761" y="1623632"/>
                </a:lnTo>
                <a:lnTo>
                  <a:pt x="0" y="1623632"/>
                </a:lnTo>
                <a:lnTo>
                  <a:pt x="0" y="0"/>
                </a:lnTo>
                <a:close/>
              </a:path>
            </a:pathLst>
          </a:custGeom>
          <a:blipFill>
            <a:blip r:embed="rId8"/>
            <a:stretch>
              <a:fillRect/>
            </a:stretch>
          </a:blipFill>
        </p:spPr>
      </p:sp>
      <p:sp>
        <p:nvSpPr>
          <p:cNvPr id="24" name="TextBox 24"/>
          <p:cNvSpPr txBox="1"/>
          <p:nvPr/>
        </p:nvSpPr>
        <p:spPr>
          <a:xfrm>
            <a:off x="15940842" y="517674"/>
            <a:ext cx="978460" cy="197971"/>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rPr>
              <a:t>Contact</a:t>
            </a:r>
          </a:p>
        </p:txBody>
      </p:sp>
      <p:sp>
        <p:nvSpPr>
          <p:cNvPr id="25" name="TextBox 25"/>
          <p:cNvSpPr txBox="1"/>
          <p:nvPr/>
        </p:nvSpPr>
        <p:spPr>
          <a:xfrm>
            <a:off x="14385046" y="517674"/>
            <a:ext cx="1060497" cy="197971"/>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rPr>
              <a:t>About Us</a:t>
            </a:r>
          </a:p>
        </p:txBody>
      </p:sp>
      <p:sp>
        <p:nvSpPr>
          <p:cNvPr id="26" name="TextBox 26"/>
          <p:cNvSpPr txBox="1"/>
          <p:nvPr/>
        </p:nvSpPr>
        <p:spPr>
          <a:xfrm>
            <a:off x="13154289" y="517674"/>
            <a:ext cx="735456" cy="197971"/>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rPr>
              <a:t>Service</a:t>
            </a:r>
          </a:p>
        </p:txBody>
      </p:sp>
      <p:sp>
        <p:nvSpPr>
          <p:cNvPr id="27" name="TextBox 27"/>
          <p:cNvSpPr txBox="1"/>
          <p:nvPr/>
        </p:nvSpPr>
        <p:spPr>
          <a:xfrm>
            <a:off x="11898530" y="517674"/>
            <a:ext cx="809760" cy="197971"/>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rPr>
              <a:t>Home</a:t>
            </a:r>
          </a:p>
        </p:txBody>
      </p:sp>
      <p:sp>
        <p:nvSpPr>
          <p:cNvPr id="28" name="TextBox 28"/>
          <p:cNvSpPr txBox="1"/>
          <p:nvPr/>
        </p:nvSpPr>
        <p:spPr>
          <a:xfrm>
            <a:off x="4215948" y="3841258"/>
            <a:ext cx="9856104" cy="717484"/>
          </a:xfrm>
          <a:prstGeom prst="rect">
            <a:avLst/>
          </a:prstGeom>
        </p:spPr>
        <p:txBody>
          <a:bodyPr lIns="0" tIns="0" rIns="0" bIns="0" rtlCol="0" anchor="t">
            <a:spAutoFit/>
          </a:bodyPr>
          <a:lstStyle/>
          <a:p>
            <a:pPr algn="ctr">
              <a:lnSpc>
                <a:spcPts val="5600"/>
              </a:lnSpc>
            </a:pPr>
            <a:r>
              <a:rPr lang="en-US" sz="5000">
                <a:solidFill>
                  <a:srgbClr val="1F2020"/>
                </a:solidFill>
                <a:latin typeface="Montserrat Bold"/>
              </a:rPr>
              <a:t>TECH STACK</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775566" y="8233433"/>
            <a:ext cx="1024867" cy="1024867"/>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7096803" y="557375"/>
            <a:ext cx="137619" cy="137619"/>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7" name="TextBox 7"/>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nvGrpSpPr>
          <p:cNvPr id="8" name="Group 8"/>
          <p:cNvGrpSpPr/>
          <p:nvPr/>
        </p:nvGrpSpPr>
        <p:grpSpPr>
          <a:xfrm>
            <a:off x="17353109" y="557375"/>
            <a:ext cx="137619" cy="137619"/>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10" name="TextBox 10"/>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nvGrpSpPr>
          <p:cNvPr id="11" name="Group 11"/>
          <p:cNvGrpSpPr/>
          <p:nvPr/>
        </p:nvGrpSpPr>
        <p:grpSpPr>
          <a:xfrm>
            <a:off x="17605028" y="557375"/>
            <a:ext cx="137619" cy="137619"/>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13" name="TextBox 13"/>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nvGrpSpPr>
          <p:cNvPr id="14" name="Group 14"/>
          <p:cNvGrpSpPr/>
          <p:nvPr/>
        </p:nvGrpSpPr>
        <p:grpSpPr>
          <a:xfrm>
            <a:off x="0" y="0"/>
            <a:ext cx="7246552" cy="10287000"/>
            <a:chOff x="0" y="0"/>
            <a:chExt cx="1908557" cy="2709333"/>
          </a:xfrm>
        </p:grpSpPr>
        <p:sp>
          <p:nvSpPr>
            <p:cNvPr id="15" name="Freeform 15"/>
            <p:cNvSpPr/>
            <p:nvPr/>
          </p:nvSpPr>
          <p:spPr>
            <a:xfrm>
              <a:off x="0" y="0"/>
              <a:ext cx="1908557" cy="2709333"/>
            </a:xfrm>
            <a:custGeom>
              <a:avLst/>
              <a:gdLst/>
              <a:ahLst/>
              <a:cxnLst/>
              <a:rect l="l" t="t" r="r" b="b"/>
              <a:pathLst>
                <a:path w="1908557" h="2709333">
                  <a:moveTo>
                    <a:pt x="0" y="0"/>
                  </a:moveTo>
                  <a:lnTo>
                    <a:pt x="1908557" y="0"/>
                  </a:lnTo>
                  <a:lnTo>
                    <a:pt x="1908557" y="2709333"/>
                  </a:lnTo>
                  <a:lnTo>
                    <a:pt x="0" y="2709333"/>
                  </a:ln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16" name="TextBox 16"/>
            <p:cNvSpPr txBox="1"/>
            <p:nvPr/>
          </p:nvSpPr>
          <p:spPr>
            <a:xfrm>
              <a:off x="0" y="-47625"/>
              <a:ext cx="1908557" cy="2756958"/>
            </a:xfrm>
            <a:prstGeom prst="rect">
              <a:avLst/>
            </a:prstGeom>
          </p:spPr>
          <p:txBody>
            <a:bodyPr lIns="50800" tIns="50800" rIns="50800" bIns="50800" rtlCol="0" anchor="ctr"/>
            <a:lstStyle/>
            <a:p>
              <a:pPr algn="ctr">
                <a:lnSpc>
                  <a:spcPts val="2239"/>
                </a:lnSpc>
              </a:pPr>
              <a:endParaRPr/>
            </a:p>
          </p:txBody>
        </p:sp>
      </p:grpSp>
      <p:sp>
        <p:nvSpPr>
          <p:cNvPr id="17" name="Freeform 17"/>
          <p:cNvSpPr/>
          <p:nvPr/>
        </p:nvSpPr>
        <p:spPr>
          <a:xfrm>
            <a:off x="598872" y="458184"/>
            <a:ext cx="326225" cy="336000"/>
          </a:xfrm>
          <a:custGeom>
            <a:avLst/>
            <a:gdLst/>
            <a:ahLst/>
            <a:cxnLst/>
            <a:rect l="l" t="t" r="r" b="b"/>
            <a:pathLst>
              <a:path w="326225" h="336000">
                <a:moveTo>
                  <a:pt x="0" y="0"/>
                </a:moveTo>
                <a:lnTo>
                  <a:pt x="326225" y="0"/>
                </a:lnTo>
                <a:lnTo>
                  <a:pt x="326225" y="336000"/>
                </a:lnTo>
                <a:lnTo>
                  <a:pt x="0" y="33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8" name="TextBox 18"/>
          <p:cNvSpPr txBox="1"/>
          <p:nvPr/>
        </p:nvSpPr>
        <p:spPr>
          <a:xfrm>
            <a:off x="15940842" y="517674"/>
            <a:ext cx="978460" cy="197971"/>
          </a:xfrm>
          <a:prstGeom prst="rect">
            <a:avLst/>
          </a:prstGeom>
        </p:spPr>
        <p:txBody>
          <a:bodyPr lIns="0" tIns="0" rIns="0" bIns="0" rtlCol="0" anchor="t">
            <a:spAutoFit/>
          </a:bodyPr>
          <a:lstStyle/>
          <a:p>
            <a:pPr algn="l">
              <a:lnSpc>
                <a:spcPts val="1680"/>
              </a:lnSpc>
              <a:spcBef>
                <a:spcPct val="0"/>
              </a:spcBef>
            </a:pPr>
            <a:r>
              <a:rPr lang="en-US" sz="1200">
                <a:solidFill>
                  <a:srgbClr val="1F2020"/>
                </a:solidFill>
                <a:latin typeface="Open Sans"/>
              </a:rPr>
              <a:t>Contact</a:t>
            </a:r>
          </a:p>
        </p:txBody>
      </p:sp>
      <p:sp>
        <p:nvSpPr>
          <p:cNvPr id="19" name="TextBox 19"/>
          <p:cNvSpPr txBox="1"/>
          <p:nvPr/>
        </p:nvSpPr>
        <p:spPr>
          <a:xfrm>
            <a:off x="14385046" y="517674"/>
            <a:ext cx="1060497" cy="197971"/>
          </a:xfrm>
          <a:prstGeom prst="rect">
            <a:avLst/>
          </a:prstGeom>
        </p:spPr>
        <p:txBody>
          <a:bodyPr lIns="0" tIns="0" rIns="0" bIns="0" rtlCol="0" anchor="t">
            <a:spAutoFit/>
          </a:bodyPr>
          <a:lstStyle/>
          <a:p>
            <a:pPr algn="l">
              <a:lnSpc>
                <a:spcPts val="1680"/>
              </a:lnSpc>
              <a:spcBef>
                <a:spcPct val="0"/>
              </a:spcBef>
            </a:pPr>
            <a:r>
              <a:rPr lang="en-US" sz="1200">
                <a:solidFill>
                  <a:srgbClr val="1F2020"/>
                </a:solidFill>
                <a:latin typeface="Open Sans"/>
              </a:rPr>
              <a:t>About Us</a:t>
            </a:r>
          </a:p>
        </p:txBody>
      </p:sp>
      <p:sp>
        <p:nvSpPr>
          <p:cNvPr id="20" name="TextBox 20"/>
          <p:cNvSpPr txBox="1"/>
          <p:nvPr/>
        </p:nvSpPr>
        <p:spPr>
          <a:xfrm>
            <a:off x="13154289" y="517674"/>
            <a:ext cx="735456" cy="197971"/>
          </a:xfrm>
          <a:prstGeom prst="rect">
            <a:avLst/>
          </a:prstGeom>
        </p:spPr>
        <p:txBody>
          <a:bodyPr lIns="0" tIns="0" rIns="0" bIns="0" rtlCol="0" anchor="t">
            <a:spAutoFit/>
          </a:bodyPr>
          <a:lstStyle/>
          <a:p>
            <a:pPr algn="l">
              <a:lnSpc>
                <a:spcPts val="1680"/>
              </a:lnSpc>
              <a:spcBef>
                <a:spcPct val="0"/>
              </a:spcBef>
            </a:pPr>
            <a:r>
              <a:rPr lang="en-US" sz="1200">
                <a:solidFill>
                  <a:srgbClr val="1F2020"/>
                </a:solidFill>
                <a:latin typeface="Open Sans"/>
              </a:rPr>
              <a:t>Service</a:t>
            </a:r>
          </a:p>
        </p:txBody>
      </p:sp>
      <p:sp>
        <p:nvSpPr>
          <p:cNvPr id="21" name="TextBox 21"/>
          <p:cNvSpPr txBox="1"/>
          <p:nvPr/>
        </p:nvSpPr>
        <p:spPr>
          <a:xfrm>
            <a:off x="11898530" y="517674"/>
            <a:ext cx="809760" cy="197971"/>
          </a:xfrm>
          <a:prstGeom prst="rect">
            <a:avLst/>
          </a:prstGeom>
        </p:spPr>
        <p:txBody>
          <a:bodyPr lIns="0" tIns="0" rIns="0" bIns="0" rtlCol="0" anchor="t">
            <a:spAutoFit/>
          </a:bodyPr>
          <a:lstStyle/>
          <a:p>
            <a:pPr algn="l">
              <a:lnSpc>
                <a:spcPts val="1680"/>
              </a:lnSpc>
              <a:spcBef>
                <a:spcPct val="0"/>
              </a:spcBef>
            </a:pPr>
            <a:r>
              <a:rPr lang="en-US" sz="1200">
                <a:solidFill>
                  <a:srgbClr val="1F2020"/>
                </a:solidFill>
                <a:latin typeface="Open Sans"/>
              </a:rPr>
              <a:t>Home</a:t>
            </a:r>
          </a:p>
        </p:txBody>
      </p:sp>
      <p:sp>
        <p:nvSpPr>
          <p:cNvPr id="22" name="TextBox 22"/>
          <p:cNvSpPr txBox="1"/>
          <p:nvPr/>
        </p:nvSpPr>
        <p:spPr>
          <a:xfrm>
            <a:off x="598872" y="1066800"/>
            <a:ext cx="6600361" cy="717484"/>
          </a:xfrm>
          <a:prstGeom prst="rect">
            <a:avLst/>
          </a:prstGeom>
        </p:spPr>
        <p:txBody>
          <a:bodyPr lIns="0" tIns="0" rIns="0" bIns="0" rtlCol="0" anchor="t">
            <a:spAutoFit/>
          </a:bodyPr>
          <a:lstStyle/>
          <a:p>
            <a:pPr algn="l">
              <a:lnSpc>
                <a:spcPts val="5600"/>
              </a:lnSpc>
            </a:pPr>
            <a:r>
              <a:rPr lang="en-US" sz="5000">
                <a:solidFill>
                  <a:srgbClr val="FFFFFF"/>
                </a:solidFill>
                <a:latin typeface="Montserrat Bold"/>
              </a:rPr>
              <a:t>Features</a:t>
            </a:r>
          </a:p>
        </p:txBody>
      </p:sp>
      <p:sp>
        <p:nvSpPr>
          <p:cNvPr id="23" name="TextBox 23"/>
          <p:cNvSpPr txBox="1"/>
          <p:nvPr/>
        </p:nvSpPr>
        <p:spPr>
          <a:xfrm>
            <a:off x="11233453" y="3933273"/>
            <a:ext cx="496110" cy="297180"/>
          </a:xfrm>
          <a:prstGeom prst="rect">
            <a:avLst/>
          </a:prstGeom>
        </p:spPr>
        <p:txBody>
          <a:bodyPr lIns="0" tIns="0" rIns="0" bIns="0" rtlCol="0" anchor="t">
            <a:spAutoFit/>
          </a:bodyPr>
          <a:lstStyle/>
          <a:p>
            <a:pPr algn="ctr">
              <a:lnSpc>
                <a:spcPts val="2519"/>
              </a:lnSpc>
              <a:spcBef>
                <a:spcPct val="0"/>
              </a:spcBef>
            </a:pPr>
            <a:r>
              <a:rPr lang="en-US" sz="1799">
                <a:solidFill>
                  <a:srgbClr val="FFFFFF"/>
                </a:solidFill>
                <a:latin typeface="Open Sans Bold"/>
              </a:rPr>
              <a:t>01</a:t>
            </a:r>
          </a:p>
        </p:txBody>
      </p:sp>
      <p:sp>
        <p:nvSpPr>
          <p:cNvPr id="24" name="TextBox 24"/>
          <p:cNvSpPr txBox="1"/>
          <p:nvPr/>
        </p:nvSpPr>
        <p:spPr>
          <a:xfrm>
            <a:off x="11233453" y="5633898"/>
            <a:ext cx="496110" cy="297180"/>
          </a:xfrm>
          <a:prstGeom prst="rect">
            <a:avLst/>
          </a:prstGeom>
        </p:spPr>
        <p:txBody>
          <a:bodyPr lIns="0" tIns="0" rIns="0" bIns="0" rtlCol="0" anchor="t">
            <a:spAutoFit/>
          </a:bodyPr>
          <a:lstStyle/>
          <a:p>
            <a:pPr algn="ctr">
              <a:lnSpc>
                <a:spcPts val="2519"/>
              </a:lnSpc>
              <a:spcBef>
                <a:spcPct val="0"/>
              </a:spcBef>
            </a:pPr>
            <a:r>
              <a:rPr lang="en-US" sz="1799">
                <a:solidFill>
                  <a:srgbClr val="FFFFFF"/>
                </a:solidFill>
                <a:latin typeface="Open Sans Bold"/>
              </a:rPr>
              <a:t>02</a:t>
            </a:r>
          </a:p>
        </p:txBody>
      </p:sp>
      <p:sp>
        <p:nvSpPr>
          <p:cNvPr id="25" name="TextBox 25"/>
          <p:cNvSpPr txBox="1"/>
          <p:nvPr/>
        </p:nvSpPr>
        <p:spPr>
          <a:xfrm>
            <a:off x="11233453" y="7334522"/>
            <a:ext cx="496110" cy="297180"/>
          </a:xfrm>
          <a:prstGeom prst="rect">
            <a:avLst/>
          </a:prstGeom>
        </p:spPr>
        <p:txBody>
          <a:bodyPr lIns="0" tIns="0" rIns="0" bIns="0" rtlCol="0" anchor="t">
            <a:spAutoFit/>
          </a:bodyPr>
          <a:lstStyle/>
          <a:p>
            <a:pPr algn="ctr">
              <a:lnSpc>
                <a:spcPts val="2519"/>
              </a:lnSpc>
              <a:spcBef>
                <a:spcPct val="0"/>
              </a:spcBef>
            </a:pPr>
            <a:r>
              <a:rPr lang="en-US" sz="1799">
                <a:solidFill>
                  <a:srgbClr val="FFFFFF"/>
                </a:solidFill>
                <a:latin typeface="Open Sans Bold"/>
              </a:rPr>
              <a:t>03</a:t>
            </a:r>
          </a:p>
        </p:txBody>
      </p:sp>
      <p:sp>
        <p:nvSpPr>
          <p:cNvPr id="26" name="TextBox 26"/>
          <p:cNvSpPr txBox="1"/>
          <p:nvPr/>
        </p:nvSpPr>
        <p:spPr>
          <a:xfrm>
            <a:off x="7657610" y="4669694"/>
            <a:ext cx="3021652" cy="441282"/>
          </a:xfrm>
          <a:prstGeom prst="rect">
            <a:avLst/>
          </a:prstGeom>
        </p:spPr>
        <p:txBody>
          <a:bodyPr lIns="0" tIns="0" rIns="0" bIns="0" rtlCol="0" anchor="t">
            <a:spAutoFit/>
          </a:bodyPr>
          <a:lstStyle/>
          <a:p>
            <a:pPr algn="ctr">
              <a:lnSpc>
                <a:spcPts val="3499"/>
              </a:lnSpc>
              <a:spcBef>
                <a:spcPct val="0"/>
              </a:spcBef>
            </a:pPr>
            <a:r>
              <a:rPr lang="en-US" sz="2499">
                <a:solidFill>
                  <a:srgbClr val="000000"/>
                </a:solidFill>
                <a:latin typeface="Poppins Bold"/>
              </a:rPr>
              <a:t>User Management</a:t>
            </a:r>
          </a:p>
        </p:txBody>
      </p:sp>
      <p:sp>
        <p:nvSpPr>
          <p:cNvPr id="27" name="TextBox 27"/>
          <p:cNvSpPr txBox="1"/>
          <p:nvPr/>
        </p:nvSpPr>
        <p:spPr>
          <a:xfrm>
            <a:off x="7657610" y="5730100"/>
            <a:ext cx="3575844" cy="441282"/>
          </a:xfrm>
          <a:prstGeom prst="rect">
            <a:avLst/>
          </a:prstGeom>
        </p:spPr>
        <p:txBody>
          <a:bodyPr lIns="0" tIns="0" rIns="0" bIns="0" rtlCol="0" anchor="t">
            <a:spAutoFit/>
          </a:bodyPr>
          <a:lstStyle/>
          <a:p>
            <a:pPr algn="ctr">
              <a:lnSpc>
                <a:spcPts val="3499"/>
              </a:lnSpc>
              <a:spcBef>
                <a:spcPct val="0"/>
              </a:spcBef>
            </a:pPr>
            <a:r>
              <a:rPr lang="en-US" sz="2499">
                <a:solidFill>
                  <a:srgbClr val="000000"/>
                </a:solidFill>
                <a:latin typeface="Poppins Bold"/>
              </a:rPr>
              <a:t>Product Management</a:t>
            </a:r>
          </a:p>
        </p:txBody>
      </p:sp>
      <p:sp>
        <p:nvSpPr>
          <p:cNvPr id="28" name="TextBox 28"/>
          <p:cNvSpPr txBox="1"/>
          <p:nvPr/>
        </p:nvSpPr>
        <p:spPr>
          <a:xfrm>
            <a:off x="7657610" y="6854777"/>
            <a:ext cx="3380052" cy="441282"/>
          </a:xfrm>
          <a:prstGeom prst="rect">
            <a:avLst/>
          </a:prstGeom>
        </p:spPr>
        <p:txBody>
          <a:bodyPr lIns="0" tIns="0" rIns="0" bIns="0" rtlCol="0" anchor="t">
            <a:spAutoFit/>
          </a:bodyPr>
          <a:lstStyle/>
          <a:p>
            <a:pPr algn="ctr">
              <a:lnSpc>
                <a:spcPts val="3499"/>
              </a:lnSpc>
              <a:spcBef>
                <a:spcPct val="0"/>
              </a:spcBef>
            </a:pPr>
            <a:r>
              <a:rPr lang="en-US" sz="2499">
                <a:solidFill>
                  <a:srgbClr val="000000"/>
                </a:solidFill>
                <a:latin typeface="Poppins Bold"/>
              </a:rPr>
              <a:t>Search Functionality</a:t>
            </a:r>
          </a:p>
        </p:txBody>
      </p:sp>
      <p:sp>
        <p:nvSpPr>
          <p:cNvPr id="29" name="TextBox 29"/>
          <p:cNvSpPr txBox="1"/>
          <p:nvPr/>
        </p:nvSpPr>
        <p:spPr>
          <a:xfrm>
            <a:off x="7657610" y="7979455"/>
            <a:ext cx="4345457" cy="441282"/>
          </a:xfrm>
          <a:prstGeom prst="rect">
            <a:avLst/>
          </a:prstGeom>
        </p:spPr>
        <p:txBody>
          <a:bodyPr lIns="0" tIns="0" rIns="0" bIns="0" rtlCol="0" anchor="t">
            <a:spAutoFit/>
          </a:bodyPr>
          <a:lstStyle/>
          <a:p>
            <a:pPr algn="ctr">
              <a:lnSpc>
                <a:spcPts val="3499"/>
              </a:lnSpc>
              <a:spcBef>
                <a:spcPct val="0"/>
              </a:spcBef>
            </a:pPr>
            <a:r>
              <a:rPr lang="en-US" sz="2499">
                <a:solidFill>
                  <a:srgbClr val="000000"/>
                </a:solidFill>
                <a:latin typeface="Poppins Bold"/>
              </a:rPr>
              <a:t>Recommendation System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775566" y="8233433"/>
            <a:ext cx="1024867" cy="1024867"/>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7096803" y="557375"/>
            <a:ext cx="137619" cy="137619"/>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7" name="TextBox 7"/>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nvGrpSpPr>
          <p:cNvPr id="8" name="Group 8"/>
          <p:cNvGrpSpPr/>
          <p:nvPr/>
        </p:nvGrpSpPr>
        <p:grpSpPr>
          <a:xfrm>
            <a:off x="17353109" y="557375"/>
            <a:ext cx="137619" cy="137619"/>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10" name="TextBox 10"/>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nvGrpSpPr>
          <p:cNvPr id="11" name="Group 11"/>
          <p:cNvGrpSpPr/>
          <p:nvPr/>
        </p:nvGrpSpPr>
        <p:grpSpPr>
          <a:xfrm>
            <a:off x="17605028" y="557375"/>
            <a:ext cx="137619" cy="137619"/>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13" name="TextBox 13"/>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nvGrpSpPr>
          <p:cNvPr id="14" name="Group 14"/>
          <p:cNvGrpSpPr/>
          <p:nvPr/>
        </p:nvGrpSpPr>
        <p:grpSpPr>
          <a:xfrm>
            <a:off x="0" y="0"/>
            <a:ext cx="7246552" cy="10287000"/>
            <a:chOff x="0" y="0"/>
            <a:chExt cx="1908557" cy="2709333"/>
          </a:xfrm>
        </p:grpSpPr>
        <p:sp>
          <p:nvSpPr>
            <p:cNvPr id="15" name="Freeform 15"/>
            <p:cNvSpPr/>
            <p:nvPr/>
          </p:nvSpPr>
          <p:spPr>
            <a:xfrm>
              <a:off x="0" y="0"/>
              <a:ext cx="1908557" cy="2709333"/>
            </a:xfrm>
            <a:custGeom>
              <a:avLst/>
              <a:gdLst/>
              <a:ahLst/>
              <a:cxnLst/>
              <a:rect l="l" t="t" r="r" b="b"/>
              <a:pathLst>
                <a:path w="1908557" h="2709333">
                  <a:moveTo>
                    <a:pt x="0" y="0"/>
                  </a:moveTo>
                  <a:lnTo>
                    <a:pt x="1908557" y="0"/>
                  </a:lnTo>
                  <a:lnTo>
                    <a:pt x="1908557" y="2709333"/>
                  </a:lnTo>
                  <a:lnTo>
                    <a:pt x="0" y="2709333"/>
                  </a:ln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16" name="TextBox 16"/>
            <p:cNvSpPr txBox="1"/>
            <p:nvPr/>
          </p:nvSpPr>
          <p:spPr>
            <a:xfrm>
              <a:off x="0" y="-47625"/>
              <a:ext cx="1908557" cy="2756958"/>
            </a:xfrm>
            <a:prstGeom prst="rect">
              <a:avLst/>
            </a:prstGeom>
          </p:spPr>
          <p:txBody>
            <a:bodyPr lIns="50800" tIns="50800" rIns="50800" bIns="50800" rtlCol="0" anchor="ctr"/>
            <a:lstStyle/>
            <a:p>
              <a:pPr algn="ctr">
                <a:lnSpc>
                  <a:spcPts val="2239"/>
                </a:lnSpc>
              </a:pPr>
              <a:endParaRPr/>
            </a:p>
          </p:txBody>
        </p:sp>
      </p:grpSp>
      <p:sp>
        <p:nvSpPr>
          <p:cNvPr id="17" name="Freeform 17"/>
          <p:cNvSpPr/>
          <p:nvPr/>
        </p:nvSpPr>
        <p:spPr>
          <a:xfrm>
            <a:off x="598872" y="458184"/>
            <a:ext cx="326225" cy="336000"/>
          </a:xfrm>
          <a:custGeom>
            <a:avLst/>
            <a:gdLst/>
            <a:ahLst/>
            <a:cxnLst/>
            <a:rect l="l" t="t" r="r" b="b"/>
            <a:pathLst>
              <a:path w="326225" h="336000">
                <a:moveTo>
                  <a:pt x="0" y="0"/>
                </a:moveTo>
                <a:lnTo>
                  <a:pt x="326225" y="0"/>
                </a:lnTo>
                <a:lnTo>
                  <a:pt x="326225" y="336000"/>
                </a:lnTo>
                <a:lnTo>
                  <a:pt x="0" y="33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8" name="TextBox 18"/>
          <p:cNvSpPr txBox="1"/>
          <p:nvPr/>
        </p:nvSpPr>
        <p:spPr>
          <a:xfrm>
            <a:off x="15940842" y="517674"/>
            <a:ext cx="978460" cy="197971"/>
          </a:xfrm>
          <a:prstGeom prst="rect">
            <a:avLst/>
          </a:prstGeom>
        </p:spPr>
        <p:txBody>
          <a:bodyPr lIns="0" tIns="0" rIns="0" bIns="0" rtlCol="0" anchor="t">
            <a:spAutoFit/>
          </a:bodyPr>
          <a:lstStyle/>
          <a:p>
            <a:pPr algn="l">
              <a:lnSpc>
                <a:spcPts val="1680"/>
              </a:lnSpc>
              <a:spcBef>
                <a:spcPct val="0"/>
              </a:spcBef>
            </a:pPr>
            <a:r>
              <a:rPr lang="en-US" sz="1200">
                <a:solidFill>
                  <a:srgbClr val="1F2020"/>
                </a:solidFill>
                <a:latin typeface="Open Sans"/>
              </a:rPr>
              <a:t>Contact</a:t>
            </a:r>
          </a:p>
        </p:txBody>
      </p:sp>
      <p:sp>
        <p:nvSpPr>
          <p:cNvPr id="19" name="TextBox 19"/>
          <p:cNvSpPr txBox="1"/>
          <p:nvPr/>
        </p:nvSpPr>
        <p:spPr>
          <a:xfrm>
            <a:off x="14385046" y="517674"/>
            <a:ext cx="1060497" cy="197971"/>
          </a:xfrm>
          <a:prstGeom prst="rect">
            <a:avLst/>
          </a:prstGeom>
        </p:spPr>
        <p:txBody>
          <a:bodyPr lIns="0" tIns="0" rIns="0" bIns="0" rtlCol="0" anchor="t">
            <a:spAutoFit/>
          </a:bodyPr>
          <a:lstStyle/>
          <a:p>
            <a:pPr algn="l">
              <a:lnSpc>
                <a:spcPts val="1680"/>
              </a:lnSpc>
              <a:spcBef>
                <a:spcPct val="0"/>
              </a:spcBef>
            </a:pPr>
            <a:r>
              <a:rPr lang="en-US" sz="1200">
                <a:solidFill>
                  <a:srgbClr val="1F2020"/>
                </a:solidFill>
                <a:latin typeface="Open Sans"/>
              </a:rPr>
              <a:t>About Us</a:t>
            </a:r>
          </a:p>
        </p:txBody>
      </p:sp>
      <p:sp>
        <p:nvSpPr>
          <p:cNvPr id="20" name="TextBox 20"/>
          <p:cNvSpPr txBox="1"/>
          <p:nvPr/>
        </p:nvSpPr>
        <p:spPr>
          <a:xfrm>
            <a:off x="13154289" y="517674"/>
            <a:ext cx="735456" cy="197971"/>
          </a:xfrm>
          <a:prstGeom prst="rect">
            <a:avLst/>
          </a:prstGeom>
        </p:spPr>
        <p:txBody>
          <a:bodyPr lIns="0" tIns="0" rIns="0" bIns="0" rtlCol="0" anchor="t">
            <a:spAutoFit/>
          </a:bodyPr>
          <a:lstStyle/>
          <a:p>
            <a:pPr algn="l">
              <a:lnSpc>
                <a:spcPts val="1680"/>
              </a:lnSpc>
              <a:spcBef>
                <a:spcPct val="0"/>
              </a:spcBef>
            </a:pPr>
            <a:r>
              <a:rPr lang="en-US" sz="1200">
                <a:solidFill>
                  <a:srgbClr val="1F2020"/>
                </a:solidFill>
                <a:latin typeface="Open Sans"/>
              </a:rPr>
              <a:t>Service</a:t>
            </a:r>
          </a:p>
        </p:txBody>
      </p:sp>
      <p:sp>
        <p:nvSpPr>
          <p:cNvPr id="21" name="TextBox 21"/>
          <p:cNvSpPr txBox="1"/>
          <p:nvPr/>
        </p:nvSpPr>
        <p:spPr>
          <a:xfrm>
            <a:off x="11898530" y="517674"/>
            <a:ext cx="809760" cy="197971"/>
          </a:xfrm>
          <a:prstGeom prst="rect">
            <a:avLst/>
          </a:prstGeom>
        </p:spPr>
        <p:txBody>
          <a:bodyPr lIns="0" tIns="0" rIns="0" bIns="0" rtlCol="0" anchor="t">
            <a:spAutoFit/>
          </a:bodyPr>
          <a:lstStyle/>
          <a:p>
            <a:pPr algn="l">
              <a:lnSpc>
                <a:spcPts val="1680"/>
              </a:lnSpc>
              <a:spcBef>
                <a:spcPct val="0"/>
              </a:spcBef>
            </a:pPr>
            <a:r>
              <a:rPr lang="en-US" sz="1200">
                <a:solidFill>
                  <a:srgbClr val="1F2020"/>
                </a:solidFill>
                <a:latin typeface="Open Sans"/>
              </a:rPr>
              <a:t>Home</a:t>
            </a:r>
          </a:p>
        </p:txBody>
      </p:sp>
      <p:sp>
        <p:nvSpPr>
          <p:cNvPr id="22" name="TextBox 22"/>
          <p:cNvSpPr txBox="1"/>
          <p:nvPr/>
        </p:nvSpPr>
        <p:spPr>
          <a:xfrm>
            <a:off x="598872" y="1066800"/>
            <a:ext cx="6600361" cy="717484"/>
          </a:xfrm>
          <a:prstGeom prst="rect">
            <a:avLst/>
          </a:prstGeom>
        </p:spPr>
        <p:txBody>
          <a:bodyPr lIns="0" tIns="0" rIns="0" bIns="0" rtlCol="0" anchor="t">
            <a:spAutoFit/>
          </a:bodyPr>
          <a:lstStyle/>
          <a:p>
            <a:pPr algn="l">
              <a:lnSpc>
                <a:spcPts val="5600"/>
              </a:lnSpc>
            </a:pPr>
            <a:r>
              <a:rPr lang="en-US" sz="5000">
                <a:solidFill>
                  <a:srgbClr val="FFFFFF"/>
                </a:solidFill>
                <a:latin typeface="Montserrat Bold"/>
              </a:rPr>
              <a:t>User Management</a:t>
            </a:r>
          </a:p>
        </p:txBody>
      </p:sp>
      <p:sp>
        <p:nvSpPr>
          <p:cNvPr id="23" name="TextBox 23"/>
          <p:cNvSpPr txBox="1"/>
          <p:nvPr/>
        </p:nvSpPr>
        <p:spPr>
          <a:xfrm>
            <a:off x="11233453" y="3933273"/>
            <a:ext cx="496110" cy="297180"/>
          </a:xfrm>
          <a:prstGeom prst="rect">
            <a:avLst/>
          </a:prstGeom>
        </p:spPr>
        <p:txBody>
          <a:bodyPr lIns="0" tIns="0" rIns="0" bIns="0" rtlCol="0" anchor="t">
            <a:spAutoFit/>
          </a:bodyPr>
          <a:lstStyle/>
          <a:p>
            <a:pPr algn="ctr">
              <a:lnSpc>
                <a:spcPts val="2519"/>
              </a:lnSpc>
              <a:spcBef>
                <a:spcPct val="0"/>
              </a:spcBef>
            </a:pPr>
            <a:r>
              <a:rPr lang="en-US" sz="1799">
                <a:solidFill>
                  <a:srgbClr val="FFFFFF"/>
                </a:solidFill>
                <a:latin typeface="Open Sans Bold"/>
              </a:rPr>
              <a:t>01</a:t>
            </a:r>
          </a:p>
        </p:txBody>
      </p:sp>
      <p:sp>
        <p:nvSpPr>
          <p:cNvPr id="24" name="TextBox 24"/>
          <p:cNvSpPr txBox="1"/>
          <p:nvPr/>
        </p:nvSpPr>
        <p:spPr>
          <a:xfrm>
            <a:off x="11233453" y="5633898"/>
            <a:ext cx="496110" cy="297180"/>
          </a:xfrm>
          <a:prstGeom prst="rect">
            <a:avLst/>
          </a:prstGeom>
        </p:spPr>
        <p:txBody>
          <a:bodyPr lIns="0" tIns="0" rIns="0" bIns="0" rtlCol="0" anchor="t">
            <a:spAutoFit/>
          </a:bodyPr>
          <a:lstStyle/>
          <a:p>
            <a:pPr algn="ctr">
              <a:lnSpc>
                <a:spcPts val="2519"/>
              </a:lnSpc>
              <a:spcBef>
                <a:spcPct val="0"/>
              </a:spcBef>
            </a:pPr>
            <a:r>
              <a:rPr lang="en-US" sz="1799">
                <a:solidFill>
                  <a:srgbClr val="FFFFFF"/>
                </a:solidFill>
                <a:latin typeface="Open Sans Bold"/>
              </a:rPr>
              <a:t>02</a:t>
            </a:r>
          </a:p>
        </p:txBody>
      </p:sp>
      <p:sp>
        <p:nvSpPr>
          <p:cNvPr id="25" name="TextBox 25"/>
          <p:cNvSpPr txBox="1"/>
          <p:nvPr/>
        </p:nvSpPr>
        <p:spPr>
          <a:xfrm>
            <a:off x="11233453" y="7334522"/>
            <a:ext cx="496110" cy="297180"/>
          </a:xfrm>
          <a:prstGeom prst="rect">
            <a:avLst/>
          </a:prstGeom>
        </p:spPr>
        <p:txBody>
          <a:bodyPr lIns="0" tIns="0" rIns="0" bIns="0" rtlCol="0" anchor="t">
            <a:spAutoFit/>
          </a:bodyPr>
          <a:lstStyle/>
          <a:p>
            <a:pPr algn="ctr">
              <a:lnSpc>
                <a:spcPts val="2519"/>
              </a:lnSpc>
              <a:spcBef>
                <a:spcPct val="0"/>
              </a:spcBef>
            </a:pPr>
            <a:r>
              <a:rPr lang="en-US" sz="1799">
                <a:solidFill>
                  <a:srgbClr val="FFFFFF"/>
                </a:solidFill>
                <a:latin typeface="Open Sans Bold"/>
              </a:rPr>
              <a:t>03</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062143" y="0"/>
            <a:ext cx="6225857" cy="10287000"/>
            <a:chOff x="0" y="0"/>
            <a:chExt cx="1639732" cy="2709333"/>
          </a:xfrm>
        </p:grpSpPr>
        <p:sp>
          <p:nvSpPr>
            <p:cNvPr id="3" name="Freeform 3"/>
            <p:cNvSpPr/>
            <p:nvPr/>
          </p:nvSpPr>
          <p:spPr>
            <a:xfrm>
              <a:off x="0" y="0"/>
              <a:ext cx="1639732" cy="2709333"/>
            </a:xfrm>
            <a:custGeom>
              <a:avLst/>
              <a:gdLst/>
              <a:ahLst/>
              <a:cxnLst/>
              <a:rect l="l" t="t" r="r" b="b"/>
              <a:pathLst>
                <a:path w="1639732" h="2709333">
                  <a:moveTo>
                    <a:pt x="0" y="0"/>
                  </a:moveTo>
                  <a:lnTo>
                    <a:pt x="1639732" y="0"/>
                  </a:lnTo>
                  <a:lnTo>
                    <a:pt x="1639732" y="2709333"/>
                  </a:lnTo>
                  <a:lnTo>
                    <a:pt x="0" y="2709333"/>
                  </a:ln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4" name="TextBox 4"/>
            <p:cNvSpPr txBox="1"/>
            <p:nvPr/>
          </p:nvSpPr>
          <p:spPr>
            <a:xfrm>
              <a:off x="0" y="-47625"/>
              <a:ext cx="1639732" cy="2756958"/>
            </a:xfrm>
            <a:prstGeom prst="rect">
              <a:avLst/>
            </a:prstGeom>
          </p:spPr>
          <p:txBody>
            <a:bodyPr lIns="50800" tIns="50800" rIns="50800" bIns="50800" rtlCol="0" anchor="ctr"/>
            <a:lstStyle/>
            <a:p>
              <a:pPr algn="ctr">
                <a:lnSpc>
                  <a:spcPts val="2239"/>
                </a:lnSpc>
              </a:pPr>
              <a:endParaRPr/>
            </a:p>
          </p:txBody>
        </p:sp>
      </p:grpSp>
      <p:grpSp>
        <p:nvGrpSpPr>
          <p:cNvPr id="5" name="Group 5"/>
          <p:cNvGrpSpPr/>
          <p:nvPr/>
        </p:nvGrpSpPr>
        <p:grpSpPr>
          <a:xfrm>
            <a:off x="17775566" y="8233433"/>
            <a:ext cx="1024867" cy="1024867"/>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a:off x="598872" y="458184"/>
            <a:ext cx="326225" cy="336000"/>
          </a:xfrm>
          <a:custGeom>
            <a:avLst/>
            <a:gdLst/>
            <a:ahLst/>
            <a:cxnLst/>
            <a:rect l="l" t="t" r="r" b="b"/>
            <a:pathLst>
              <a:path w="326225" h="336000">
                <a:moveTo>
                  <a:pt x="0" y="0"/>
                </a:moveTo>
                <a:lnTo>
                  <a:pt x="326225" y="0"/>
                </a:lnTo>
                <a:lnTo>
                  <a:pt x="326225" y="336000"/>
                </a:lnTo>
                <a:lnTo>
                  <a:pt x="0" y="33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9" name="Group 9"/>
          <p:cNvGrpSpPr/>
          <p:nvPr/>
        </p:nvGrpSpPr>
        <p:grpSpPr>
          <a:xfrm>
            <a:off x="17096803" y="557375"/>
            <a:ext cx="137619" cy="137619"/>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1" name="TextBox 11"/>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nvGrpSpPr>
          <p:cNvPr id="12" name="Group 12"/>
          <p:cNvGrpSpPr/>
          <p:nvPr/>
        </p:nvGrpSpPr>
        <p:grpSpPr>
          <a:xfrm>
            <a:off x="17353109" y="557375"/>
            <a:ext cx="137619" cy="137619"/>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4" name="TextBox 14"/>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nvGrpSpPr>
          <p:cNvPr id="15" name="Group 15"/>
          <p:cNvGrpSpPr/>
          <p:nvPr/>
        </p:nvGrpSpPr>
        <p:grpSpPr>
          <a:xfrm>
            <a:off x="17605028" y="557375"/>
            <a:ext cx="137619" cy="137619"/>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7" name="TextBox 17"/>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sp>
        <p:nvSpPr>
          <p:cNvPr id="18" name="Freeform 18"/>
          <p:cNvSpPr/>
          <p:nvPr/>
        </p:nvSpPr>
        <p:spPr>
          <a:xfrm>
            <a:off x="489179" y="3098199"/>
            <a:ext cx="11409351" cy="5484578"/>
          </a:xfrm>
          <a:custGeom>
            <a:avLst/>
            <a:gdLst/>
            <a:ahLst/>
            <a:cxnLst/>
            <a:rect l="l" t="t" r="r" b="b"/>
            <a:pathLst>
              <a:path w="11409351" h="5484578">
                <a:moveTo>
                  <a:pt x="0" y="0"/>
                </a:moveTo>
                <a:lnTo>
                  <a:pt x="11409351" y="0"/>
                </a:lnTo>
                <a:lnTo>
                  <a:pt x="11409351" y="5484578"/>
                </a:lnTo>
                <a:lnTo>
                  <a:pt x="0" y="5484578"/>
                </a:lnTo>
                <a:lnTo>
                  <a:pt x="0" y="0"/>
                </a:lnTo>
                <a:close/>
              </a:path>
            </a:pathLst>
          </a:custGeom>
          <a:blipFill>
            <a:blip r:embed="rId4"/>
            <a:stretch>
              <a:fillRect/>
            </a:stretch>
          </a:blipFill>
        </p:spPr>
      </p:sp>
      <p:sp>
        <p:nvSpPr>
          <p:cNvPr id="19" name="TextBox 19"/>
          <p:cNvSpPr txBox="1"/>
          <p:nvPr/>
        </p:nvSpPr>
        <p:spPr>
          <a:xfrm>
            <a:off x="15940842" y="517674"/>
            <a:ext cx="978460" cy="197971"/>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rPr>
              <a:t>Contact</a:t>
            </a:r>
          </a:p>
        </p:txBody>
      </p:sp>
      <p:sp>
        <p:nvSpPr>
          <p:cNvPr id="20" name="TextBox 20"/>
          <p:cNvSpPr txBox="1"/>
          <p:nvPr/>
        </p:nvSpPr>
        <p:spPr>
          <a:xfrm>
            <a:off x="14385046" y="517674"/>
            <a:ext cx="1060497" cy="197971"/>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rPr>
              <a:t>About Us</a:t>
            </a:r>
          </a:p>
        </p:txBody>
      </p:sp>
      <p:sp>
        <p:nvSpPr>
          <p:cNvPr id="21" name="TextBox 21"/>
          <p:cNvSpPr txBox="1"/>
          <p:nvPr/>
        </p:nvSpPr>
        <p:spPr>
          <a:xfrm>
            <a:off x="13154289" y="517674"/>
            <a:ext cx="735456" cy="197971"/>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rPr>
              <a:t>Service</a:t>
            </a:r>
          </a:p>
        </p:txBody>
      </p:sp>
      <p:sp>
        <p:nvSpPr>
          <p:cNvPr id="22" name="TextBox 22"/>
          <p:cNvSpPr txBox="1"/>
          <p:nvPr/>
        </p:nvSpPr>
        <p:spPr>
          <a:xfrm>
            <a:off x="11898530" y="517674"/>
            <a:ext cx="809760" cy="197971"/>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rPr>
              <a:t>Home</a:t>
            </a:r>
          </a:p>
        </p:txBody>
      </p:sp>
      <p:sp>
        <p:nvSpPr>
          <p:cNvPr id="23" name="TextBox 23"/>
          <p:cNvSpPr txBox="1"/>
          <p:nvPr/>
        </p:nvSpPr>
        <p:spPr>
          <a:xfrm>
            <a:off x="598872" y="2070745"/>
            <a:ext cx="4987798" cy="1422268"/>
          </a:xfrm>
          <a:prstGeom prst="rect">
            <a:avLst/>
          </a:prstGeom>
        </p:spPr>
        <p:txBody>
          <a:bodyPr lIns="0" tIns="0" rIns="0" bIns="0" rtlCol="0" anchor="t">
            <a:spAutoFit/>
          </a:bodyPr>
          <a:lstStyle/>
          <a:p>
            <a:pPr algn="l">
              <a:lnSpc>
                <a:spcPts val="5600"/>
              </a:lnSpc>
            </a:pPr>
            <a:r>
              <a:rPr lang="en-US" sz="5000">
                <a:solidFill>
                  <a:srgbClr val="1F2020"/>
                </a:solidFill>
                <a:latin typeface="Montserrat Bold"/>
              </a:rPr>
              <a:t>Signup</a:t>
            </a:r>
          </a:p>
          <a:p>
            <a:pPr algn="l">
              <a:lnSpc>
                <a:spcPts val="5600"/>
              </a:lnSpc>
            </a:pPr>
            <a:endParaRPr lang="en-US" sz="5000">
              <a:solidFill>
                <a:srgbClr val="1F2020"/>
              </a:solidFill>
              <a:latin typeface="Montserrat Bold"/>
            </a:endParaRPr>
          </a:p>
        </p:txBody>
      </p:sp>
      <p:sp>
        <p:nvSpPr>
          <p:cNvPr id="24" name="TextBox 24"/>
          <p:cNvSpPr txBox="1"/>
          <p:nvPr/>
        </p:nvSpPr>
        <p:spPr>
          <a:xfrm>
            <a:off x="2253751" y="3847812"/>
            <a:ext cx="496110" cy="297180"/>
          </a:xfrm>
          <a:prstGeom prst="rect">
            <a:avLst/>
          </a:prstGeom>
        </p:spPr>
        <p:txBody>
          <a:bodyPr lIns="0" tIns="0" rIns="0" bIns="0" rtlCol="0" anchor="t">
            <a:spAutoFit/>
          </a:bodyPr>
          <a:lstStyle/>
          <a:p>
            <a:pPr algn="ctr">
              <a:lnSpc>
                <a:spcPts val="2519"/>
              </a:lnSpc>
              <a:spcBef>
                <a:spcPct val="0"/>
              </a:spcBef>
            </a:pPr>
            <a:r>
              <a:rPr lang="en-US" sz="1799">
                <a:solidFill>
                  <a:srgbClr val="FFFFFF"/>
                </a:solidFill>
                <a:latin typeface="Open Sans Bold"/>
              </a:rPr>
              <a:t>01</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721450" y="0"/>
            <a:ext cx="6566550" cy="10287000"/>
            <a:chOff x="0" y="0"/>
            <a:chExt cx="1729462" cy="2709333"/>
          </a:xfrm>
        </p:grpSpPr>
        <p:sp>
          <p:nvSpPr>
            <p:cNvPr id="3" name="Freeform 3"/>
            <p:cNvSpPr/>
            <p:nvPr/>
          </p:nvSpPr>
          <p:spPr>
            <a:xfrm>
              <a:off x="0" y="0"/>
              <a:ext cx="1729462" cy="2709333"/>
            </a:xfrm>
            <a:custGeom>
              <a:avLst/>
              <a:gdLst/>
              <a:ahLst/>
              <a:cxnLst/>
              <a:rect l="l" t="t" r="r" b="b"/>
              <a:pathLst>
                <a:path w="1729462" h="2709333">
                  <a:moveTo>
                    <a:pt x="0" y="0"/>
                  </a:moveTo>
                  <a:lnTo>
                    <a:pt x="1729462" y="0"/>
                  </a:lnTo>
                  <a:lnTo>
                    <a:pt x="1729462" y="2709333"/>
                  </a:lnTo>
                  <a:lnTo>
                    <a:pt x="0" y="2709333"/>
                  </a:ln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4" name="TextBox 4"/>
            <p:cNvSpPr txBox="1"/>
            <p:nvPr/>
          </p:nvSpPr>
          <p:spPr>
            <a:xfrm>
              <a:off x="0" y="-47625"/>
              <a:ext cx="1729462" cy="2756958"/>
            </a:xfrm>
            <a:prstGeom prst="rect">
              <a:avLst/>
            </a:prstGeom>
          </p:spPr>
          <p:txBody>
            <a:bodyPr lIns="50800" tIns="50800" rIns="50800" bIns="50800" rtlCol="0" anchor="ctr"/>
            <a:lstStyle/>
            <a:p>
              <a:pPr algn="ctr">
                <a:lnSpc>
                  <a:spcPts val="2239"/>
                </a:lnSpc>
              </a:pPr>
              <a:endParaRPr/>
            </a:p>
          </p:txBody>
        </p:sp>
      </p:grpSp>
      <p:grpSp>
        <p:nvGrpSpPr>
          <p:cNvPr id="5" name="Group 5"/>
          <p:cNvGrpSpPr/>
          <p:nvPr/>
        </p:nvGrpSpPr>
        <p:grpSpPr>
          <a:xfrm>
            <a:off x="17775566" y="8233433"/>
            <a:ext cx="1024867" cy="1024867"/>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a:off x="598872" y="458184"/>
            <a:ext cx="326225" cy="336000"/>
          </a:xfrm>
          <a:custGeom>
            <a:avLst/>
            <a:gdLst/>
            <a:ahLst/>
            <a:cxnLst/>
            <a:rect l="l" t="t" r="r" b="b"/>
            <a:pathLst>
              <a:path w="326225" h="336000">
                <a:moveTo>
                  <a:pt x="0" y="0"/>
                </a:moveTo>
                <a:lnTo>
                  <a:pt x="326225" y="0"/>
                </a:lnTo>
                <a:lnTo>
                  <a:pt x="326225" y="336000"/>
                </a:lnTo>
                <a:lnTo>
                  <a:pt x="0" y="33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9" name="Group 9"/>
          <p:cNvGrpSpPr/>
          <p:nvPr/>
        </p:nvGrpSpPr>
        <p:grpSpPr>
          <a:xfrm>
            <a:off x="17096803" y="557375"/>
            <a:ext cx="137619" cy="137619"/>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1" name="TextBox 11"/>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nvGrpSpPr>
          <p:cNvPr id="12" name="Group 12"/>
          <p:cNvGrpSpPr/>
          <p:nvPr/>
        </p:nvGrpSpPr>
        <p:grpSpPr>
          <a:xfrm>
            <a:off x="17353109" y="557375"/>
            <a:ext cx="137619" cy="137619"/>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4" name="TextBox 14"/>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nvGrpSpPr>
          <p:cNvPr id="15" name="Group 15"/>
          <p:cNvGrpSpPr/>
          <p:nvPr/>
        </p:nvGrpSpPr>
        <p:grpSpPr>
          <a:xfrm>
            <a:off x="17605028" y="557375"/>
            <a:ext cx="137619" cy="137619"/>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7" name="TextBox 17"/>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sp>
        <p:nvSpPr>
          <p:cNvPr id="18" name="Freeform 18"/>
          <p:cNvSpPr/>
          <p:nvPr/>
        </p:nvSpPr>
        <p:spPr>
          <a:xfrm>
            <a:off x="194575" y="3620988"/>
            <a:ext cx="11280228" cy="5016702"/>
          </a:xfrm>
          <a:custGeom>
            <a:avLst/>
            <a:gdLst/>
            <a:ahLst/>
            <a:cxnLst/>
            <a:rect l="l" t="t" r="r" b="b"/>
            <a:pathLst>
              <a:path w="11280228" h="5016702">
                <a:moveTo>
                  <a:pt x="0" y="0"/>
                </a:moveTo>
                <a:lnTo>
                  <a:pt x="11280228" y="0"/>
                </a:lnTo>
                <a:lnTo>
                  <a:pt x="11280228" y="5016702"/>
                </a:lnTo>
                <a:lnTo>
                  <a:pt x="0" y="5016702"/>
                </a:lnTo>
                <a:lnTo>
                  <a:pt x="0" y="0"/>
                </a:lnTo>
                <a:close/>
              </a:path>
            </a:pathLst>
          </a:custGeom>
          <a:blipFill>
            <a:blip r:embed="rId4"/>
            <a:stretch>
              <a:fillRect/>
            </a:stretch>
          </a:blipFill>
        </p:spPr>
      </p:sp>
      <p:sp>
        <p:nvSpPr>
          <p:cNvPr id="19" name="TextBox 19"/>
          <p:cNvSpPr txBox="1"/>
          <p:nvPr/>
        </p:nvSpPr>
        <p:spPr>
          <a:xfrm>
            <a:off x="15940842" y="517674"/>
            <a:ext cx="978460" cy="197971"/>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rPr>
              <a:t>Contact</a:t>
            </a:r>
          </a:p>
        </p:txBody>
      </p:sp>
      <p:sp>
        <p:nvSpPr>
          <p:cNvPr id="20" name="TextBox 20"/>
          <p:cNvSpPr txBox="1"/>
          <p:nvPr/>
        </p:nvSpPr>
        <p:spPr>
          <a:xfrm>
            <a:off x="14385046" y="517674"/>
            <a:ext cx="1060497" cy="197971"/>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rPr>
              <a:t>About Us</a:t>
            </a:r>
          </a:p>
        </p:txBody>
      </p:sp>
      <p:sp>
        <p:nvSpPr>
          <p:cNvPr id="21" name="TextBox 21"/>
          <p:cNvSpPr txBox="1"/>
          <p:nvPr/>
        </p:nvSpPr>
        <p:spPr>
          <a:xfrm>
            <a:off x="13154289" y="517674"/>
            <a:ext cx="735456" cy="197971"/>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rPr>
              <a:t>Service</a:t>
            </a:r>
          </a:p>
        </p:txBody>
      </p:sp>
      <p:sp>
        <p:nvSpPr>
          <p:cNvPr id="22" name="TextBox 22"/>
          <p:cNvSpPr txBox="1"/>
          <p:nvPr/>
        </p:nvSpPr>
        <p:spPr>
          <a:xfrm>
            <a:off x="11898530" y="517674"/>
            <a:ext cx="809760" cy="197971"/>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rPr>
              <a:t>Home</a:t>
            </a:r>
          </a:p>
        </p:txBody>
      </p:sp>
      <p:sp>
        <p:nvSpPr>
          <p:cNvPr id="23" name="TextBox 23"/>
          <p:cNvSpPr txBox="1"/>
          <p:nvPr/>
        </p:nvSpPr>
        <p:spPr>
          <a:xfrm>
            <a:off x="304268" y="2747182"/>
            <a:ext cx="4987798" cy="1422268"/>
          </a:xfrm>
          <a:prstGeom prst="rect">
            <a:avLst/>
          </a:prstGeom>
        </p:spPr>
        <p:txBody>
          <a:bodyPr lIns="0" tIns="0" rIns="0" bIns="0" rtlCol="0" anchor="t">
            <a:spAutoFit/>
          </a:bodyPr>
          <a:lstStyle/>
          <a:p>
            <a:pPr algn="l">
              <a:lnSpc>
                <a:spcPts val="5600"/>
              </a:lnSpc>
            </a:pPr>
            <a:r>
              <a:rPr lang="en-US" sz="5000">
                <a:solidFill>
                  <a:srgbClr val="1F2020"/>
                </a:solidFill>
                <a:latin typeface="Montserrat Bold"/>
              </a:rPr>
              <a:t>Login</a:t>
            </a:r>
          </a:p>
          <a:p>
            <a:pPr algn="l">
              <a:lnSpc>
                <a:spcPts val="5600"/>
              </a:lnSpc>
            </a:pPr>
            <a:endParaRPr lang="en-US" sz="5000">
              <a:solidFill>
                <a:srgbClr val="1F2020"/>
              </a:solidFill>
              <a:latin typeface="Montserrat Bo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775566" y="8233433"/>
            <a:ext cx="1024867" cy="1024867"/>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7096803" y="557375"/>
            <a:ext cx="137619" cy="137619"/>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7" name="TextBox 7"/>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nvGrpSpPr>
          <p:cNvPr id="8" name="Group 8"/>
          <p:cNvGrpSpPr/>
          <p:nvPr/>
        </p:nvGrpSpPr>
        <p:grpSpPr>
          <a:xfrm>
            <a:off x="17353109" y="557375"/>
            <a:ext cx="137619" cy="137619"/>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10" name="TextBox 10"/>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nvGrpSpPr>
          <p:cNvPr id="11" name="Group 11"/>
          <p:cNvGrpSpPr/>
          <p:nvPr/>
        </p:nvGrpSpPr>
        <p:grpSpPr>
          <a:xfrm>
            <a:off x="17605028" y="557375"/>
            <a:ext cx="137619" cy="137619"/>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13" name="TextBox 13"/>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nvGrpSpPr>
          <p:cNvPr id="14" name="Group 14"/>
          <p:cNvGrpSpPr/>
          <p:nvPr/>
        </p:nvGrpSpPr>
        <p:grpSpPr>
          <a:xfrm>
            <a:off x="0" y="0"/>
            <a:ext cx="5613703" cy="10287000"/>
            <a:chOff x="0" y="0"/>
            <a:chExt cx="1478506" cy="2709333"/>
          </a:xfrm>
        </p:grpSpPr>
        <p:sp>
          <p:nvSpPr>
            <p:cNvPr id="15" name="Freeform 15"/>
            <p:cNvSpPr/>
            <p:nvPr/>
          </p:nvSpPr>
          <p:spPr>
            <a:xfrm>
              <a:off x="0" y="0"/>
              <a:ext cx="1478506" cy="2709333"/>
            </a:xfrm>
            <a:custGeom>
              <a:avLst/>
              <a:gdLst/>
              <a:ahLst/>
              <a:cxnLst/>
              <a:rect l="l" t="t" r="r" b="b"/>
              <a:pathLst>
                <a:path w="1478506" h="2709333">
                  <a:moveTo>
                    <a:pt x="0" y="0"/>
                  </a:moveTo>
                  <a:lnTo>
                    <a:pt x="1478506" y="0"/>
                  </a:lnTo>
                  <a:lnTo>
                    <a:pt x="1478506" y="2709333"/>
                  </a:lnTo>
                  <a:lnTo>
                    <a:pt x="0" y="2709333"/>
                  </a:ln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16" name="TextBox 16"/>
            <p:cNvSpPr txBox="1"/>
            <p:nvPr/>
          </p:nvSpPr>
          <p:spPr>
            <a:xfrm>
              <a:off x="0" y="-47625"/>
              <a:ext cx="1478506" cy="2756958"/>
            </a:xfrm>
            <a:prstGeom prst="rect">
              <a:avLst/>
            </a:prstGeom>
          </p:spPr>
          <p:txBody>
            <a:bodyPr lIns="50800" tIns="50800" rIns="50800" bIns="50800" rtlCol="0" anchor="ctr"/>
            <a:lstStyle/>
            <a:p>
              <a:pPr algn="ctr">
                <a:lnSpc>
                  <a:spcPts val="2239"/>
                </a:lnSpc>
              </a:pPr>
              <a:endParaRPr/>
            </a:p>
          </p:txBody>
        </p:sp>
      </p:grpSp>
      <p:sp>
        <p:nvSpPr>
          <p:cNvPr id="17" name="Freeform 17"/>
          <p:cNvSpPr/>
          <p:nvPr/>
        </p:nvSpPr>
        <p:spPr>
          <a:xfrm>
            <a:off x="598872" y="458184"/>
            <a:ext cx="326225" cy="336000"/>
          </a:xfrm>
          <a:custGeom>
            <a:avLst/>
            <a:gdLst/>
            <a:ahLst/>
            <a:cxnLst/>
            <a:rect l="l" t="t" r="r" b="b"/>
            <a:pathLst>
              <a:path w="326225" h="336000">
                <a:moveTo>
                  <a:pt x="0" y="0"/>
                </a:moveTo>
                <a:lnTo>
                  <a:pt x="326225" y="0"/>
                </a:lnTo>
                <a:lnTo>
                  <a:pt x="326225" y="336000"/>
                </a:lnTo>
                <a:lnTo>
                  <a:pt x="0" y="33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8" name="TextBox 18"/>
          <p:cNvSpPr txBox="1"/>
          <p:nvPr/>
        </p:nvSpPr>
        <p:spPr>
          <a:xfrm>
            <a:off x="15940842" y="517674"/>
            <a:ext cx="978460" cy="197971"/>
          </a:xfrm>
          <a:prstGeom prst="rect">
            <a:avLst/>
          </a:prstGeom>
        </p:spPr>
        <p:txBody>
          <a:bodyPr lIns="0" tIns="0" rIns="0" bIns="0" rtlCol="0" anchor="t">
            <a:spAutoFit/>
          </a:bodyPr>
          <a:lstStyle/>
          <a:p>
            <a:pPr algn="l">
              <a:lnSpc>
                <a:spcPts val="1680"/>
              </a:lnSpc>
              <a:spcBef>
                <a:spcPct val="0"/>
              </a:spcBef>
            </a:pPr>
            <a:r>
              <a:rPr lang="en-US" sz="1200">
                <a:solidFill>
                  <a:srgbClr val="1F2020"/>
                </a:solidFill>
                <a:latin typeface="Open Sans"/>
              </a:rPr>
              <a:t>Contact</a:t>
            </a:r>
          </a:p>
        </p:txBody>
      </p:sp>
      <p:sp>
        <p:nvSpPr>
          <p:cNvPr id="19" name="TextBox 19"/>
          <p:cNvSpPr txBox="1"/>
          <p:nvPr/>
        </p:nvSpPr>
        <p:spPr>
          <a:xfrm>
            <a:off x="14385046" y="517674"/>
            <a:ext cx="1060497" cy="197971"/>
          </a:xfrm>
          <a:prstGeom prst="rect">
            <a:avLst/>
          </a:prstGeom>
        </p:spPr>
        <p:txBody>
          <a:bodyPr lIns="0" tIns="0" rIns="0" bIns="0" rtlCol="0" anchor="t">
            <a:spAutoFit/>
          </a:bodyPr>
          <a:lstStyle/>
          <a:p>
            <a:pPr algn="l">
              <a:lnSpc>
                <a:spcPts val="1680"/>
              </a:lnSpc>
              <a:spcBef>
                <a:spcPct val="0"/>
              </a:spcBef>
            </a:pPr>
            <a:r>
              <a:rPr lang="en-US" sz="1200">
                <a:solidFill>
                  <a:srgbClr val="1F2020"/>
                </a:solidFill>
                <a:latin typeface="Open Sans"/>
              </a:rPr>
              <a:t>About Us</a:t>
            </a:r>
          </a:p>
        </p:txBody>
      </p:sp>
      <p:sp>
        <p:nvSpPr>
          <p:cNvPr id="20" name="TextBox 20"/>
          <p:cNvSpPr txBox="1"/>
          <p:nvPr/>
        </p:nvSpPr>
        <p:spPr>
          <a:xfrm>
            <a:off x="13154289" y="517674"/>
            <a:ext cx="735456" cy="197971"/>
          </a:xfrm>
          <a:prstGeom prst="rect">
            <a:avLst/>
          </a:prstGeom>
        </p:spPr>
        <p:txBody>
          <a:bodyPr lIns="0" tIns="0" rIns="0" bIns="0" rtlCol="0" anchor="t">
            <a:spAutoFit/>
          </a:bodyPr>
          <a:lstStyle/>
          <a:p>
            <a:pPr algn="l">
              <a:lnSpc>
                <a:spcPts val="1680"/>
              </a:lnSpc>
              <a:spcBef>
                <a:spcPct val="0"/>
              </a:spcBef>
            </a:pPr>
            <a:r>
              <a:rPr lang="en-US" sz="1200">
                <a:solidFill>
                  <a:srgbClr val="1F2020"/>
                </a:solidFill>
                <a:latin typeface="Open Sans"/>
              </a:rPr>
              <a:t>Service</a:t>
            </a:r>
          </a:p>
        </p:txBody>
      </p:sp>
      <p:sp>
        <p:nvSpPr>
          <p:cNvPr id="21" name="TextBox 21"/>
          <p:cNvSpPr txBox="1"/>
          <p:nvPr/>
        </p:nvSpPr>
        <p:spPr>
          <a:xfrm>
            <a:off x="11898530" y="517674"/>
            <a:ext cx="809760" cy="197971"/>
          </a:xfrm>
          <a:prstGeom prst="rect">
            <a:avLst/>
          </a:prstGeom>
        </p:spPr>
        <p:txBody>
          <a:bodyPr lIns="0" tIns="0" rIns="0" bIns="0" rtlCol="0" anchor="t">
            <a:spAutoFit/>
          </a:bodyPr>
          <a:lstStyle/>
          <a:p>
            <a:pPr algn="l">
              <a:lnSpc>
                <a:spcPts val="1680"/>
              </a:lnSpc>
              <a:spcBef>
                <a:spcPct val="0"/>
              </a:spcBef>
            </a:pPr>
            <a:r>
              <a:rPr lang="en-US" sz="1200">
                <a:solidFill>
                  <a:srgbClr val="1F2020"/>
                </a:solidFill>
                <a:latin typeface="Open Sans"/>
              </a:rPr>
              <a:t>Home</a:t>
            </a:r>
          </a:p>
        </p:txBody>
      </p:sp>
      <p:sp>
        <p:nvSpPr>
          <p:cNvPr id="22" name="TextBox 22"/>
          <p:cNvSpPr txBox="1"/>
          <p:nvPr/>
        </p:nvSpPr>
        <p:spPr>
          <a:xfrm>
            <a:off x="598872" y="1066800"/>
            <a:ext cx="6600361" cy="1422268"/>
          </a:xfrm>
          <a:prstGeom prst="rect">
            <a:avLst/>
          </a:prstGeom>
        </p:spPr>
        <p:txBody>
          <a:bodyPr lIns="0" tIns="0" rIns="0" bIns="0" rtlCol="0" anchor="t">
            <a:spAutoFit/>
          </a:bodyPr>
          <a:lstStyle/>
          <a:p>
            <a:pPr algn="l">
              <a:lnSpc>
                <a:spcPts val="5600"/>
              </a:lnSpc>
            </a:pPr>
            <a:r>
              <a:rPr lang="en-US" sz="5000">
                <a:solidFill>
                  <a:srgbClr val="FFFFFF"/>
                </a:solidFill>
                <a:latin typeface="Montserrat Bold"/>
              </a:rPr>
              <a:t>Product Management</a:t>
            </a:r>
          </a:p>
        </p:txBody>
      </p:sp>
      <p:sp>
        <p:nvSpPr>
          <p:cNvPr id="23" name="TextBox 23"/>
          <p:cNvSpPr txBox="1"/>
          <p:nvPr/>
        </p:nvSpPr>
        <p:spPr>
          <a:xfrm>
            <a:off x="11233453" y="3933273"/>
            <a:ext cx="496110" cy="297180"/>
          </a:xfrm>
          <a:prstGeom prst="rect">
            <a:avLst/>
          </a:prstGeom>
        </p:spPr>
        <p:txBody>
          <a:bodyPr lIns="0" tIns="0" rIns="0" bIns="0" rtlCol="0" anchor="t">
            <a:spAutoFit/>
          </a:bodyPr>
          <a:lstStyle/>
          <a:p>
            <a:pPr algn="ctr">
              <a:lnSpc>
                <a:spcPts val="2519"/>
              </a:lnSpc>
              <a:spcBef>
                <a:spcPct val="0"/>
              </a:spcBef>
            </a:pPr>
            <a:r>
              <a:rPr lang="en-US" sz="1799">
                <a:solidFill>
                  <a:srgbClr val="FFFFFF"/>
                </a:solidFill>
                <a:latin typeface="Open Sans Bold"/>
              </a:rPr>
              <a:t>01</a:t>
            </a:r>
          </a:p>
        </p:txBody>
      </p:sp>
      <p:sp>
        <p:nvSpPr>
          <p:cNvPr id="24" name="TextBox 24"/>
          <p:cNvSpPr txBox="1"/>
          <p:nvPr/>
        </p:nvSpPr>
        <p:spPr>
          <a:xfrm>
            <a:off x="11233453" y="5633898"/>
            <a:ext cx="496110" cy="297180"/>
          </a:xfrm>
          <a:prstGeom prst="rect">
            <a:avLst/>
          </a:prstGeom>
        </p:spPr>
        <p:txBody>
          <a:bodyPr lIns="0" tIns="0" rIns="0" bIns="0" rtlCol="0" anchor="t">
            <a:spAutoFit/>
          </a:bodyPr>
          <a:lstStyle/>
          <a:p>
            <a:pPr algn="ctr">
              <a:lnSpc>
                <a:spcPts val="2519"/>
              </a:lnSpc>
              <a:spcBef>
                <a:spcPct val="0"/>
              </a:spcBef>
            </a:pPr>
            <a:r>
              <a:rPr lang="en-US" sz="1799">
                <a:solidFill>
                  <a:srgbClr val="FFFFFF"/>
                </a:solidFill>
                <a:latin typeface="Open Sans Bold"/>
              </a:rPr>
              <a:t>02</a:t>
            </a:r>
          </a:p>
        </p:txBody>
      </p:sp>
      <p:sp>
        <p:nvSpPr>
          <p:cNvPr id="25" name="TextBox 25"/>
          <p:cNvSpPr txBox="1"/>
          <p:nvPr/>
        </p:nvSpPr>
        <p:spPr>
          <a:xfrm>
            <a:off x="5939550" y="2736718"/>
            <a:ext cx="10979753" cy="580368"/>
          </a:xfrm>
          <a:prstGeom prst="rect">
            <a:avLst/>
          </a:prstGeom>
        </p:spPr>
        <p:txBody>
          <a:bodyPr lIns="0" tIns="0" rIns="0" bIns="0" rtlCol="0" anchor="t">
            <a:spAutoFit/>
          </a:bodyPr>
          <a:lstStyle/>
          <a:p>
            <a:pPr algn="ctr">
              <a:lnSpc>
                <a:spcPts val="4759"/>
              </a:lnSpc>
            </a:pPr>
            <a:r>
              <a:rPr lang="en-US" sz="3399">
                <a:solidFill>
                  <a:srgbClr val="000000"/>
                </a:solidFill>
                <a:latin typeface="Canva Sans Bold"/>
              </a:rPr>
              <a:t>Included 100 sample products for demonstration</a:t>
            </a:r>
          </a:p>
        </p:txBody>
      </p:sp>
      <p:sp>
        <p:nvSpPr>
          <p:cNvPr id="26" name="TextBox 26"/>
          <p:cNvSpPr txBox="1"/>
          <p:nvPr/>
        </p:nvSpPr>
        <p:spPr>
          <a:xfrm>
            <a:off x="6232001" y="3472603"/>
            <a:ext cx="10499016" cy="1180421"/>
          </a:xfrm>
          <a:prstGeom prst="rect">
            <a:avLst/>
          </a:prstGeom>
        </p:spPr>
        <p:txBody>
          <a:bodyPr lIns="0" tIns="0" rIns="0" bIns="0" rtlCol="0" anchor="t">
            <a:spAutoFit/>
          </a:bodyPr>
          <a:lstStyle/>
          <a:p>
            <a:pPr algn="l">
              <a:lnSpc>
                <a:spcPts val="4759"/>
              </a:lnSpc>
            </a:pPr>
            <a:r>
              <a:rPr lang="en-US" sz="3399">
                <a:solidFill>
                  <a:srgbClr val="000000"/>
                </a:solidFill>
                <a:latin typeface="Canva Sans Bold"/>
              </a:rPr>
              <a:t>Created Product Listing Functionality on the basis of :</a:t>
            </a:r>
          </a:p>
        </p:txBody>
      </p:sp>
      <p:sp>
        <p:nvSpPr>
          <p:cNvPr id="27" name="TextBox 27"/>
          <p:cNvSpPr txBox="1"/>
          <p:nvPr/>
        </p:nvSpPr>
        <p:spPr>
          <a:xfrm>
            <a:off x="6122308" y="4795899"/>
            <a:ext cx="3601861" cy="2684072"/>
          </a:xfrm>
          <a:prstGeom prst="rect">
            <a:avLst/>
          </a:prstGeom>
        </p:spPr>
        <p:txBody>
          <a:bodyPr lIns="0" tIns="0" rIns="0" bIns="0" rtlCol="0" anchor="t">
            <a:spAutoFit/>
          </a:bodyPr>
          <a:lstStyle/>
          <a:p>
            <a:pPr marL="824940" lvl="1" indent="-412470" algn="just">
              <a:lnSpc>
                <a:spcPts val="5349"/>
              </a:lnSpc>
              <a:buFont typeface="Arial"/>
              <a:buChar char="•"/>
            </a:pPr>
            <a:r>
              <a:rPr lang="en-US" sz="3820">
                <a:solidFill>
                  <a:srgbClr val="000000"/>
                </a:solidFill>
                <a:latin typeface="Canva Sans Bold"/>
              </a:rPr>
              <a:t>Name</a:t>
            </a:r>
          </a:p>
          <a:p>
            <a:pPr marL="824940" lvl="1" indent="-412470" algn="ctr">
              <a:lnSpc>
                <a:spcPts val="5349"/>
              </a:lnSpc>
              <a:buFont typeface="Arial"/>
              <a:buChar char="•"/>
            </a:pPr>
            <a:r>
              <a:rPr lang="en-US" sz="3820">
                <a:solidFill>
                  <a:srgbClr val="000000"/>
                </a:solidFill>
                <a:latin typeface="Canva Sans Bold"/>
              </a:rPr>
              <a:t>Description</a:t>
            </a:r>
          </a:p>
          <a:p>
            <a:pPr marL="824940" lvl="1" indent="-412470" algn="l">
              <a:lnSpc>
                <a:spcPts val="5349"/>
              </a:lnSpc>
              <a:buFont typeface="Arial"/>
              <a:buChar char="•"/>
            </a:pPr>
            <a:r>
              <a:rPr lang="en-US" sz="3820">
                <a:solidFill>
                  <a:srgbClr val="000000"/>
                </a:solidFill>
                <a:latin typeface="Canva Sans Bold"/>
              </a:rPr>
              <a:t>Price</a:t>
            </a:r>
          </a:p>
          <a:p>
            <a:pPr marL="824940" lvl="1" indent="-412470" algn="l">
              <a:lnSpc>
                <a:spcPts val="5349"/>
              </a:lnSpc>
              <a:buFont typeface="Arial"/>
              <a:buChar char="•"/>
            </a:pPr>
            <a:r>
              <a:rPr lang="en-US" sz="3820">
                <a:solidFill>
                  <a:srgbClr val="000000"/>
                </a:solidFill>
                <a:latin typeface="Canva Sans Bold"/>
              </a:rPr>
              <a:t>Category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775566" y="8233433"/>
            <a:ext cx="1024867" cy="1024867"/>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7096803" y="557375"/>
            <a:ext cx="137619" cy="137619"/>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7" name="TextBox 7"/>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nvGrpSpPr>
          <p:cNvPr id="8" name="Group 8"/>
          <p:cNvGrpSpPr/>
          <p:nvPr/>
        </p:nvGrpSpPr>
        <p:grpSpPr>
          <a:xfrm>
            <a:off x="17353109" y="557375"/>
            <a:ext cx="137619" cy="137619"/>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10" name="TextBox 10"/>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nvGrpSpPr>
          <p:cNvPr id="11" name="Group 11"/>
          <p:cNvGrpSpPr/>
          <p:nvPr/>
        </p:nvGrpSpPr>
        <p:grpSpPr>
          <a:xfrm>
            <a:off x="17605028" y="557375"/>
            <a:ext cx="137619" cy="137619"/>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13" name="TextBox 13"/>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nvGrpSpPr>
          <p:cNvPr id="14" name="Group 14"/>
          <p:cNvGrpSpPr/>
          <p:nvPr/>
        </p:nvGrpSpPr>
        <p:grpSpPr>
          <a:xfrm>
            <a:off x="0" y="0"/>
            <a:ext cx="598872" cy="10287000"/>
            <a:chOff x="0" y="0"/>
            <a:chExt cx="157728" cy="2709333"/>
          </a:xfrm>
        </p:grpSpPr>
        <p:sp>
          <p:nvSpPr>
            <p:cNvPr id="15" name="Freeform 15"/>
            <p:cNvSpPr/>
            <p:nvPr/>
          </p:nvSpPr>
          <p:spPr>
            <a:xfrm>
              <a:off x="0" y="0"/>
              <a:ext cx="157728" cy="2709333"/>
            </a:xfrm>
            <a:custGeom>
              <a:avLst/>
              <a:gdLst/>
              <a:ahLst/>
              <a:cxnLst/>
              <a:rect l="l" t="t" r="r" b="b"/>
              <a:pathLst>
                <a:path w="157728" h="2709333">
                  <a:moveTo>
                    <a:pt x="0" y="0"/>
                  </a:moveTo>
                  <a:lnTo>
                    <a:pt x="157728" y="0"/>
                  </a:lnTo>
                  <a:lnTo>
                    <a:pt x="157728" y="2709333"/>
                  </a:lnTo>
                  <a:lnTo>
                    <a:pt x="0" y="2709333"/>
                  </a:ln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16" name="TextBox 16"/>
            <p:cNvSpPr txBox="1"/>
            <p:nvPr/>
          </p:nvSpPr>
          <p:spPr>
            <a:xfrm>
              <a:off x="0" y="-47625"/>
              <a:ext cx="157728" cy="2756958"/>
            </a:xfrm>
            <a:prstGeom prst="rect">
              <a:avLst/>
            </a:prstGeom>
          </p:spPr>
          <p:txBody>
            <a:bodyPr lIns="50800" tIns="50800" rIns="50800" bIns="50800" rtlCol="0" anchor="ctr"/>
            <a:lstStyle/>
            <a:p>
              <a:pPr algn="ctr">
                <a:lnSpc>
                  <a:spcPts val="2239"/>
                </a:lnSpc>
              </a:pPr>
              <a:endParaRPr/>
            </a:p>
          </p:txBody>
        </p:sp>
      </p:grpSp>
      <p:sp>
        <p:nvSpPr>
          <p:cNvPr id="17" name="Freeform 17"/>
          <p:cNvSpPr/>
          <p:nvPr/>
        </p:nvSpPr>
        <p:spPr>
          <a:xfrm>
            <a:off x="598872" y="458184"/>
            <a:ext cx="326225" cy="336000"/>
          </a:xfrm>
          <a:custGeom>
            <a:avLst/>
            <a:gdLst/>
            <a:ahLst/>
            <a:cxnLst/>
            <a:rect l="l" t="t" r="r" b="b"/>
            <a:pathLst>
              <a:path w="326225" h="336000">
                <a:moveTo>
                  <a:pt x="0" y="0"/>
                </a:moveTo>
                <a:lnTo>
                  <a:pt x="326225" y="0"/>
                </a:lnTo>
                <a:lnTo>
                  <a:pt x="326225" y="336000"/>
                </a:lnTo>
                <a:lnTo>
                  <a:pt x="0" y="33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8" name="Freeform 18"/>
          <p:cNvSpPr/>
          <p:nvPr/>
        </p:nvSpPr>
        <p:spPr>
          <a:xfrm>
            <a:off x="598872" y="2767627"/>
            <a:ext cx="14846671" cy="6033401"/>
          </a:xfrm>
          <a:custGeom>
            <a:avLst/>
            <a:gdLst/>
            <a:ahLst/>
            <a:cxnLst/>
            <a:rect l="l" t="t" r="r" b="b"/>
            <a:pathLst>
              <a:path w="14846671" h="6033401">
                <a:moveTo>
                  <a:pt x="0" y="0"/>
                </a:moveTo>
                <a:lnTo>
                  <a:pt x="14846670" y="0"/>
                </a:lnTo>
                <a:lnTo>
                  <a:pt x="14846670" y="6033401"/>
                </a:lnTo>
                <a:lnTo>
                  <a:pt x="0" y="6033401"/>
                </a:lnTo>
                <a:lnTo>
                  <a:pt x="0" y="0"/>
                </a:lnTo>
                <a:close/>
              </a:path>
            </a:pathLst>
          </a:custGeom>
          <a:blipFill>
            <a:blip r:embed="rId4"/>
            <a:stretch>
              <a:fillRect/>
            </a:stretch>
          </a:blipFill>
        </p:spPr>
      </p:sp>
      <p:sp>
        <p:nvSpPr>
          <p:cNvPr id="19" name="TextBox 19"/>
          <p:cNvSpPr txBox="1"/>
          <p:nvPr/>
        </p:nvSpPr>
        <p:spPr>
          <a:xfrm>
            <a:off x="15940842" y="517674"/>
            <a:ext cx="978460" cy="197971"/>
          </a:xfrm>
          <a:prstGeom prst="rect">
            <a:avLst/>
          </a:prstGeom>
        </p:spPr>
        <p:txBody>
          <a:bodyPr lIns="0" tIns="0" rIns="0" bIns="0" rtlCol="0" anchor="t">
            <a:spAutoFit/>
          </a:bodyPr>
          <a:lstStyle/>
          <a:p>
            <a:pPr algn="l">
              <a:lnSpc>
                <a:spcPts val="1680"/>
              </a:lnSpc>
              <a:spcBef>
                <a:spcPct val="0"/>
              </a:spcBef>
            </a:pPr>
            <a:r>
              <a:rPr lang="en-US" sz="1200">
                <a:solidFill>
                  <a:srgbClr val="1F2020"/>
                </a:solidFill>
                <a:latin typeface="Open Sans"/>
              </a:rPr>
              <a:t>Contact</a:t>
            </a:r>
          </a:p>
        </p:txBody>
      </p:sp>
      <p:sp>
        <p:nvSpPr>
          <p:cNvPr id="20" name="TextBox 20"/>
          <p:cNvSpPr txBox="1"/>
          <p:nvPr/>
        </p:nvSpPr>
        <p:spPr>
          <a:xfrm>
            <a:off x="14385046" y="517674"/>
            <a:ext cx="1060497" cy="197971"/>
          </a:xfrm>
          <a:prstGeom prst="rect">
            <a:avLst/>
          </a:prstGeom>
        </p:spPr>
        <p:txBody>
          <a:bodyPr lIns="0" tIns="0" rIns="0" bIns="0" rtlCol="0" anchor="t">
            <a:spAutoFit/>
          </a:bodyPr>
          <a:lstStyle/>
          <a:p>
            <a:pPr algn="l">
              <a:lnSpc>
                <a:spcPts val="1680"/>
              </a:lnSpc>
              <a:spcBef>
                <a:spcPct val="0"/>
              </a:spcBef>
            </a:pPr>
            <a:r>
              <a:rPr lang="en-US" sz="1200">
                <a:solidFill>
                  <a:srgbClr val="1F2020"/>
                </a:solidFill>
                <a:latin typeface="Open Sans"/>
              </a:rPr>
              <a:t>About Us</a:t>
            </a:r>
          </a:p>
        </p:txBody>
      </p:sp>
      <p:sp>
        <p:nvSpPr>
          <p:cNvPr id="21" name="TextBox 21"/>
          <p:cNvSpPr txBox="1"/>
          <p:nvPr/>
        </p:nvSpPr>
        <p:spPr>
          <a:xfrm>
            <a:off x="13154289" y="517674"/>
            <a:ext cx="735456" cy="197971"/>
          </a:xfrm>
          <a:prstGeom prst="rect">
            <a:avLst/>
          </a:prstGeom>
        </p:spPr>
        <p:txBody>
          <a:bodyPr lIns="0" tIns="0" rIns="0" bIns="0" rtlCol="0" anchor="t">
            <a:spAutoFit/>
          </a:bodyPr>
          <a:lstStyle/>
          <a:p>
            <a:pPr algn="l">
              <a:lnSpc>
                <a:spcPts val="1680"/>
              </a:lnSpc>
              <a:spcBef>
                <a:spcPct val="0"/>
              </a:spcBef>
            </a:pPr>
            <a:r>
              <a:rPr lang="en-US" sz="1200">
                <a:solidFill>
                  <a:srgbClr val="1F2020"/>
                </a:solidFill>
                <a:latin typeface="Open Sans"/>
              </a:rPr>
              <a:t>Service</a:t>
            </a:r>
          </a:p>
        </p:txBody>
      </p:sp>
      <p:sp>
        <p:nvSpPr>
          <p:cNvPr id="22" name="TextBox 22"/>
          <p:cNvSpPr txBox="1"/>
          <p:nvPr/>
        </p:nvSpPr>
        <p:spPr>
          <a:xfrm>
            <a:off x="11898530" y="517674"/>
            <a:ext cx="809760" cy="197971"/>
          </a:xfrm>
          <a:prstGeom prst="rect">
            <a:avLst/>
          </a:prstGeom>
        </p:spPr>
        <p:txBody>
          <a:bodyPr lIns="0" tIns="0" rIns="0" bIns="0" rtlCol="0" anchor="t">
            <a:spAutoFit/>
          </a:bodyPr>
          <a:lstStyle/>
          <a:p>
            <a:pPr algn="l">
              <a:lnSpc>
                <a:spcPts val="1680"/>
              </a:lnSpc>
              <a:spcBef>
                <a:spcPct val="0"/>
              </a:spcBef>
            </a:pPr>
            <a:r>
              <a:rPr lang="en-US" sz="1200">
                <a:solidFill>
                  <a:srgbClr val="1F2020"/>
                </a:solidFill>
                <a:latin typeface="Open Sans"/>
              </a:rPr>
              <a:t>Home</a:t>
            </a:r>
          </a:p>
        </p:txBody>
      </p:sp>
      <p:sp>
        <p:nvSpPr>
          <p:cNvPr id="23" name="TextBox 23"/>
          <p:cNvSpPr txBox="1"/>
          <p:nvPr/>
        </p:nvSpPr>
        <p:spPr>
          <a:xfrm>
            <a:off x="598872" y="1066800"/>
            <a:ext cx="6600361" cy="1422268"/>
          </a:xfrm>
          <a:prstGeom prst="rect">
            <a:avLst/>
          </a:prstGeom>
        </p:spPr>
        <p:txBody>
          <a:bodyPr lIns="0" tIns="0" rIns="0" bIns="0" rtlCol="0" anchor="t">
            <a:spAutoFit/>
          </a:bodyPr>
          <a:lstStyle/>
          <a:p>
            <a:pPr algn="l">
              <a:lnSpc>
                <a:spcPts val="5600"/>
              </a:lnSpc>
            </a:pPr>
            <a:r>
              <a:rPr lang="en-US" sz="5000">
                <a:solidFill>
                  <a:srgbClr val="1F2020"/>
                </a:solidFill>
                <a:latin typeface="Montserrat Bold"/>
              </a:rPr>
              <a:t>Product Management</a:t>
            </a:r>
          </a:p>
        </p:txBody>
      </p:sp>
      <p:sp>
        <p:nvSpPr>
          <p:cNvPr id="24" name="TextBox 24"/>
          <p:cNvSpPr txBox="1"/>
          <p:nvPr/>
        </p:nvSpPr>
        <p:spPr>
          <a:xfrm>
            <a:off x="11233453" y="3933273"/>
            <a:ext cx="496110" cy="297180"/>
          </a:xfrm>
          <a:prstGeom prst="rect">
            <a:avLst/>
          </a:prstGeom>
        </p:spPr>
        <p:txBody>
          <a:bodyPr lIns="0" tIns="0" rIns="0" bIns="0" rtlCol="0" anchor="t">
            <a:spAutoFit/>
          </a:bodyPr>
          <a:lstStyle/>
          <a:p>
            <a:pPr algn="ctr">
              <a:lnSpc>
                <a:spcPts val="2519"/>
              </a:lnSpc>
              <a:spcBef>
                <a:spcPct val="0"/>
              </a:spcBef>
            </a:pPr>
            <a:r>
              <a:rPr lang="en-US" sz="1799">
                <a:solidFill>
                  <a:srgbClr val="FFFFFF"/>
                </a:solidFill>
                <a:latin typeface="Open Sans Bold"/>
              </a:rPr>
              <a:t>01</a:t>
            </a:r>
          </a:p>
        </p:txBody>
      </p:sp>
      <p:sp>
        <p:nvSpPr>
          <p:cNvPr id="25" name="TextBox 25"/>
          <p:cNvSpPr txBox="1"/>
          <p:nvPr/>
        </p:nvSpPr>
        <p:spPr>
          <a:xfrm>
            <a:off x="11233453" y="5633898"/>
            <a:ext cx="496110" cy="297180"/>
          </a:xfrm>
          <a:prstGeom prst="rect">
            <a:avLst/>
          </a:prstGeom>
        </p:spPr>
        <p:txBody>
          <a:bodyPr lIns="0" tIns="0" rIns="0" bIns="0" rtlCol="0" anchor="t">
            <a:spAutoFit/>
          </a:bodyPr>
          <a:lstStyle/>
          <a:p>
            <a:pPr algn="ctr">
              <a:lnSpc>
                <a:spcPts val="2519"/>
              </a:lnSpc>
              <a:spcBef>
                <a:spcPct val="0"/>
              </a:spcBef>
            </a:pPr>
            <a:r>
              <a:rPr lang="en-US" sz="1799">
                <a:solidFill>
                  <a:srgbClr val="FFFFFF"/>
                </a:solidFill>
                <a:latin typeface="Open Sans Bold"/>
              </a:rPr>
              <a:t>02</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442</Words>
  <Application>Microsoft Office PowerPoint</Application>
  <PresentationFormat>Custom</PresentationFormat>
  <Paragraphs>138</Paragraphs>
  <Slides>18</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Times New Roman Bold</vt:lpstr>
      <vt:lpstr>Poppins Bold</vt:lpstr>
      <vt:lpstr>Open Sans Bold</vt:lpstr>
      <vt:lpstr>Arial</vt:lpstr>
      <vt:lpstr>Montserrat Bold</vt:lpstr>
      <vt:lpstr>Canva Sans Bold</vt:lpstr>
      <vt:lpstr>Open Sans</vt:lpstr>
      <vt:lpstr>Montserrat</vt:lpstr>
      <vt:lpstr>Canva Sans</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dc:title>
  <cp:lastModifiedBy>Dinesh Gupta</cp:lastModifiedBy>
  <cp:revision>3</cp:revision>
  <dcterms:created xsi:type="dcterms:W3CDTF">2006-08-16T00:00:00Z</dcterms:created>
  <dcterms:modified xsi:type="dcterms:W3CDTF">2024-05-21T19:25:15Z</dcterms:modified>
  <dc:identifier>DAGF4P3cbeE</dc:identifier>
</cp:coreProperties>
</file>