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786A-CCE7-AE0A-FE3D-C959DB05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F3351-512C-FA3A-8CAB-34F478D73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FE605-B0F0-E307-B989-F264161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3A4C-2238-0053-63D2-B434789C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98ED-EC7E-55C3-74C7-3104DBFD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5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AA03-7F2A-550A-9031-004F10F5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8BA2-12A7-0BDD-2A38-870617D22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2D97-D2BD-8C14-0D9F-A1CFE1D3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0ED2-297A-96B3-1F41-CF98CF6B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1C7D-3CBA-3580-FB56-877FA48A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FC268-0C2A-0AC6-0493-37E1804AE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280B4-1202-6E16-AF9A-50B25A52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7878-F15F-145F-E948-21E79F14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4AFE-ADBC-3CA3-EBB8-DB1197E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0AB8-3FAA-9B79-2730-974629DC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7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3B01-2EAF-0D22-FF4E-C65CB5DC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8C71-BA81-46AC-027E-A85617DE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D21B-13EB-4E7A-E323-63C697B4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A22F-674F-EC94-7560-A16168AA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5FF9-BD2D-A756-0742-1882B63E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16D1-2040-F3E0-9466-75C6667E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759F-23D1-A72A-C9A9-4CB93E4D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BB20-2143-A8DF-3512-A1C3B0DA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E333-50BB-5948-57E0-A1E100D6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719D-F836-4D7E-221F-644A4066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64B9-89E9-68FE-9FD0-958593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0F79-BAD5-6BC2-6FF1-B172E5604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C46CC-92D7-7ADC-3282-BC494384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5224-9FEF-89C6-95CB-2D682AAE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FD93-8CCD-8AAC-4B76-C7119A9C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23612-E416-A3AE-F778-80C5AB5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7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0921-871E-F92F-9BD8-B93B3B7F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3411-6127-68BC-F5A8-1B5BA30C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FAA4E-ED99-DD2D-665E-CC436412E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F3F2B-AB1F-D65D-E001-2851E9E13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DA424-F4E5-5D35-ADAF-78E772070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46D4F-A18B-168D-EA3D-BCC3D51C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6E6D7-2C9D-207D-E4C6-E8DBF3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AB65B-445F-762E-76D8-A702A1BA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A1C-C5F9-B8CD-502F-0CF23A96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73A80-B4DF-ABA5-9413-39812DE1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E124B-7698-29EE-7633-E8D78848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8107E-2725-446F-0733-7C83BA62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5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74EC3-05EA-B87A-96E7-B8A37CC1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EC399-8227-B086-3502-C2F79927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27F9-9096-BEF5-9E6A-2BBC8BC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5724-10DB-5976-C64A-AD6E12B2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9057-56D2-AF49-E351-2AD119F9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57E1-7FD1-1CF9-D524-93DCB1DD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5E58-F2CA-A06A-51F5-DDB342CE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6DC4-107A-4AEE-4196-4BCAF641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3496A-A7BC-0F03-0178-C03C06BA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4BB4-5D8D-AB36-797E-9C1A5238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D8931-A0B6-F1A9-2A14-91E2C80E9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A983E-AA5E-5BFD-0EBA-D4FE10C5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F2AAE-4E2B-549E-9390-EC856A3C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E92EE-58E8-E92E-3983-DD6D93FF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9D73-4D52-1C8E-544F-1C493787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4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26CDB-F4E1-1280-0D55-66BB5586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FD1A-1126-71F9-AFA9-88D90411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8CE0-4B28-7282-9C6D-09ABB2771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679-8821-4147-8577-F4789E85ED13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EC67-D0A9-D3C2-C32F-1D8971A3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78B3-EA55-AB9C-8357-9149A6EE4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24AF-8F1A-467A-9318-86E07E6C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8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F00D0F6C-F1B2-0975-3000-B1447206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4" y="430385"/>
            <a:ext cx="10559332" cy="58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V Narasimha Raju</dc:creator>
  <cp:lastModifiedBy>G V Narasimha Raju</cp:lastModifiedBy>
  <cp:revision>1</cp:revision>
  <dcterms:created xsi:type="dcterms:W3CDTF">2022-11-27T00:12:00Z</dcterms:created>
  <dcterms:modified xsi:type="dcterms:W3CDTF">2022-11-27T00:12:17Z</dcterms:modified>
</cp:coreProperties>
</file>