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95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tdin\Downloads\Sales_Performance_Analysis%20-%20Sales_Performance_Analysis.csv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[Sales_Performance_Analysis - Sales_Performance_Analysis.csv.csv]Task 1!PivotTable6</c:name>
    <c:fmtId val="2"/>
  </c:pivotSource>
  <c:chart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view3D>
      <c:perspective val="30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'Task 1'!$K$4:$K$5</c:f>
              <c:strCache>
                <c:ptCount val="1"/>
                <c:pt idx="0">
                  <c:v>East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'Task 1'!$J$6:$J$11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1'!$K$6:$K$11</c:f>
              <c:numCache>
                <c:formatCode>General</c:formatCode>
                <c:ptCount val="5"/>
                <c:pt idx="0">
                  <c:v>215</c:v>
                </c:pt>
                <c:pt idx="1">
                  <c:v>194</c:v>
                </c:pt>
                <c:pt idx="2">
                  <c:v>215</c:v>
                </c:pt>
                <c:pt idx="3">
                  <c:v>180</c:v>
                </c:pt>
                <c:pt idx="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'Task 1'!$L$4:$L$5</c:f>
              <c:strCache>
                <c:ptCount val="1"/>
                <c:pt idx="0">
                  <c:v>North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'Task 1'!$J$6:$J$11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1'!$L$6:$L$11</c:f>
              <c:numCache>
                <c:formatCode>General</c:formatCode>
                <c:ptCount val="5"/>
                <c:pt idx="0">
                  <c:v>214</c:v>
                </c:pt>
                <c:pt idx="1">
                  <c:v>198</c:v>
                </c:pt>
                <c:pt idx="2">
                  <c:v>207</c:v>
                </c:pt>
                <c:pt idx="3">
                  <c:v>181</c:v>
                </c:pt>
                <c:pt idx="4">
                  <c:v>183</c:v>
                </c:pt>
              </c:numCache>
            </c:numRef>
          </c:val>
        </c:ser>
        <c:ser>
          <c:idx val="2"/>
          <c:order val="2"/>
          <c:tx>
            <c:strRef>
              <c:f>'Task 1'!$M$4:$M$5</c:f>
              <c:strCache>
                <c:ptCount val="1"/>
                <c:pt idx="0">
                  <c:v>South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'Task 1'!$J$6:$J$11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1'!$M$6:$M$11</c:f>
              <c:numCache>
                <c:formatCode>General</c:formatCode>
                <c:ptCount val="5"/>
                <c:pt idx="0">
                  <c:v>215</c:v>
                </c:pt>
                <c:pt idx="1">
                  <c:v>196</c:v>
                </c:pt>
                <c:pt idx="2">
                  <c:v>193</c:v>
                </c:pt>
                <c:pt idx="3">
                  <c:v>201</c:v>
                </c:pt>
                <c:pt idx="4">
                  <c:v>193</c:v>
                </c:pt>
              </c:numCache>
            </c:numRef>
          </c:val>
        </c:ser>
        <c:ser>
          <c:idx val="3"/>
          <c:order val="3"/>
          <c:tx>
            <c:strRef>
              <c:f>'Task 1'!$N$4:$N$5</c:f>
              <c:strCache>
                <c:ptCount val="1"/>
                <c:pt idx="0">
                  <c:v>West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'Task 1'!$J$6:$J$11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1'!$N$6:$N$11</c:f>
              <c:numCache>
                <c:formatCode>General</c:formatCode>
                <c:ptCount val="5"/>
                <c:pt idx="0">
                  <c:v>200</c:v>
                </c:pt>
                <c:pt idx="1">
                  <c:v>222</c:v>
                </c:pt>
                <c:pt idx="2">
                  <c:v>200</c:v>
                </c:pt>
                <c:pt idx="3">
                  <c:v>170</c:v>
                </c:pt>
                <c:pt idx="4">
                  <c:v>184</c:v>
                </c:pt>
              </c:numCache>
            </c:numRef>
          </c:val>
        </c:ser>
        <c:shape val="box"/>
        <c:axId val="110267008"/>
        <c:axId val="160982144"/>
        <c:axId val="0"/>
      </c:bar3DChart>
      <c:catAx>
        <c:axId val="110267008"/>
        <c:scaling>
          <c:orientation val="minMax"/>
        </c:scaling>
        <c:axPos val="b"/>
        <c:tickLblPos val="nextTo"/>
        <c:crossAx val="160982144"/>
        <c:crosses val="autoZero"/>
        <c:auto val="1"/>
        <c:lblAlgn val="ctr"/>
        <c:lblOffset val="100"/>
      </c:catAx>
      <c:valAx>
        <c:axId val="160982144"/>
        <c:scaling>
          <c:orientation val="minMax"/>
        </c:scaling>
        <c:axPos val="l"/>
        <c:majorGridlines/>
        <c:numFmt formatCode="0%" sourceLinked="1"/>
        <c:tickLblPos val="nextTo"/>
        <c:crossAx val="1102670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'Task 8'!$K$12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'Task 8'!$J$13:$J$17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8'!$K$13:$K$17</c:f>
              <c:numCache>
                <c:formatCode>General</c:formatCode>
                <c:ptCount val="5"/>
                <c:pt idx="0">
                  <c:v>558307.98999999987</c:v>
                </c:pt>
                <c:pt idx="1">
                  <c:v>453722.85</c:v>
                </c:pt>
                <c:pt idx="2">
                  <c:v>558116.89999999991</c:v>
                </c:pt>
                <c:pt idx="3">
                  <c:v>449735.77999999997</c:v>
                </c:pt>
                <c:pt idx="4">
                  <c:v>575612.96</c:v>
                </c:pt>
              </c:numCache>
            </c:numRef>
          </c:val>
        </c:ser>
        <c:ser>
          <c:idx val="1"/>
          <c:order val="1"/>
          <c:tx>
            <c:strRef>
              <c:f>'Task 8'!$L$12</c:f>
              <c:strCache>
                <c:ptCount val="1"/>
                <c:pt idx="0">
                  <c:v>North</c:v>
                </c:pt>
              </c:strCache>
            </c:strRef>
          </c:tx>
          <c:cat>
            <c:strRef>
              <c:f>'Task 8'!$J$13:$J$17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8'!$L$13:$L$17</c:f>
              <c:numCache>
                <c:formatCode>General</c:formatCode>
                <c:ptCount val="5"/>
                <c:pt idx="0">
                  <c:v>575975.88000000012</c:v>
                </c:pt>
                <c:pt idx="1">
                  <c:v>527159.54999999993</c:v>
                </c:pt>
                <c:pt idx="2">
                  <c:v>494993.62999999989</c:v>
                </c:pt>
                <c:pt idx="3">
                  <c:v>471913.51</c:v>
                </c:pt>
                <c:pt idx="4">
                  <c:v>469626.43000000005</c:v>
                </c:pt>
              </c:numCache>
            </c:numRef>
          </c:val>
        </c:ser>
        <c:ser>
          <c:idx val="2"/>
          <c:order val="2"/>
          <c:tx>
            <c:strRef>
              <c:f>'Task 8'!$M$12</c:f>
              <c:strCache>
                <c:ptCount val="1"/>
                <c:pt idx="0">
                  <c:v>South</c:v>
                </c:pt>
              </c:strCache>
            </c:strRef>
          </c:tx>
          <c:cat>
            <c:strRef>
              <c:f>'Task 8'!$J$13:$J$17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8'!$M$13:$M$17</c:f>
              <c:numCache>
                <c:formatCode>General</c:formatCode>
                <c:ptCount val="5"/>
                <c:pt idx="0">
                  <c:v>529784.90000000026</c:v>
                </c:pt>
                <c:pt idx="1">
                  <c:v>492194.56000000011</c:v>
                </c:pt>
                <c:pt idx="2">
                  <c:v>487656.54000000015</c:v>
                </c:pt>
                <c:pt idx="3">
                  <c:v>496331.25</c:v>
                </c:pt>
                <c:pt idx="4">
                  <c:v>488444.03</c:v>
                </c:pt>
              </c:numCache>
            </c:numRef>
          </c:val>
        </c:ser>
        <c:ser>
          <c:idx val="3"/>
          <c:order val="3"/>
          <c:tx>
            <c:strRef>
              <c:f>'Task 8'!$N$12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'Task 8'!$J$13:$J$17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8'!$N$13:$N$17</c:f>
              <c:numCache>
                <c:formatCode>General</c:formatCode>
                <c:ptCount val="5"/>
                <c:pt idx="0">
                  <c:v>491938.80999999988</c:v>
                </c:pt>
                <c:pt idx="1">
                  <c:v>574757.97</c:v>
                </c:pt>
                <c:pt idx="2">
                  <c:v>508729.08999999997</c:v>
                </c:pt>
                <c:pt idx="3">
                  <c:v>446244.5199999999</c:v>
                </c:pt>
                <c:pt idx="4">
                  <c:v>458536.54000000021</c:v>
                </c:pt>
              </c:numCache>
            </c:numRef>
          </c:val>
        </c:ser>
        <c:shape val="cylinder"/>
        <c:axId val="141040640"/>
        <c:axId val="141051392"/>
        <c:axId val="0"/>
      </c:bar3DChart>
      <c:catAx>
        <c:axId val="141040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Sum of Sales Amount as per Product Category and Region</a:t>
                </a:r>
              </a:p>
            </c:rich>
          </c:tx>
          <c:layout/>
        </c:title>
        <c:tickLblPos val="nextTo"/>
        <c:crossAx val="141051392"/>
        <c:crosses val="autoZero"/>
        <c:auto val="1"/>
        <c:lblAlgn val="ctr"/>
        <c:lblOffset val="100"/>
      </c:catAx>
      <c:valAx>
        <c:axId val="141051392"/>
        <c:scaling>
          <c:orientation val="minMax"/>
        </c:scaling>
        <c:axPos val="l"/>
        <c:majorGridlines/>
        <c:numFmt formatCode="General" sourceLinked="1"/>
        <c:tickLblPos val="nextTo"/>
        <c:crossAx val="141040640"/>
        <c:crosses val="autoZero"/>
        <c:crossBetween val="between"/>
      </c:valAx>
    </c:plotArea>
    <c:legend>
      <c:legendPos val="r"/>
      <c:layout/>
    </c:legend>
    <c:plotVisOnly val="1"/>
    <c:dispBlanksAs val="gap"/>
  </c:chart>
  <c:spPr>
    <a:gradFill rotWithShape="1">
      <a:gsLst>
        <a:gs pos="0">
          <a:schemeClr val="accent1">
            <a:tint val="50000"/>
            <a:satMod val="300000"/>
          </a:schemeClr>
        </a:gs>
        <a:gs pos="35000">
          <a:schemeClr val="accent1">
            <a:tint val="37000"/>
            <a:satMod val="300000"/>
          </a:schemeClr>
        </a:gs>
        <a:gs pos="100000">
          <a:schemeClr val="accent1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1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pivotSource>
    <c:name>[Sales_Performance_Analysis - Sales_Performance_Analysis.csv.csv]Task 3!PivotTable7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Average Sales Amount For Each Region</a:t>
            </a:r>
          </a:p>
        </c:rich>
      </c:tx>
      <c:layout/>
    </c:title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'Task 3'!$L$1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'Task 3'!$K$2:$K$6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'Task 3'!$L$2:$L$6</c:f>
              <c:numCache>
                <c:formatCode>0.00</c:formatCode>
                <c:ptCount val="4"/>
                <c:pt idx="0">
                  <c:v>2507.7260676328519</c:v>
                </c:pt>
                <c:pt idx="1">
                  <c:v>2573.119554204658</c:v>
                </c:pt>
                <c:pt idx="2">
                  <c:v>2494.4112799999994</c:v>
                </c:pt>
                <c:pt idx="3">
                  <c:v>2535.998905930473</c:v>
                </c:pt>
              </c:numCache>
            </c:numRef>
          </c:val>
        </c:ser>
        <c:dLbls>
          <c:showVal val="1"/>
        </c:dLbls>
        <c:overlap val="-25"/>
        <c:axId val="96134272"/>
        <c:axId val="96135808"/>
      </c:barChart>
      <c:catAx>
        <c:axId val="96134272"/>
        <c:scaling>
          <c:orientation val="minMax"/>
        </c:scaling>
        <c:axPos val="b"/>
        <c:majorTickMark val="none"/>
        <c:tickLblPos val="nextTo"/>
        <c:crossAx val="96135808"/>
        <c:crosses val="autoZero"/>
        <c:auto val="1"/>
        <c:lblAlgn val="ctr"/>
        <c:lblOffset val="100"/>
      </c:catAx>
      <c:valAx>
        <c:axId val="96135808"/>
        <c:scaling>
          <c:orientation val="minMax"/>
        </c:scaling>
        <c:delete val="1"/>
        <c:axPos val="l"/>
        <c:numFmt formatCode="0.00" sourceLinked="1"/>
        <c:majorTickMark val="none"/>
        <c:tickLblPos val="none"/>
        <c:crossAx val="96134272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8"/>
  <c:pivotSource>
    <c:name>[Sales_Performance_Analysis - Sales_Performance_Analysis.csv.csv]Task 4!PivotTable8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Total Sales As Per Region</a:t>
            </a:r>
          </a:p>
        </c:rich>
      </c:tx>
      <c:layout/>
    </c:title>
    <c:pivotFmts>
      <c:pivotFmt>
        <c:idx val="0"/>
      </c:pivotFmt>
      <c:pivotFmt>
        <c:idx val="1"/>
        <c:marker>
          <c:symbol val="none"/>
        </c:marker>
      </c:pivotFmt>
    </c:pivotFmts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strRef>
              <c:f>'Task 4'!$N$3:$N$4</c:f>
              <c:strCache>
                <c:ptCount val="1"/>
                <c:pt idx="0">
                  <c:v>Average of Discount (%)</c:v>
                </c:pt>
              </c:strCache>
            </c:strRef>
          </c:tx>
          <c:cat>
            <c:strRef>
              <c:f>'Task 4'!$M$5:$M$6</c:f>
              <c:strCache>
                <c:ptCount val="1"/>
                <c:pt idx="0">
                  <c:v>Furniture</c:v>
                </c:pt>
              </c:strCache>
            </c:strRef>
          </c:cat>
          <c:val>
            <c:numRef>
              <c:f>'Task 4'!$N$5:$N$6</c:f>
              <c:numCache>
                <c:formatCode>General</c:formatCode>
                <c:ptCount val="1"/>
                <c:pt idx="0">
                  <c:v>25.230392156862745</c:v>
                </c:pt>
              </c:numCache>
            </c:numRef>
          </c:val>
        </c:ser>
        <c:ser>
          <c:idx val="1"/>
          <c:order val="1"/>
          <c:tx>
            <c:strRef>
              <c:f>'Task 4'!$O$3:$O$4</c:f>
              <c:strCache>
                <c:ptCount val="1"/>
                <c:pt idx="0">
                  <c:v>Sum of Profit</c:v>
                </c:pt>
              </c:strCache>
            </c:strRef>
          </c:tx>
          <c:cat>
            <c:strRef>
              <c:f>'Task 4'!$M$5:$M$6</c:f>
              <c:strCache>
                <c:ptCount val="1"/>
                <c:pt idx="0">
                  <c:v>Furniture</c:v>
                </c:pt>
              </c:strCache>
            </c:strRef>
          </c:cat>
          <c:val>
            <c:numRef>
              <c:f>'Task 4'!$O$5:$O$6</c:f>
              <c:numCache>
                <c:formatCode>General</c:formatCode>
                <c:ptCount val="1"/>
                <c:pt idx="0">
                  <c:v>835080.3199999996</c:v>
                </c:pt>
              </c:numCache>
            </c:numRef>
          </c:val>
        </c:ser>
        <c:shape val="cylinder"/>
        <c:axId val="90712320"/>
        <c:axId val="90723072"/>
        <c:axId val="0"/>
      </c:bar3DChart>
      <c:catAx>
        <c:axId val="90712320"/>
        <c:scaling>
          <c:orientation val="minMax"/>
        </c:scaling>
        <c:axPos val="b"/>
        <c:tickLblPos val="nextTo"/>
        <c:crossAx val="90723072"/>
        <c:crosses val="autoZero"/>
        <c:auto val="1"/>
        <c:lblAlgn val="ctr"/>
        <c:lblOffset val="100"/>
      </c:catAx>
      <c:valAx>
        <c:axId val="90723072"/>
        <c:scaling>
          <c:orientation val="minMax"/>
        </c:scaling>
        <c:axPos val="l"/>
        <c:majorGridlines/>
        <c:numFmt formatCode="General" sourceLinked="1"/>
        <c:tickLblPos val="nextTo"/>
        <c:crossAx val="907123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5"/>
  <c:chart>
    <c:title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'Task 4'!$N$26</c:f>
              <c:strCache>
                <c:ptCount val="1"/>
                <c:pt idx="0">
                  <c:v>Sum of Sales Amount</c:v>
                </c:pt>
              </c:strCache>
            </c:strRef>
          </c:tx>
          <c:cat>
            <c:strRef>
              <c:f>'Task 4'!$M$27:$M$30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'Task 4'!$N$27:$N$30</c:f>
              <c:numCache>
                <c:formatCode>General</c:formatCode>
                <c:ptCount val="4"/>
                <c:pt idx="0">
                  <c:v>2595496.4800000018</c:v>
                </c:pt>
                <c:pt idx="1">
                  <c:v>2539668.9999999977</c:v>
                </c:pt>
                <c:pt idx="2">
                  <c:v>2494411.2799999993</c:v>
                </c:pt>
                <c:pt idx="3">
                  <c:v>2480206.9300000025</c:v>
                </c:pt>
              </c:numCache>
            </c:numRef>
          </c:val>
        </c:ser>
        <c:shape val="cylinder"/>
        <c:axId val="94986240"/>
        <c:axId val="94988160"/>
        <c:axId val="0"/>
      </c:bar3DChart>
      <c:catAx>
        <c:axId val="94986240"/>
        <c:scaling>
          <c:orientation val="minMax"/>
        </c:scaling>
        <c:axPos val="b"/>
        <c:numFmt formatCode="General" sourceLinked="1"/>
        <c:tickLblPos val="nextTo"/>
        <c:crossAx val="94988160"/>
        <c:crosses val="autoZero"/>
        <c:auto val="1"/>
        <c:lblAlgn val="ctr"/>
        <c:lblOffset val="100"/>
      </c:catAx>
      <c:valAx>
        <c:axId val="94988160"/>
        <c:scaling>
          <c:orientation val="minMax"/>
        </c:scaling>
        <c:axPos val="l"/>
        <c:majorGridlines/>
        <c:numFmt formatCode="General" sourceLinked="1"/>
        <c:tickLblPos val="nextTo"/>
        <c:crossAx val="949862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view3D>
      <c:rotX val="90"/>
      <c:rotY val="9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'Task 5'!$K$13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'Task 5'!$J$14:$J$18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5'!$K$14:$K$18</c:f>
              <c:numCache>
                <c:formatCode>General</c:formatCode>
                <c:ptCount val="5"/>
                <c:pt idx="0">
                  <c:v>558307.98999999987</c:v>
                </c:pt>
                <c:pt idx="1">
                  <c:v>453722.85</c:v>
                </c:pt>
                <c:pt idx="2">
                  <c:v>558116.89999999991</c:v>
                </c:pt>
                <c:pt idx="3">
                  <c:v>449735.77999999997</c:v>
                </c:pt>
                <c:pt idx="4">
                  <c:v>575612.96</c:v>
                </c:pt>
              </c:numCache>
            </c:numRef>
          </c:val>
        </c:ser>
        <c:ser>
          <c:idx val="1"/>
          <c:order val="1"/>
          <c:tx>
            <c:strRef>
              <c:f>'Task 5'!$L$13</c:f>
              <c:strCache>
                <c:ptCount val="1"/>
                <c:pt idx="0">
                  <c:v>North</c:v>
                </c:pt>
              </c:strCache>
            </c:strRef>
          </c:tx>
          <c:cat>
            <c:strRef>
              <c:f>'Task 5'!$J$14:$J$18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5'!$L$14:$L$18</c:f>
              <c:numCache>
                <c:formatCode>General</c:formatCode>
                <c:ptCount val="5"/>
                <c:pt idx="0">
                  <c:v>575975.88000000012</c:v>
                </c:pt>
                <c:pt idx="1">
                  <c:v>527159.54999999993</c:v>
                </c:pt>
                <c:pt idx="2">
                  <c:v>494993.62999999989</c:v>
                </c:pt>
                <c:pt idx="3">
                  <c:v>471913.51</c:v>
                </c:pt>
                <c:pt idx="4">
                  <c:v>469626.43000000005</c:v>
                </c:pt>
              </c:numCache>
            </c:numRef>
          </c:val>
        </c:ser>
        <c:ser>
          <c:idx val="2"/>
          <c:order val="2"/>
          <c:tx>
            <c:strRef>
              <c:f>'Task 5'!$M$13</c:f>
              <c:strCache>
                <c:ptCount val="1"/>
                <c:pt idx="0">
                  <c:v>South</c:v>
                </c:pt>
              </c:strCache>
            </c:strRef>
          </c:tx>
          <c:cat>
            <c:strRef>
              <c:f>'Task 5'!$J$14:$J$18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5'!$M$14:$M$18</c:f>
              <c:numCache>
                <c:formatCode>General</c:formatCode>
                <c:ptCount val="5"/>
                <c:pt idx="0">
                  <c:v>529784.90000000026</c:v>
                </c:pt>
                <c:pt idx="1">
                  <c:v>492194.56000000011</c:v>
                </c:pt>
                <c:pt idx="2">
                  <c:v>487656.54000000015</c:v>
                </c:pt>
                <c:pt idx="3">
                  <c:v>496331.25</c:v>
                </c:pt>
                <c:pt idx="4">
                  <c:v>488444.03</c:v>
                </c:pt>
              </c:numCache>
            </c:numRef>
          </c:val>
        </c:ser>
        <c:ser>
          <c:idx val="3"/>
          <c:order val="3"/>
          <c:tx>
            <c:strRef>
              <c:f>'Task 5'!$N$13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'Task 5'!$J$14:$J$18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5'!$N$14:$N$18</c:f>
              <c:numCache>
                <c:formatCode>General</c:formatCode>
                <c:ptCount val="5"/>
                <c:pt idx="0">
                  <c:v>491938.80999999988</c:v>
                </c:pt>
                <c:pt idx="1">
                  <c:v>574757.97</c:v>
                </c:pt>
                <c:pt idx="2">
                  <c:v>508729.08999999997</c:v>
                </c:pt>
                <c:pt idx="3">
                  <c:v>446244.5199999999</c:v>
                </c:pt>
                <c:pt idx="4">
                  <c:v>458536.54000000021</c:v>
                </c:pt>
              </c:numCache>
            </c:numRef>
          </c:val>
        </c:ser>
        <c:shape val="box"/>
        <c:axId val="95188864"/>
        <c:axId val="96154752"/>
        <c:axId val="0"/>
      </c:bar3DChart>
      <c:catAx>
        <c:axId val="95188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Sales For Products</a:t>
                </a:r>
                <a:r>
                  <a:rPr lang="en-US" baseline="0"/>
                  <a:t> As Per Region</a:t>
                </a:r>
                <a:endParaRPr lang="en-US"/>
              </a:p>
            </c:rich>
          </c:tx>
          <c:layout/>
        </c:title>
        <c:tickLblPos val="nextTo"/>
        <c:crossAx val="96154752"/>
        <c:crosses val="autoZero"/>
        <c:auto val="1"/>
        <c:lblAlgn val="ctr"/>
        <c:lblOffset val="100"/>
      </c:catAx>
      <c:valAx>
        <c:axId val="96154752"/>
        <c:scaling>
          <c:orientation val="minMax"/>
        </c:scaling>
        <c:axPos val="l"/>
        <c:majorGridlines/>
        <c:numFmt formatCode="General" sourceLinked="1"/>
        <c:tickLblPos val="nextTo"/>
        <c:crossAx val="95188864"/>
        <c:crosses val="autoZero"/>
        <c:crossBetween val="between"/>
      </c:valAx>
    </c:plotArea>
    <c:legend>
      <c:legendPos val="r"/>
      <c:layout/>
    </c:legend>
    <c:plotVisOnly val="1"/>
  </c:chart>
  <c:spPr>
    <a:gradFill rotWithShape="1">
      <a:gsLst>
        <a:gs pos="0">
          <a:schemeClr val="accent1">
            <a:tint val="50000"/>
            <a:satMod val="300000"/>
          </a:schemeClr>
        </a:gs>
        <a:gs pos="35000">
          <a:schemeClr val="accent1">
            <a:tint val="37000"/>
            <a:satMod val="300000"/>
          </a:schemeClr>
        </a:gs>
        <a:gs pos="100000">
          <a:schemeClr val="accent1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1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otX val="80"/>
      <c:rotY val="9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'Task 5'!$K$22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'Task 5'!$J$23:$J$27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5'!$K$23:$K$27</c:f>
              <c:numCache>
                <c:formatCode>General</c:formatCode>
                <c:ptCount val="5"/>
                <c:pt idx="0">
                  <c:v>218161.34999999995</c:v>
                </c:pt>
                <c:pt idx="1">
                  <c:v>194570.4200000001</c:v>
                </c:pt>
                <c:pt idx="2">
                  <c:v>227380.53000000003</c:v>
                </c:pt>
                <c:pt idx="3">
                  <c:v>181843.68000000008</c:v>
                </c:pt>
                <c:pt idx="4">
                  <c:v>229704.77000000005</c:v>
                </c:pt>
              </c:numCache>
            </c:numRef>
          </c:val>
        </c:ser>
        <c:ser>
          <c:idx val="1"/>
          <c:order val="1"/>
          <c:tx>
            <c:strRef>
              <c:f>'Task 5'!$L$22</c:f>
              <c:strCache>
                <c:ptCount val="1"/>
                <c:pt idx="0">
                  <c:v>North</c:v>
                </c:pt>
              </c:strCache>
            </c:strRef>
          </c:tx>
          <c:cat>
            <c:strRef>
              <c:f>'Task 5'!$J$23:$J$27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5'!$L$23:$L$27</c:f>
              <c:numCache>
                <c:formatCode>General</c:formatCode>
                <c:ptCount val="5"/>
                <c:pt idx="0">
                  <c:v>207145.81999999995</c:v>
                </c:pt>
                <c:pt idx="1">
                  <c:v>203772.53000000003</c:v>
                </c:pt>
                <c:pt idx="2">
                  <c:v>209391.77999999997</c:v>
                </c:pt>
                <c:pt idx="3">
                  <c:v>172529.97000000003</c:v>
                </c:pt>
                <c:pt idx="4">
                  <c:v>177465.96999999997</c:v>
                </c:pt>
              </c:numCache>
            </c:numRef>
          </c:val>
        </c:ser>
        <c:ser>
          <c:idx val="2"/>
          <c:order val="2"/>
          <c:tx>
            <c:strRef>
              <c:f>'Task 5'!$M$22</c:f>
              <c:strCache>
                <c:ptCount val="1"/>
                <c:pt idx="0">
                  <c:v>South</c:v>
                </c:pt>
              </c:strCache>
            </c:strRef>
          </c:tx>
          <c:cat>
            <c:strRef>
              <c:f>'Task 5'!$J$23:$J$27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5'!$M$23:$M$27</c:f>
              <c:numCache>
                <c:formatCode>General</c:formatCode>
                <c:ptCount val="5"/>
                <c:pt idx="0">
                  <c:v>224799.75999999998</c:v>
                </c:pt>
                <c:pt idx="1">
                  <c:v>188923.49999999997</c:v>
                </c:pt>
                <c:pt idx="2">
                  <c:v>189883.77999999997</c:v>
                </c:pt>
                <c:pt idx="3">
                  <c:v>211125.65000000005</c:v>
                </c:pt>
                <c:pt idx="4">
                  <c:v>196169.85999999984</c:v>
                </c:pt>
              </c:numCache>
            </c:numRef>
          </c:val>
        </c:ser>
        <c:ser>
          <c:idx val="3"/>
          <c:order val="3"/>
          <c:tx>
            <c:strRef>
              <c:f>'Task 5'!$N$22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'Task 5'!$J$23:$J$27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5'!$N$23:$N$27</c:f>
              <c:numCache>
                <c:formatCode>General</c:formatCode>
                <c:ptCount val="5"/>
                <c:pt idx="0">
                  <c:v>206240.55999999982</c:v>
                </c:pt>
                <c:pt idx="1">
                  <c:v>216391.51000000004</c:v>
                </c:pt>
                <c:pt idx="2">
                  <c:v>208424.22999999998</c:v>
                </c:pt>
                <c:pt idx="3">
                  <c:v>174106.08000000002</c:v>
                </c:pt>
                <c:pt idx="4">
                  <c:v>193664.76000000007</c:v>
                </c:pt>
              </c:numCache>
            </c:numRef>
          </c:val>
        </c:ser>
        <c:shape val="box"/>
        <c:axId val="142874880"/>
        <c:axId val="142890112"/>
        <c:axId val="0"/>
      </c:bar3DChart>
      <c:catAx>
        <c:axId val="1428748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Profit For Products As Per Region</a:t>
                </a:r>
              </a:p>
            </c:rich>
          </c:tx>
          <c:layout/>
        </c:title>
        <c:tickLblPos val="nextTo"/>
        <c:crossAx val="142890112"/>
        <c:crosses val="autoZero"/>
        <c:auto val="1"/>
        <c:lblAlgn val="ctr"/>
        <c:lblOffset val="100"/>
      </c:catAx>
      <c:valAx>
        <c:axId val="142890112"/>
        <c:scaling>
          <c:orientation val="minMax"/>
        </c:scaling>
        <c:axPos val="l"/>
        <c:majorGridlines/>
        <c:numFmt formatCode="General" sourceLinked="1"/>
        <c:tickLblPos val="nextTo"/>
        <c:crossAx val="142874880"/>
        <c:crosses val="autoZero"/>
        <c:crossBetween val="between"/>
      </c:valAx>
    </c:plotArea>
    <c:legend>
      <c:legendPos val="r"/>
      <c:layout/>
    </c:legend>
    <c:plotVisOnly val="1"/>
  </c:chart>
  <c:spPr>
    <a:gradFill rotWithShape="1">
      <a:gsLst>
        <a:gs pos="0">
          <a:schemeClr val="accent1">
            <a:tint val="50000"/>
            <a:satMod val="300000"/>
          </a:schemeClr>
        </a:gs>
        <a:gs pos="35000">
          <a:schemeClr val="accent1">
            <a:tint val="37000"/>
            <a:satMod val="300000"/>
          </a:schemeClr>
        </a:gs>
        <a:gs pos="100000">
          <a:schemeClr val="accent1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1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 Sales Amount ForEach Region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'Task 6'!$K$9</c:f>
              <c:strCache>
                <c:ptCount val="1"/>
                <c:pt idx="0">
                  <c:v>Total Sales Amount</c:v>
                </c:pt>
              </c:strCache>
            </c:strRef>
          </c:tx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</c:dLbls>
          <c:cat>
            <c:strRef>
              <c:f>'Task 6'!$J$10:$J$13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'Task 6'!$K$10:$K$13</c:f>
              <c:numCache>
                <c:formatCode>General</c:formatCode>
                <c:ptCount val="4"/>
                <c:pt idx="0">
                  <c:v>2595496.4800000018</c:v>
                </c:pt>
                <c:pt idx="1">
                  <c:v>2539668.9999999977</c:v>
                </c:pt>
                <c:pt idx="2">
                  <c:v>2494411.2799999993</c:v>
                </c:pt>
                <c:pt idx="3">
                  <c:v>2480206.9300000025</c:v>
                </c:pt>
              </c:numCache>
            </c:numRef>
          </c:val>
        </c:ser>
        <c:axId val="96149888"/>
        <c:axId val="96176000"/>
      </c:barChart>
      <c:catAx>
        <c:axId val="96149888"/>
        <c:scaling>
          <c:orientation val="minMax"/>
        </c:scaling>
        <c:axPos val="b"/>
        <c:tickLblPos val="nextTo"/>
        <c:crossAx val="96176000"/>
        <c:crosses val="autoZero"/>
        <c:auto val="1"/>
        <c:lblAlgn val="ctr"/>
        <c:lblOffset val="100"/>
      </c:catAx>
      <c:valAx>
        <c:axId val="96176000"/>
        <c:scaling>
          <c:orientation val="minMax"/>
        </c:scaling>
        <c:axPos val="l"/>
        <c:majorGridlines/>
        <c:numFmt formatCode="General" sourceLinked="1"/>
        <c:tickLblPos val="nextTo"/>
        <c:crossAx val="961498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Percentage Contribution of Each</a:t>
            </a:r>
            <a:r>
              <a:rPr lang="en-US" baseline="0"/>
              <a:t> Product Category to Total Sales</a:t>
            </a:r>
            <a:endParaRPr lang="en-US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'Task 6'!$Q$9</c:f>
              <c:strCache>
                <c:ptCount val="1"/>
                <c:pt idx="0">
                  <c:v>Total Sales Amount</c:v>
                </c:pt>
              </c:strCache>
            </c:strRef>
          </c:tx>
          <c:explosion val="5"/>
          <c:dLbls>
            <c:showPercent val="1"/>
            <c:showLeaderLines val="1"/>
          </c:dLbls>
          <c:cat>
            <c:strRef>
              <c:f>'Task 6'!$P$10:$P$14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  <c:pt idx="3">
                  <c:v>Groceries</c:v>
                </c:pt>
                <c:pt idx="4">
                  <c:v>Sports</c:v>
                </c:pt>
              </c:strCache>
            </c:strRef>
          </c:cat>
          <c:val>
            <c:numRef>
              <c:f>'Task 6'!$Q$10:$Q$14</c:f>
              <c:numCache>
                <c:formatCode>General</c:formatCode>
                <c:ptCount val="5"/>
                <c:pt idx="0">
                  <c:v>2156007.5799999982</c:v>
                </c:pt>
                <c:pt idx="1">
                  <c:v>2047834.9300000004</c:v>
                </c:pt>
                <c:pt idx="2">
                  <c:v>2049496.1599999995</c:v>
                </c:pt>
                <c:pt idx="3">
                  <c:v>1864225.0599999994</c:v>
                </c:pt>
                <c:pt idx="4">
                  <c:v>1992219.959999999</c:v>
                </c:pt>
              </c:numCache>
            </c:numRef>
          </c:val>
        </c:ser>
        <c:firstSliceAng val="5"/>
      </c:pieChart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Relationship Between</a:t>
            </a:r>
            <a:r>
              <a:rPr lang="en-US" baseline="0"/>
              <a:t> Discount and Sales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'Task 7'!$F$1</c:f>
              <c:strCache>
                <c:ptCount val="1"/>
                <c:pt idx="0">
                  <c:v>Sales Amount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'Task 7'!$E$2:$E$4001</c:f>
              <c:numCache>
                <c:formatCode>0</c:formatCode>
                <c:ptCount val="4000"/>
                <c:pt idx="0">
                  <c:v>37</c:v>
                </c:pt>
                <c:pt idx="1">
                  <c:v>33</c:v>
                </c:pt>
                <c:pt idx="2">
                  <c:v>15</c:v>
                </c:pt>
                <c:pt idx="3">
                  <c:v>3</c:v>
                </c:pt>
                <c:pt idx="4">
                  <c:v>28</c:v>
                </c:pt>
                <c:pt idx="5">
                  <c:v>50</c:v>
                </c:pt>
                <c:pt idx="6">
                  <c:v>18</c:v>
                </c:pt>
                <c:pt idx="7">
                  <c:v>16</c:v>
                </c:pt>
                <c:pt idx="8">
                  <c:v>3</c:v>
                </c:pt>
                <c:pt idx="9">
                  <c:v>24</c:v>
                </c:pt>
                <c:pt idx="10">
                  <c:v>12</c:v>
                </c:pt>
                <c:pt idx="11">
                  <c:v>2</c:v>
                </c:pt>
                <c:pt idx="12">
                  <c:v>28</c:v>
                </c:pt>
                <c:pt idx="13">
                  <c:v>48</c:v>
                </c:pt>
                <c:pt idx="14">
                  <c:v>19</c:v>
                </c:pt>
                <c:pt idx="15">
                  <c:v>21</c:v>
                </c:pt>
                <c:pt idx="16">
                  <c:v>39</c:v>
                </c:pt>
                <c:pt idx="17">
                  <c:v>40</c:v>
                </c:pt>
                <c:pt idx="18">
                  <c:v>11</c:v>
                </c:pt>
                <c:pt idx="19">
                  <c:v>18</c:v>
                </c:pt>
                <c:pt idx="20">
                  <c:v>43</c:v>
                </c:pt>
                <c:pt idx="21">
                  <c:v>36</c:v>
                </c:pt>
                <c:pt idx="22">
                  <c:v>14</c:v>
                </c:pt>
                <c:pt idx="23">
                  <c:v>23</c:v>
                </c:pt>
                <c:pt idx="24">
                  <c:v>10</c:v>
                </c:pt>
                <c:pt idx="25">
                  <c:v>6</c:v>
                </c:pt>
                <c:pt idx="26">
                  <c:v>14</c:v>
                </c:pt>
                <c:pt idx="27">
                  <c:v>41</c:v>
                </c:pt>
                <c:pt idx="28">
                  <c:v>24</c:v>
                </c:pt>
                <c:pt idx="29">
                  <c:v>12</c:v>
                </c:pt>
                <c:pt idx="30">
                  <c:v>49</c:v>
                </c:pt>
                <c:pt idx="31">
                  <c:v>1</c:v>
                </c:pt>
                <c:pt idx="32">
                  <c:v>31</c:v>
                </c:pt>
                <c:pt idx="33">
                  <c:v>27</c:v>
                </c:pt>
                <c:pt idx="34">
                  <c:v>34</c:v>
                </c:pt>
                <c:pt idx="35">
                  <c:v>47</c:v>
                </c:pt>
                <c:pt idx="36">
                  <c:v>4</c:v>
                </c:pt>
                <c:pt idx="37">
                  <c:v>13</c:v>
                </c:pt>
                <c:pt idx="38">
                  <c:v>39</c:v>
                </c:pt>
                <c:pt idx="39">
                  <c:v>13</c:v>
                </c:pt>
                <c:pt idx="40">
                  <c:v>49</c:v>
                </c:pt>
                <c:pt idx="41">
                  <c:v>13</c:v>
                </c:pt>
                <c:pt idx="42">
                  <c:v>7</c:v>
                </c:pt>
                <c:pt idx="43">
                  <c:v>2</c:v>
                </c:pt>
                <c:pt idx="44">
                  <c:v>27</c:v>
                </c:pt>
                <c:pt idx="45">
                  <c:v>10</c:v>
                </c:pt>
                <c:pt idx="46">
                  <c:v>33</c:v>
                </c:pt>
                <c:pt idx="47">
                  <c:v>2</c:v>
                </c:pt>
                <c:pt idx="48">
                  <c:v>5</c:v>
                </c:pt>
                <c:pt idx="49">
                  <c:v>43</c:v>
                </c:pt>
                <c:pt idx="50">
                  <c:v>25</c:v>
                </c:pt>
                <c:pt idx="51">
                  <c:v>30</c:v>
                </c:pt>
                <c:pt idx="52">
                  <c:v>11</c:v>
                </c:pt>
                <c:pt idx="53">
                  <c:v>4</c:v>
                </c:pt>
                <c:pt idx="54">
                  <c:v>17</c:v>
                </c:pt>
                <c:pt idx="55">
                  <c:v>36</c:v>
                </c:pt>
                <c:pt idx="56">
                  <c:v>34</c:v>
                </c:pt>
                <c:pt idx="57">
                  <c:v>18</c:v>
                </c:pt>
                <c:pt idx="58">
                  <c:v>36</c:v>
                </c:pt>
                <c:pt idx="59">
                  <c:v>37</c:v>
                </c:pt>
                <c:pt idx="60">
                  <c:v>28</c:v>
                </c:pt>
                <c:pt idx="61">
                  <c:v>5</c:v>
                </c:pt>
                <c:pt idx="62">
                  <c:v>32</c:v>
                </c:pt>
                <c:pt idx="63">
                  <c:v>11</c:v>
                </c:pt>
                <c:pt idx="64">
                  <c:v>47</c:v>
                </c:pt>
                <c:pt idx="65">
                  <c:v>11</c:v>
                </c:pt>
                <c:pt idx="66">
                  <c:v>41</c:v>
                </c:pt>
                <c:pt idx="67">
                  <c:v>21</c:v>
                </c:pt>
                <c:pt idx="68">
                  <c:v>10</c:v>
                </c:pt>
                <c:pt idx="69">
                  <c:v>15</c:v>
                </c:pt>
                <c:pt idx="70">
                  <c:v>29</c:v>
                </c:pt>
                <c:pt idx="71">
                  <c:v>13</c:v>
                </c:pt>
                <c:pt idx="72">
                  <c:v>1</c:v>
                </c:pt>
                <c:pt idx="73">
                  <c:v>29</c:v>
                </c:pt>
                <c:pt idx="74">
                  <c:v>48</c:v>
                </c:pt>
                <c:pt idx="75">
                  <c:v>4</c:v>
                </c:pt>
                <c:pt idx="76">
                  <c:v>7</c:v>
                </c:pt>
                <c:pt idx="77">
                  <c:v>9</c:v>
                </c:pt>
                <c:pt idx="78">
                  <c:v>41</c:v>
                </c:pt>
                <c:pt idx="79">
                  <c:v>19</c:v>
                </c:pt>
                <c:pt idx="80">
                  <c:v>22</c:v>
                </c:pt>
                <c:pt idx="81">
                  <c:v>1</c:v>
                </c:pt>
                <c:pt idx="82">
                  <c:v>5</c:v>
                </c:pt>
                <c:pt idx="83">
                  <c:v>10</c:v>
                </c:pt>
                <c:pt idx="84">
                  <c:v>33</c:v>
                </c:pt>
                <c:pt idx="85">
                  <c:v>9</c:v>
                </c:pt>
                <c:pt idx="86">
                  <c:v>43</c:v>
                </c:pt>
                <c:pt idx="87">
                  <c:v>11</c:v>
                </c:pt>
                <c:pt idx="88">
                  <c:v>11</c:v>
                </c:pt>
                <c:pt idx="89">
                  <c:v>8</c:v>
                </c:pt>
                <c:pt idx="90">
                  <c:v>4</c:v>
                </c:pt>
                <c:pt idx="91">
                  <c:v>45</c:v>
                </c:pt>
                <c:pt idx="92">
                  <c:v>19</c:v>
                </c:pt>
                <c:pt idx="93">
                  <c:v>20</c:v>
                </c:pt>
                <c:pt idx="94">
                  <c:v>28</c:v>
                </c:pt>
                <c:pt idx="95">
                  <c:v>7</c:v>
                </c:pt>
                <c:pt idx="96">
                  <c:v>39</c:v>
                </c:pt>
                <c:pt idx="97">
                  <c:v>13</c:v>
                </c:pt>
                <c:pt idx="98">
                  <c:v>45</c:v>
                </c:pt>
                <c:pt idx="99">
                  <c:v>37</c:v>
                </c:pt>
                <c:pt idx="100">
                  <c:v>10</c:v>
                </c:pt>
                <c:pt idx="101">
                  <c:v>47</c:v>
                </c:pt>
                <c:pt idx="102">
                  <c:v>13</c:v>
                </c:pt>
                <c:pt idx="103">
                  <c:v>3</c:v>
                </c:pt>
                <c:pt idx="104">
                  <c:v>15</c:v>
                </c:pt>
                <c:pt idx="105">
                  <c:v>6</c:v>
                </c:pt>
                <c:pt idx="106">
                  <c:v>9</c:v>
                </c:pt>
                <c:pt idx="107">
                  <c:v>14</c:v>
                </c:pt>
                <c:pt idx="108">
                  <c:v>48</c:v>
                </c:pt>
                <c:pt idx="109">
                  <c:v>17</c:v>
                </c:pt>
                <c:pt idx="110">
                  <c:v>14</c:v>
                </c:pt>
                <c:pt idx="111">
                  <c:v>1</c:v>
                </c:pt>
                <c:pt idx="112">
                  <c:v>40</c:v>
                </c:pt>
                <c:pt idx="113">
                  <c:v>24</c:v>
                </c:pt>
                <c:pt idx="114">
                  <c:v>24</c:v>
                </c:pt>
                <c:pt idx="115">
                  <c:v>2</c:v>
                </c:pt>
                <c:pt idx="116">
                  <c:v>47</c:v>
                </c:pt>
                <c:pt idx="117">
                  <c:v>29</c:v>
                </c:pt>
                <c:pt idx="118">
                  <c:v>3</c:v>
                </c:pt>
                <c:pt idx="119">
                  <c:v>15</c:v>
                </c:pt>
                <c:pt idx="120">
                  <c:v>17</c:v>
                </c:pt>
                <c:pt idx="121">
                  <c:v>14</c:v>
                </c:pt>
                <c:pt idx="122">
                  <c:v>42</c:v>
                </c:pt>
                <c:pt idx="123">
                  <c:v>6</c:v>
                </c:pt>
                <c:pt idx="124">
                  <c:v>43</c:v>
                </c:pt>
                <c:pt idx="125">
                  <c:v>26</c:v>
                </c:pt>
                <c:pt idx="126">
                  <c:v>0</c:v>
                </c:pt>
                <c:pt idx="127">
                  <c:v>38</c:v>
                </c:pt>
                <c:pt idx="128">
                  <c:v>15</c:v>
                </c:pt>
                <c:pt idx="129">
                  <c:v>13</c:v>
                </c:pt>
                <c:pt idx="130">
                  <c:v>22</c:v>
                </c:pt>
                <c:pt idx="131">
                  <c:v>0</c:v>
                </c:pt>
                <c:pt idx="132">
                  <c:v>8</c:v>
                </c:pt>
                <c:pt idx="133">
                  <c:v>16</c:v>
                </c:pt>
                <c:pt idx="134">
                  <c:v>17</c:v>
                </c:pt>
                <c:pt idx="135">
                  <c:v>18</c:v>
                </c:pt>
                <c:pt idx="136">
                  <c:v>0</c:v>
                </c:pt>
                <c:pt idx="137">
                  <c:v>28</c:v>
                </c:pt>
                <c:pt idx="138">
                  <c:v>19</c:v>
                </c:pt>
                <c:pt idx="139">
                  <c:v>5</c:v>
                </c:pt>
                <c:pt idx="140">
                  <c:v>2</c:v>
                </c:pt>
                <c:pt idx="141">
                  <c:v>13</c:v>
                </c:pt>
                <c:pt idx="142">
                  <c:v>9</c:v>
                </c:pt>
                <c:pt idx="143">
                  <c:v>31</c:v>
                </c:pt>
                <c:pt idx="144">
                  <c:v>29</c:v>
                </c:pt>
                <c:pt idx="145">
                  <c:v>15</c:v>
                </c:pt>
                <c:pt idx="146">
                  <c:v>18</c:v>
                </c:pt>
                <c:pt idx="147">
                  <c:v>3</c:v>
                </c:pt>
                <c:pt idx="148">
                  <c:v>16</c:v>
                </c:pt>
                <c:pt idx="149">
                  <c:v>20</c:v>
                </c:pt>
                <c:pt idx="150">
                  <c:v>7</c:v>
                </c:pt>
                <c:pt idx="151">
                  <c:v>47</c:v>
                </c:pt>
                <c:pt idx="152">
                  <c:v>13</c:v>
                </c:pt>
                <c:pt idx="153">
                  <c:v>36</c:v>
                </c:pt>
                <c:pt idx="154">
                  <c:v>12</c:v>
                </c:pt>
                <c:pt idx="155">
                  <c:v>3</c:v>
                </c:pt>
                <c:pt idx="156">
                  <c:v>43</c:v>
                </c:pt>
                <c:pt idx="157">
                  <c:v>34</c:v>
                </c:pt>
                <c:pt idx="158">
                  <c:v>28</c:v>
                </c:pt>
                <c:pt idx="159">
                  <c:v>9</c:v>
                </c:pt>
                <c:pt idx="160">
                  <c:v>14</c:v>
                </c:pt>
                <c:pt idx="161">
                  <c:v>5</c:v>
                </c:pt>
                <c:pt idx="162">
                  <c:v>4</c:v>
                </c:pt>
                <c:pt idx="163">
                  <c:v>31</c:v>
                </c:pt>
                <c:pt idx="164">
                  <c:v>27</c:v>
                </c:pt>
                <c:pt idx="165">
                  <c:v>31</c:v>
                </c:pt>
                <c:pt idx="166">
                  <c:v>50</c:v>
                </c:pt>
                <c:pt idx="167">
                  <c:v>35</c:v>
                </c:pt>
                <c:pt idx="168">
                  <c:v>22</c:v>
                </c:pt>
                <c:pt idx="169">
                  <c:v>3</c:v>
                </c:pt>
                <c:pt idx="170">
                  <c:v>27</c:v>
                </c:pt>
                <c:pt idx="171">
                  <c:v>5</c:v>
                </c:pt>
                <c:pt idx="172">
                  <c:v>0</c:v>
                </c:pt>
                <c:pt idx="173">
                  <c:v>16</c:v>
                </c:pt>
                <c:pt idx="174">
                  <c:v>31</c:v>
                </c:pt>
                <c:pt idx="175">
                  <c:v>42</c:v>
                </c:pt>
                <c:pt idx="176">
                  <c:v>20</c:v>
                </c:pt>
                <c:pt idx="177">
                  <c:v>7</c:v>
                </c:pt>
                <c:pt idx="178">
                  <c:v>11</c:v>
                </c:pt>
                <c:pt idx="179">
                  <c:v>2</c:v>
                </c:pt>
                <c:pt idx="180">
                  <c:v>30</c:v>
                </c:pt>
                <c:pt idx="181">
                  <c:v>43</c:v>
                </c:pt>
                <c:pt idx="182">
                  <c:v>16</c:v>
                </c:pt>
                <c:pt idx="183">
                  <c:v>23</c:v>
                </c:pt>
                <c:pt idx="184">
                  <c:v>44</c:v>
                </c:pt>
                <c:pt idx="185">
                  <c:v>15</c:v>
                </c:pt>
                <c:pt idx="186">
                  <c:v>18</c:v>
                </c:pt>
                <c:pt idx="187">
                  <c:v>4</c:v>
                </c:pt>
                <c:pt idx="188">
                  <c:v>17</c:v>
                </c:pt>
                <c:pt idx="189">
                  <c:v>13</c:v>
                </c:pt>
                <c:pt idx="190">
                  <c:v>9</c:v>
                </c:pt>
                <c:pt idx="191">
                  <c:v>33</c:v>
                </c:pt>
                <c:pt idx="192">
                  <c:v>0</c:v>
                </c:pt>
                <c:pt idx="193">
                  <c:v>50</c:v>
                </c:pt>
                <c:pt idx="194">
                  <c:v>3</c:v>
                </c:pt>
                <c:pt idx="195">
                  <c:v>43</c:v>
                </c:pt>
                <c:pt idx="196">
                  <c:v>11</c:v>
                </c:pt>
                <c:pt idx="197">
                  <c:v>4</c:v>
                </c:pt>
                <c:pt idx="198">
                  <c:v>28</c:v>
                </c:pt>
                <c:pt idx="199">
                  <c:v>22</c:v>
                </c:pt>
                <c:pt idx="200">
                  <c:v>8</c:v>
                </c:pt>
                <c:pt idx="201">
                  <c:v>39</c:v>
                </c:pt>
                <c:pt idx="202">
                  <c:v>6</c:v>
                </c:pt>
                <c:pt idx="203">
                  <c:v>8</c:v>
                </c:pt>
                <c:pt idx="204">
                  <c:v>48</c:v>
                </c:pt>
                <c:pt idx="205">
                  <c:v>48</c:v>
                </c:pt>
                <c:pt idx="206">
                  <c:v>22</c:v>
                </c:pt>
                <c:pt idx="207">
                  <c:v>33</c:v>
                </c:pt>
                <c:pt idx="208">
                  <c:v>2</c:v>
                </c:pt>
                <c:pt idx="209">
                  <c:v>24</c:v>
                </c:pt>
                <c:pt idx="210">
                  <c:v>34</c:v>
                </c:pt>
                <c:pt idx="211">
                  <c:v>42</c:v>
                </c:pt>
                <c:pt idx="212">
                  <c:v>41</c:v>
                </c:pt>
                <c:pt idx="213">
                  <c:v>21</c:v>
                </c:pt>
                <c:pt idx="214">
                  <c:v>29</c:v>
                </c:pt>
                <c:pt idx="215">
                  <c:v>19</c:v>
                </c:pt>
                <c:pt idx="216">
                  <c:v>48</c:v>
                </c:pt>
                <c:pt idx="217">
                  <c:v>12</c:v>
                </c:pt>
                <c:pt idx="218">
                  <c:v>13</c:v>
                </c:pt>
                <c:pt idx="219">
                  <c:v>1</c:v>
                </c:pt>
                <c:pt idx="220">
                  <c:v>1</c:v>
                </c:pt>
                <c:pt idx="221">
                  <c:v>24</c:v>
                </c:pt>
                <c:pt idx="222">
                  <c:v>21</c:v>
                </c:pt>
                <c:pt idx="223">
                  <c:v>14</c:v>
                </c:pt>
                <c:pt idx="224">
                  <c:v>29</c:v>
                </c:pt>
                <c:pt idx="225">
                  <c:v>16</c:v>
                </c:pt>
                <c:pt idx="226">
                  <c:v>35</c:v>
                </c:pt>
                <c:pt idx="227">
                  <c:v>40</c:v>
                </c:pt>
                <c:pt idx="228">
                  <c:v>1</c:v>
                </c:pt>
                <c:pt idx="229">
                  <c:v>29</c:v>
                </c:pt>
                <c:pt idx="230">
                  <c:v>48</c:v>
                </c:pt>
                <c:pt idx="231">
                  <c:v>14</c:v>
                </c:pt>
                <c:pt idx="232">
                  <c:v>9</c:v>
                </c:pt>
                <c:pt idx="233">
                  <c:v>30</c:v>
                </c:pt>
                <c:pt idx="234">
                  <c:v>33</c:v>
                </c:pt>
                <c:pt idx="235">
                  <c:v>36</c:v>
                </c:pt>
                <c:pt idx="236">
                  <c:v>34</c:v>
                </c:pt>
                <c:pt idx="237">
                  <c:v>38</c:v>
                </c:pt>
                <c:pt idx="238">
                  <c:v>38</c:v>
                </c:pt>
                <c:pt idx="239">
                  <c:v>20</c:v>
                </c:pt>
                <c:pt idx="240">
                  <c:v>44</c:v>
                </c:pt>
                <c:pt idx="241">
                  <c:v>0</c:v>
                </c:pt>
                <c:pt idx="242">
                  <c:v>48</c:v>
                </c:pt>
                <c:pt idx="243">
                  <c:v>17</c:v>
                </c:pt>
                <c:pt idx="244">
                  <c:v>4</c:v>
                </c:pt>
                <c:pt idx="245">
                  <c:v>42</c:v>
                </c:pt>
                <c:pt idx="246">
                  <c:v>44</c:v>
                </c:pt>
                <c:pt idx="247">
                  <c:v>49</c:v>
                </c:pt>
                <c:pt idx="248">
                  <c:v>29</c:v>
                </c:pt>
                <c:pt idx="249">
                  <c:v>29</c:v>
                </c:pt>
                <c:pt idx="250">
                  <c:v>10</c:v>
                </c:pt>
                <c:pt idx="251">
                  <c:v>28</c:v>
                </c:pt>
                <c:pt idx="252">
                  <c:v>8</c:v>
                </c:pt>
                <c:pt idx="253">
                  <c:v>2</c:v>
                </c:pt>
                <c:pt idx="254">
                  <c:v>24</c:v>
                </c:pt>
                <c:pt idx="255">
                  <c:v>16</c:v>
                </c:pt>
                <c:pt idx="256">
                  <c:v>41</c:v>
                </c:pt>
                <c:pt idx="257">
                  <c:v>9</c:v>
                </c:pt>
                <c:pt idx="258">
                  <c:v>24</c:v>
                </c:pt>
                <c:pt idx="259">
                  <c:v>28</c:v>
                </c:pt>
                <c:pt idx="260">
                  <c:v>12</c:v>
                </c:pt>
                <c:pt idx="261">
                  <c:v>35</c:v>
                </c:pt>
                <c:pt idx="262">
                  <c:v>45</c:v>
                </c:pt>
                <c:pt idx="263">
                  <c:v>14</c:v>
                </c:pt>
                <c:pt idx="264">
                  <c:v>16</c:v>
                </c:pt>
                <c:pt idx="265">
                  <c:v>30</c:v>
                </c:pt>
                <c:pt idx="266">
                  <c:v>35</c:v>
                </c:pt>
                <c:pt idx="267">
                  <c:v>47</c:v>
                </c:pt>
                <c:pt idx="268">
                  <c:v>5</c:v>
                </c:pt>
                <c:pt idx="269">
                  <c:v>16</c:v>
                </c:pt>
                <c:pt idx="270">
                  <c:v>46</c:v>
                </c:pt>
                <c:pt idx="271">
                  <c:v>35</c:v>
                </c:pt>
                <c:pt idx="272">
                  <c:v>15</c:v>
                </c:pt>
                <c:pt idx="273">
                  <c:v>32</c:v>
                </c:pt>
                <c:pt idx="274">
                  <c:v>14</c:v>
                </c:pt>
                <c:pt idx="275">
                  <c:v>8</c:v>
                </c:pt>
                <c:pt idx="276">
                  <c:v>50</c:v>
                </c:pt>
                <c:pt idx="277">
                  <c:v>9</c:v>
                </c:pt>
                <c:pt idx="278">
                  <c:v>42</c:v>
                </c:pt>
                <c:pt idx="279">
                  <c:v>28</c:v>
                </c:pt>
                <c:pt idx="280">
                  <c:v>7</c:v>
                </c:pt>
                <c:pt idx="281">
                  <c:v>25</c:v>
                </c:pt>
                <c:pt idx="282">
                  <c:v>11</c:v>
                </c:pt>
                <c:pt idx="283">
                  <c:v>28</c:v>
                </c:pt>
                <c:pt idx="284">
                  <c:v>39</c:v>
                </c:pt>
                <c:pt idx="285">
                  <c:v>5</c:v>
                </c:pt>
                <c:pt idx="286">
                  <c:v>16</c:v>
                </c:pt>
                <c:pt idx="287">
                  <c:v>22</c:v>
                </c:pt>
                <c:pt idx="288">
                  <c:v>24</c:v>
                </c:pt>
                <c:pt idx="289">
                  <c:v>31</c:v>
                </c:pt>
                <c:pt idx="290">
                  <c:v>44</c:v>
                </c:pt>
                <c:pt idx="291">
                  <c:v>41</c:v>
                </c:pt>
                <c:pt idx="292">
                  <c:v>36</c:v>
                </c:pt>
                <c:pt idx="293">
                  <c:v>50</c:v>
                </c:pt>
                <c:pt idx="294">
                  <c:v>39</c:v>
                </c:pt>
                <c:pt idx="295">
                  <c:v>22</c:v>
                </c:pt>
                <c:pt idx="296">
                  <c:v>11</c:v>
                </c:pt>
                <c:pt idx="297">
                  <c:v>32</c:v>
                </c:pt>
                <c:pt idx="298">
                  <c:v>44</c:v>
                </c:pt>
                <c:pt idx="299">
                  <c:v>48</c:v>
                </c:pt>
                <c:pt idx="300">
                  <c:v>1</c:v>
                </c:pt>
                <c:pt idx="301">
                  <c:v>13</c:v>
                </c:pt>
                <c:pt idx="302">
                  <c:v>22</c:v>
                </c:pt>
                <c:pt idx="303">
                  <c:v>28</c:v>
                </c:pt>
                <c:pt idx="304">
                  <c:v>21</c:v>
                </c:pt>
                <c:pt idx="305">
                  <c:v>39</c:v>
                </c:pt>
                <c:pt idx="306">
                  <c:v>29</c:v>
                </c:pt>
                <c:pt idx="307">
                  <c:v>6</c:v>
                </c:pt>
                <c:pt idx="308">
                  <c:v>3</c:v>
                </c:pt>
                <c:pt idx="309">
                  <c:v>10</c:v>
                </c:pt>
                <c:pt idx="310">
                  <c:v>36</c:v>
                </c:pt>
                <c:pt idx="311">
                  <c:v>27</c:v>
                </c:pt>
                <c:pt idx="312">
                  <c:v>48</c:v>
                </c:pt>
                <c:pt idx="313">
                  <c:v>23</c:v>
                </c:pt>
                <c:pt idx="314">
                  <c:v>5</c:v>
                </c:pt>
                <c:pt idx="315">
                  <c:v>41</c:v>
                </c:pt>
                <c:pt idx="316">
                  <c:v>11</c:v>
                </c:pt>
                <c:pt idx="317">
                  <c:v>14</c:v>
                </c:pt>
                <c:pt idx="318">
                  <c:v>37</c:v>
                </c:pt>
                <c:pt idx="319">
                  <c:v>31</c:v>
                </c:pt>
                <c:pt idx="320">
                  <c:v>21</c:v>
                </c:pt>
                <c:pt idx="321">
                  <c:v>42</c:v>
                </c:pt>
                <c:pt idx="322">
                  <c:v>12</c:v>
                </c:pt>
                <c:pt idx="323">
                  <c:v>30</c:v>
                </c:pt>
                <c:pt idx="324">
                  <c:v>42</c:v>
                </c:pt>
                <c:pt idx="325">
                  <c:v>2</c:v>
                </c:pt>
                <c:pt idx="326">
                  <c:v>2</c:v>
                </c:pt>
                <c:pt idx="327">
                  <c:v>31</c:v>
                </c:pt>
                <c:pt idx="328">
                  <c:v>37</c:v>
                </c:pt>
                <c:pt idx="329">
                  <c:v>6</c:v>
                </c:pt>
                <c:pt idx="330">
                  <c:v>23</c:v>
                </c:pt>
                <c:pt idx="331">
                  <c:v>26</c:v>
                </c:pt>
                <c:pt idx="332">
                  <c:v>22</c:v>
                </c:pt>
                <c:pt idx="333">
                  <c:v>21</c:v>
                </c:pt>
                <c:pt idx="334">
                  <c:v>6</c:v>
                </c:pt>
                <c:pt idx="335">
                  <c:v>12</c:v>
                </c:pt>
                <c:pt idx="336">
                  <c:v>30</c:v>
                </c:pt>
                <c:pt idx="337">
                  <c:v>27</c:v>
                </c:pt>
                <c:pt idx="338">
                  <c:v>48</c:v>
                </c:pt>
                <c:pt idx="339">
                  <c:v>2</c:v>
                </c:pt>
                <c:pt idx="340">
                  <c:v>31</c:v>
                </c:pt>
                <c:pt idx="341">
                  <c:v>6</c:v>
                </c:pt>
                <c:pt idx="342">
                  <c:v>6</c:v>
                </c:pt>
                <c:pt idx="343">
                  <c:v>15</c:v>
                </c:pt>
                <c:pt idx="344">
                  <c:v>29</c:v>
                </c:pt>
                <c:pt idx="345">
                  <c:v>44</c:v>
                </c:pt>
                <c:pt idx="346">
                  <c:v>18</c:v>
                </c:pt>
                <c:pt idx="347">
                  <c:v>21</c:v>
                </c:pt>
                <c:pt idx="348">
                  <c:v>2</c:v>
                </c:pt>
                <c:pt idx="349">
                  <c:v>28</c:v>
                </c:pt>
                <c:pt idx="350">
                  <c:v>50</c:v>
                </c:pt>
                <c:pt idx="351">
                  <c:v>38</c:v>
                </c:pt>
                <c:pt idx="352">
                  <c:v>41</c:v>
                </c:pt>
                <c:pt idx="353">
                  <c:v>38</c:v>
                </c:pt>
                <c:pt idx="354">
                  <c:v>3</c:v>
                </c:pt>
                <c:pt idx="355">
                  <c:v>23</c:v>
                </c:pt>
                <c:pt idx="356">
                  <c:v>15</c:v>
                </c:pt>
                <c:pt idx="357">
                  <c:v>38</c:v>
                </c:pt>
                <c:pt idx="358">
                  <c:v>14</c:v>
                </c:pt>
                <c:pt idx="359">
                  <c:v>43</c:v>
                </c:pt>
                <c:pt idx="360">
                  <c:v>4</c:v>
                </c:pt>
                <c:pt idx="361">
                  <c:v>26</c:v>
                </c:pt>
                <c:pt idx="362">
                  <c:v>32</c:v>
                </c:pt>
                <c:pt idx="363">
                  <c:v>4</c:v>
                </c:pt>
                <c:pt idx="364">
                  <c:v>38</c:v>
                </c:pt>
                <c:pt idx="365">
                  <c:v>13</c:v>
                </c:pt>
                <c:pt idx="366">
                  <c:v>6</c:v>
                </c:pt>
                <c:pt idx="367">
                  <c:v>30</c:v>
                </c:pt>
                <c:pt idx="368">
                  <c:v>45</c:v>
                </c:pt>
                <c:pt idx="369">
                  <c:v>24</c:v>
                </c:pt>
                <c:pt idx="370">
                  <c:v>40</c:v>
                </c:pt>
                <c:pt idx="371">
                  <c:v>14</c:v>
                </c:pt>
                <c:pt idx="372">
                  <c:v>46</c:v>
                </c:pt>
                <c:pt idx="373">
                  <c:v>21</c:v>
                </c:pt>
                <c:pt idx="374">
                  <c:v>1</c:v>
                </c:pt>
                <c:pt idx="375">
                  <c:v>21</c:v>
                </c:pt>
                <c:pt idx="376">
                  <c:v>3</c:v>
                </c:pt>
                <c:pt idx="377">
                  <c:v>18</c:v>
                </c:pt>
                <c:pt idx="378">
                  <c:v>16</c:v>
                </c:pt>
                <c:pt idx="379">
                  <c:v>50</c:v>
                </c:pt>
                <c:pt idx="380">
                  <c:v>11</c:v>
                </c:pt>
                <c:pt idx="381">
                  <c:v>12</c:v>
                </c:pt>
                <c:pt idx="382">
                  <c:v>11</c:v>
                </c:pt>
                <c:pt idx="383">
                  <c:v>41</c:v>
                </c:pt>
                <c:pt idx="384">
                  <c:v>3</c:v>
                </c:pt>
                <c:pt idx="385">
                  <c:v>15</c:v>
                </c:pt>
                <c:pt idx="386">
                  <c:v>9</c:v>
                </c:pt>
                <c:pt idx="387">
                  <c:v>9</c:v>
                </c:pt>
                <c:pt idx="388">
                  <c:v>20</c:v>
                </c:pt>
                <c:pt idx="389">
                  <c:v>4</c:v>
                </c:pt>
                <c:pt idx="390">
                  <c:v>44</c:v>
                </c:pt>
                <c:pt idx="391">
                  <c:v>9</c:v>
                </c:pt>
                <c:pt idx="392">
                  <c:v>23</c:v>
                </c:pt>
                <c:pt idx="393">
                  <c:v>0</c:v>
                </c:pt>
                <c:pt idx="394">
                  <c:v>11</c:v>
                </c:pt>
                <c:pt idx="395">
                  <c:v>49</c:v>
                </c:pt>
                <c:pt idx="396">
                  <c:v>26</c:v>
                </c:pt>
                <c:pt idx="397">
                  <c:v>44</c:v>
                </c:pt>
                <c:pt idx="398">
                  <c:v>46</c:v>
                </c:pt>
                <c:pt idx="399">
                  <c:v>6</c:v>
                </c:pt>
                <c:pt idx="400">
                  <c:v>36</c:v>
                </c:pt>
                <c:pt idx="401">
                  <c:v>29</c:v>
                </c:pt>
                <c:pt idx="402">
                  <c:v>15</c:v>
                </c:pt>
                <c:pt idx="403">
                  <c:v>9</c:v>
                </c:pt>
                <c:pt idx="404">
                  <c:v>5</c:v>
                </c:pt>
                <c:pt idx="405">
                  <c:v>5</c:v>
                </c:pt>
                <c:pt idx="406">
                  <c:v>8</c:v>
                </c:pt>
                <c:pt idx="407">
                  <c:v>25</c:v>
                </c:pt>
                <c:pt idx="408">
                  <c:v>48</c:v>
                </c:pt>
                <c:pt idx="409">
                  <c:v>29</c:v>
                </c:pt>
                <c:pt idx="410">
                  <c:v>12</c:v>
                </c:pt>
                <c:pt idx="411">
                  <c:v>21</c:v>
                </c:pt>
                <c:pt idx="412">
                  <c:v>42</c:v>
                </c:pt>
                <c:pt idx="413">
                  <c:v>43</c:v>
                </c:pt>
                <c:pt idx="414">
                  <c:v>49</c:v>
                </c:pt>
                <c:pt idx="415">
                  <c:v>37</c:v>
                </c:pt>
                <c:pt idx="416">
                  <c:v>29</c:v>
                </c:pt>
                <c:pt idx="417">
                  <c:v>45</c:v>
                </c:pt>
                <c:pt idx="418">
                  <c:v>44</c:v>
                </c:pt>
                <c:pt idx="419">
                  <c:v>49</c:v>
                </c:pt>
                <c:pt idx="420">
                  <c:v>21</c:v>
                </c:pt>
                <c:pt idx="421">
                  <c:v>14</c:v>
                </c:pt>
                <c:pt idx="422">
                  <c:v>40</c:v>
                </c:pt>
                <c:pt idx="423">
                  <c:v>47</c:v>
                </c:pt>
                <c:pt idx="424">
                  <c:v>0</c:v>
                </c:pt>
                <c:pt idx="425">
                  <c:v>31</c:v>
                </c:pt>
                <c:pt idx="426">
                  <c:v>38</c:v>
                </c:pt>
                <c:pt idx="427">
                  <c:v>7</c:v>
                </c:pt>
                <c:pt idx="428">
                  <c:v>6</c:v>
                </c:pt>
                <c:pt idx="429">
                  <c:v>7</c:v>
                </c:pt>
                <c:pt idx="430">
                  <c:v>38</c:v>
                </c:pt>
                <c:pt idx="431">
                  <c:v>20</c:v>
                </c:pt>
                <c:pt idx="432">
                  <c:v>33</c:v>
                </c:pt>
                <c:pt idx="433">
                  <c:v>31</c:v>
                </c:pt>
                <c:pt idx="434">
                  <c:v>25</c:v>
                </c:pt>
                <c:pt idx="435">
                  <c:v>48</c:v>
                </c:pt>
                <c:pt idx="436">
                  <c:v>8</c:v>
                </c:pt>
                <c:pt idx="437">
                  <c:v>41</c:v>
                </c:pt>
                <c:pt idx="438">
                  <c:v>18</c:v>
                </c:pt>
                <c:pt idx="439">
                  <c:v>13</c:v>
                </c:pt>
                <c:pt idx="440">
                  <c:v>13</c:v>
                </c:pt>
                <c:pt idx="441">
                  <c:v>14</c:v>
                </c:pt>
                <c:pt idx="442">
                  <c:v>29</c:v>
                </c:pt>
                <c:pt idx="443">
                  <c:v>3</c:v>
                </c:pt>
                <c:pt idx="444">
                  <c:v>4</c:v>
                </c:pt>
                <c:pt idx="445">
                  <c:v>8</c:v>
                </c:pt>
                <c:pt idx="446">
                  <c:v>33</c:v>
                </c:pt>
                <c:pt idx="447">
                  <c:v>12</c:v>
                </c:pt>
                <c:pt idx="448">
                  <c:v>17</c:v>
                </c:pt>
                <c:pt idx="449">
                  <c:v>28</c:v>
                </c:pt>
                <c:pt idx="450">
                  <c:v>37</c:v>
                </c:pt>
                <c:pt idx="451">
                  <c:v>23</c:v>
                </c:pt>
                <c:pt idx="452">
                  <c:v>17</c:v>
                </c:pt>
                <c:pt idx="453">
                  <c:v>50</c:v>
                </c:pt>
                <c:pt idx="454">
                  <c:v>30</c:v>
                </c:pt>
                <c:pt idx="455">
                  <c:v>40</c:v>
                </c:pt>
                <c:pt idx="456">
                  <c:v>24</c:v>
                </c:pt>
                <c:pt idx="457">
                  <c:v>11</c:v>
                </c:pt>
                <c:pt idx="458">
                  <c:v>15</c:v>
                </c:pt>
                <c:pt idx="459">
                  <c:v>41</c:v>
                </c:pt>
                <c:pt idx="460">
                  <c:v>17</c:v>
                </c:pt>
                <c:pt idx="461">
                  <c:v>20</c:v>
                </c:pt>
                <c:pt idx="462">
                  <c:v>33</c:v>
                </c:pt>
                <c:pt idx="463">
                  <c:v>34</c:v>
                </c:pt>
                <c:pt idx="464">
                  <c:v>9</c:v>
                </c:pt>
                <c:pt idx="465">
                  <c:v>11</c:v>
                </c:pt>
                <c:pt idx="466">
                  <c:v>41</c:v>
                </c:pt>
                <c:pt idx="467">
                  <c:v>35</c:v>
                </c:pt>
                <c:pt idx="468">
                  <c:v>34</c:v>
                </c:pt>
                <c:pt idx="469">
                  <c:v>5</c:v>
                </c:pt>
                <c:pt idx="470">
                  <c:v>6</c:v>
                </c:pt>
                <c:pt idx="471">
                  <c:v>5</c:v>
                </c:pt>
                <c:pt idx="472">
                  <c:v>36</c:v>
                </c:pt>
                <c:pt idx="473">
                  <c:v>41</c:v>
                </c:pt>
                <c:pt idx="474">
                  <c:v>48</c:v>
                </c:pt>
                <c:pt idx="475">
                  <c:v>46</c:v>
                </c:pt>
                <c:pt idx="476">
                  <c:v>40</c:v>
                </c:pt>
                <c:pt idx="477">
                  <c:v>37</c:v>
                </c:pt>
                <c:pt idx="478">
                  <c:v>7</c:v>
                </c:pt>
                <c:pt idx="479">
                  <c:v>40</c:v>
                </c:pt>
                <c:pt idx="480">
                  <c:v>19</c:v>
                </c:pt>
                <c:pt idx="481">
                  <c:v>15</c:v>
                </c:pt>
                <c:pt idx="482">
                  <c:v>7</c:v>
                </c:pt>
                <c:pt idx="483">
                  <c:v>6</c:v>
                </c:pt>
                <c:pt idx="484">
                  <c:v>40</c:v>
                </c:pt>
                <c:pt idx="485">
                  <c:v>1</c:v>
                </c:pt>
                <c:pt idx="486">
                  <c:v>46</c:v>
                </c:pt>
                <c:pt idx="487">
                  <c:v>12</c:v>
                </c:pt>
                <c:pt idx="488">
                  <c:v>20</c:v>
                </c:pt>
                <c:pt idx="489">
                  <c:v>29</c:v>
                </c:pt>
                <c:pt idx="490">
                  <c:v>13</c:v>
                </c:pt>
                <c:pt idx="491">
                  <c:v>9</c:v>
                </c:pt>
                <c:pt idx="492">
                  <c:v>37</c:v>
                </c:pt>
                <c:pt idx="493">
                  <c:v>45</c:v>
                </c:pt>
                <c:pt idx="494">
                  <c:v>20</c:v>
                </c:pt>
                <c:pt idx="495">
                  <c:v>21</c:v>
                </c:pt>
                <c:pt idx="496">
                  <c:v>35</c:v>
                </c:pt>
                <c:pt idx="497">
                  <c:v>44</c:v>
                </c:pt>
                <c:pt idx="498">
                  <c:v>9</c:v>
                </c:pt>
                <c:pt idx="499">
                  <c:v>17</c:v>
                </c:pt>
                <c:pt idx="500">
                  <c:v>16</c:v>
                </c:pt>
                <c:pt idx="501">
                  <c:v>46</c:v>
                </c:pt>
                <c:pt idx="502">
                  <c:v>5</c:v>
                </c:pt>
                <c:pt idx="503">
                  <c:v>12</c:v>
                </c:pt>
                <c:pt idx="504">
                  <c:v>41</c:v>
                </c:pt>
                <c:pt idx="505">
                  <c:v>34</c:v>
                </c:pt>
                <c:pt idx="506">
                  <c:v>15</c:v>
                </c:pt>
                <c:pt idx="507">
                  <c:v>9</c:v>
                </c:pt>
                <c:pt idx="508">
                  <c:v>13</c:v>
                </c:pt>
                <c:pt idx="509">
                  <c:v>29</c:v>
                </c:pt>
                <c:pt idx="510">
                  <c:v>27</c:v>
                </c:pt>
                <c:pt idx="511">
                  <c:v>24</c:v>
                </c:pt>
                <c:pt idx="512">
                  <c:v>2</c:v>
                </c:pt>
                <c:pt idx="513">
                  <c:v>26</c:v>
                </c:pt>
                <c:pt idx="514">
                  <c:v>23</c:v>
                </c:pt>
                <c:pt idx="515">
                  <c:v>49</c:v>
                </c:pt>
                <c:pt idx="516">
                  <c:v>33</c:v>
                </c:pt>
                <c:pt idx="517">
                  <c:v>7</c:v>
                </c:pt>
                <c:pt idx="518">
                  <c:v>25</c:v>
                </c:pt>
                <c:pt idx="519">
                  <c:v>47</c:v>
                </c:pt>
                <c:pt idx="520">
                  <c:v>24</c:v>
                </c:pt>
                <c:pt idx="521">
                  <c:v>37</c:v>
                </c:pt>
                <c:pt idx="522">
                  <c:v>40</c:v>
                </c:pt>
                <c:pt idx="523">
                  <c:v>15</c:v>
                </c:pt>
                <c:pt idx="524">
                  <c:v>20</c:v>
                </c:pt>
                <c:pt idx="525">
                  <c:v>48</c:v>
                </c:pt>
                <c:pt idx="526">
                  <c:v>13</c:v>
                </c:pt>
                <c:pt idx="527">
                  <c:v>16</c:v>
                </c:pt>
                <c:pt idx="528">
                  <c:v>3</c:v>
                </c:pt>
                <c:pt idx="529">
                  <c:v>41</c:v>
                </c:pt>
                <c:pt idx="530">
                  <c:v>41</c:v>
                </c:pt>
                <c:pt idx="531">
                  <c:v>14</c:v>
                </c:pt>
                <c:pt idx="532">
                  <c:v>10</c:v>
                </c:pt>
                <c:pt idx="533">
                  <c:v>40</c:v>
                </c:pt>
                <c:pt idx="534">
                  <c:v>46</c:v>
                </c:pt>
                <c:pt idx="535">
                  <c:v>20</c:v>
                </c:pt>
                <c:pt idx="536">
                  <c:v>40</c:v>
                </c:pt>
                <c:pt idx="537">
                  <c:v>45</c:v>
                </c:pt>
                <c:pt idx="538">
                  <c:v>13</c:v>
                </c:pt>
                <c:pt idx="539">
                  <c:v>33</c:v>
                </c:pt>
                <c:pt idx="540">
                  <c:v>22</c:v>
                </c:pt>
                <c:pt idx="541">
                  <c:v>10</c:v>
                </c:pt>
                <c:pt idx="542">
                  <c:v>41</c:v>
                </c:pt>
                <c:pt idx="543">
                  <c:v>8</c:v>
                </c:pt>
                <c:pt idx="544">
                  <c:v>2</c:v>
                </c:pt>
                <c:pt idx="545">
                  <c:v>23</c:v>
                </c:pt>
                <c:pt idx="546">
                  <c:v>44</c:v>
                </c:pt>
                <c:pt idx="547">
                  <c:v>19</c:v>
                </c:pt>
                <c:pt idx="548">
                  <c:v>50</c:v>
                </c:pt>
                <c:pt idx="549">
                  <c:v>1</c:v>
                </c:pt>
                <c:pt idx="550">
                  <c:v>4</c:v>
                </c:pt>
                <c:pt idx="551">
                  <c:v>44</c:v>
                </c:pt>
                <c:pt idx="552">
                  <c:v>30</c:v>
                </c:pt>
                <c:pt idx="553">
                  <c:v>42</c:v>
                </c:pt>
                <c:pt idx="554">
                  <c:v>12</c:v>
                </c:pt>
                <c:pt idx="555">
                  <c:v>30</c:v>
                </c:pt>
                <c:pt idx="556">
                  <c:v>32</c:v>
                </c:pt>
                <c:pt idx="557">
                  <c:v>32</c:v>
                </c:pt>
                <c:pt idx="558">
                  <c:v>36</c:v>
                </c:pt>
                <c:pt idx="559">
                  <c:v>39</c:v>
                </c:pt>
                <c:pt idx="560">
                  <c:v>15</c:v>
                </c:pt>
                <c:pt idx="561">
                  <c:v>36</c:v>
                </c:pt>
                <c:pt idx="562">
                  <c:v>11</c:v>
                </c:pt>
                <c:pt idx="563">
                  <c:v>22</c:v>
                </c:pt>
                <c:pt idx="564">
                  <c:v>4</c:v>
                </c:pt>
                <c:pt idx="565">
                  <c:v>22</c:v>
                </c:pt>
                <c:pt idx="566">
                  <c:v>22</c:v>
                </c:pt>
                <c:pt idx="567">
                  <c:v>8</c:v>
                </c:pt>
                <c:pt idx="568">
                  <c:v>49</c:v>
                </c:pt>
                <c:pt idx="569">
                  <c:v>45</c:v>
                </c:pt>
                <c:pt idx="570">
                  <c:v>46</c:v>
                </c:pt>
                <c:pt idx="571">
                  <c:v>9</c:v>
                </c:pt>
                <c:pt idx="572">
                  <c:v>6</c:v>
                </c:pt>
                <c:pt idx="573">
                  <c:v>0</c:v>
                </c:pt>
                <c:pt idx="574">
                  <c:v>0</c:v>
                </c:pt>
                <c:pt idx="575">
                  <c:v>10</c:v>
                </c:pt>
                <c:pt idx="576">
                  <c:v>33</c:v>
                </c:pt>
                <c:pt idx="577">
                  <c:v>19</c:v>
                </c:pt>
                <c:pt idx="578">
                  <c:v>32</c:v>
                </c:pt>
                <c:pt idx="579">
                  <c:v>8</c:v>
                </c:pt>
                <c:pt idx="580">
                  <c:v>27</c:v>
                </c:pt>
                <c:pt idx="581">
                  <c:v>48</c:v>
                </c:pt>
                <c:pt idx="582">
                  <c:v>5</c:v>
                </c:pt>
                <c:pt idx="583">
                  <c:v>25</c:v>
                </c:pt>
                <c:pt idx="584">
                  <c:v>1</c:v>
                </c:pt>
                <c:pt idx="585">
                  <c:v>39</c:v>
                </c:pt>
                <c:pt idx="586">
                  <c:v>39</c:v>
                </c:pt>
                <c:pt idx="587">
                  <c:v>7</c:v>
                </c:pt>
                <c:pt idx="588">
                  <c:v>49</c:v>
                </c:pt>
                <c:pt idx="589">
                  <c:v>6</c:v>
                </c:pt>
                <c:pt idx="590">
                  <c:v>3</c:v>
                </c:pt>
                <c:pt idx="591">
                  <c:v>9</c:v>
                </c:pt>
                <c:pt idx="592">
                  <c:v>32</c:v>
                </c:pt>
                <c:pt idx="593">
                  <c:v>33</c:v>
                </c:pt>
                <c:pt idx="594">
                  <c:v>8</c:v>
                </c:pt>
                <c:pt idx="595">
                  <c:v>27</c:v>
                </c:pt>
                <c:pt idx="596">
                  <c:v>17</c:v>
                </c:pt>
                <c:pt idx="597">
                  <c:v>1</c:v>
                </c:pt>
                <c:pt idx="598">
                  <c:v>4</c:v>
                </c:pt>
                <c:pt idx="599">
                  <c:v>24</c:v>
                </c:pt>
                <c:pt idx="600">
                  <c:v>12</c:v>
                </c:pt>
                <c:pt idx="601">
                  <c:v>39</c:v>
                </c:pt>
                <c:pt idx="602">
                  <c:v>35</c:v>
                </c:pt>
                <c:pt idx="603">
                  <c:v>3</c:v>
                </c:pt>
                <c:pt idx="604">
                  <c:v>34</c:v>
                </c:pt>
                <c:pt idx="605">
                  <c:v>4</c:v>
                </c:pt>
                <c:pt idx="606">
                  <c:v>7</c:v>
                </c:pt>
                <c:pt idx="607">
                  <c:v>42</c:v>
                </c:pt>
                <c:pt idx="608">
                  <c:v>8</c:v>
                </c:pt>
                <c:pt idx="609">
                  <c:v>14</c:v>
                </c:pt>
                <c:pt idx="610">
                  <c:v>19</c:v>
                </c:pt>
                <c:pt idx="611">
                  <c:v>12</c:v>
                </c:pt>
                <c:pt idx="612">
                  <c:v>4</c:v>
                </c:pt>
                <c:pt idx="613">
                  <c:v>48</c:v>
                </c:pt>
                <c:pt idx="614">
                  <c:v>21</c:v>
                </c:pt>
                <c:pt idx="615">
                  <c:v>16</c:v>
                </c:pt>
                <c:pt idx="616">
                  <c:v>6</c:v>
                </c:pt>
                <c:pt idx="617">
                  <c:v>25</c:v>
                </c:pt>
                <c:pt idx="618">
                  <c:v>50</c:v>
                </c:pt>
                <c:pt idx="619">
                  <c:v>38</c:v>
                </c:pt>
                <c:pt idx="620">
                  <c:v>44</c:v>
                </c:pt>
                <c:pt idx="621">
                  <c:v>35</c:v>
                </c:pt>
                <c:pt idx="622">
                  <c:v>45</c:v>
                </c:pt>
                <c:pt idx="623">
                  <c:v>21</c:v>
                </c:pt>
                <c:pt idx="624">
                  <c:v>15</c:v>
                </c:pt>
                <c:pt idx="625">
                  <c:v>21</c:v>
                </c:pt>
                <c:pt idx="626">
                  <c:v>30</c:v>
                </c:pt>
                <c:pt idx="627">
                  <c:v>19</c:v>
                </c:pt>
                <c:pt idx="628">
                  <c:v>27</c:v>
                </c:pt>
                <c:pt idx="629">
                  <c:v>12</c:v>
                </c:pt>
                <c:pt idx="630">
                  <c:v>19</c:v>
                </c:pt>
                <c:pt idx="631">
                  <c:v>20</c:v>
                </c:pt>
                <c:pt idx="632">
                  <c:v>19</c:v>
                </c:pt>
                <c:pt idx="633">
                  <c:v>6</c:v>
                </c:pt>
                <c:pt idx="634">
                  <c:v>20</c:v>
                </c:pt>
                <c:pt idx="635">
                  <c:v>25</c:v>
                </c:pt>
                <c:pt idx="636">
                  <c:v>18</c:v>
                </c:pt>
                <c:pt idx="637">
                  <c:v>29</c:v>
                </c:pt>
                <c:pt idx="638">
                  <c:v>29</c:v>
                </c:pt>
                <c:pt idx="639">
                  <c:v>38</c:v>
                </c:pt>
                <c:pt idx="640">
                  <c:v>44</c:v>
                </c:pt>
                <c:pt idx="641">
                  <c:v>50</c:v>
                </c:pt>
                <c:pt idx="642">
                  <c:v>44</c:v>
                </c:pt>
                <c:pt idx="643">
                  <c:v>13</c:v>
                </c:pt>
                <c:pt idx="644">
                  <c:v>25</c:v>
                </c:pt>
                <c:pt idx="645">
                  <c:v>28</c:v>
                </c:pt>
                <c:pt idx="646">
                  <c:v>41</c:v>
                </c:pt>
                <c:pt idx="647">
                  <c:v>29</c:v>
                </c:pt>
                <c:pt idx="648">
                  <c:v>41</c:v>
                </c:pt>
                <c:pt idx="649">
                  <c:v>10</c:v>
                </c:pt>
                <c:pt idx="650">
                  <c:v>23</c:v>
                </c:pt>
                <c:pt idx="651">
                  <c:v>9</c:v>
                </c:pt>
                <c:pt idx="652">
                  <c:v>21</c:v>
                </c:pt>
                <c:pt idx="653">
                  <c:v>31</c:v>
                </c:pt>
                <c:pt idx="654">
                  <c:v>8</c:v>
                </c:pt>
                <c:pt idx="655">
                  <c:v>10</c:v>
                </c:pt>
                <c:pt idx="656">
                  <c:v>35</c:v>
                </c:pt>
                <c:pt idx="657">
                  <c:v>3</c:v>
                </c:pt>
                <c:pt idx="658">
                  <c:v>1</c:v>
                </c:pt>
                <c:pt idx="659">
                  <c:v>12</c:v>
                </c:pt>
                <c:pt idx="660">
                  <c:v>36</c:v>
                </c:pt>
                <c:pt idx="661">
                  <c:v>5</c:v>
                </c:pt>
                <c:pt idx="662">
                  <c:v>5</c:v>
                </c:pt>
                <c:pt idx="663">
                  <c:v>19</c:v>
                </c:pt>
                <c:pt idx="664">
                  <c:v>15</c:v>
                </c:pt>
                <c:pt idx="665">
                  <c:v>13</c:v>
                </c:pt>
                <c:pt idx="666">
                  <c:v>32</c:v>
                </c:pt>
                <c:pt idx="667">
                  <c:v>47</c:v>
                </c:pt>
                <c:pt idx="668">
                  <c:v>18</c:v>
                </c:pt>
                <c:pt idx="669">
                  <c:v>27</c:v>
                </c:pt>
                <c:pt idx="670">
                  <c:v>37</c:v>
                </c:pt>
                <c:pt idx="671">
                  <c:v>34</c:v>
                </c:pt>
                <c:pt idx="672">
                  <c:v>39</c:v>
                </c:pt>
                <c:pt idx="673">
                  <c:v>21</c:v>
                </c:pt>
                <c:pt idx="674">
                  <c:v>43</c:v>
                </c:pt>
                <c:pt idx="675">
                  <c:v>46</c:v>
                </c:pt>
                <c:pt idx="676">
                  <c:v>26</c:v>
                </c:pt>
                <c:pt idx="677">
                  <c:v>37</c:v>
                </c:pt>
                <c:pt idx="678">
                  <c:v>39</c:v>
                </c:pt>
                <c:pt idx="679">
                  <c:v>40</c:v>
                </c:pt>
                <c:pt idx="680">
                  <c:v>28</c:v>
                </c:pt>
                <c:pt idx="681">
                  <c:v>17</c:v>
                </c:pt>
                <c:pt idx="682">
                  <c:v>8</c:v>
                </c:pt>
                <c:pt idx="683">
                  <c:v>10</c:v>
                </c:pt>
                <c:pt idx="684">
                  <c:v>47</c:v>
                </c:pt>
                <c:pt idx="685">
                  <c:v>40</c:v>
                </c:pt>
                <c:pt idx="686">
                  <c:v>11</c:v>
                </c:pt>
                <c:pt idx="687">
                  <c:v>30</c:v>
                </c:pt>
                <c:pt idx="688">
                  <c:v>1</c:v>
                </c:pt>
                <c:pt idx="689">
                  <c:v>31</c:v>
                </c:pt>
                <c:pt idx="690">
                  <c:v>18</c:v>
                </c:pt>
                <c:pt idx="691">
                  <c:v>39</c:v>
                </c:pt>
                <c:pt idx="692">
                  <c:v>11</c:v>
                </c:pt>
                <c:pt idx="693">
                  <c:v>17</c:v>
                </c:pt>
                <c:pt idx="694">
                  <c:v>19</c:v>
                </c:pt>
                <c:pt idx="695">
                  <c:v>14</c:v>
                </c:pt>
                <c:pt idx="696">
                  <c:v>37</c:v>
                </c:pt>
                <c:pt idx="697">
                  <c:v>29</c:v>
                </c:pt>
                <c:pt idx="698">
                  <c:v>20</c:v>
                </c:pt>
                <c:pt idx="699">
                  <c:v>21</c:v>
                </c:pt>
                <c:pt idx="700">
                  <c:v>10</c:v>
                </c:pt>
                <c:pt idx="701">
                  <c:v>18</c:v>
                </c:pt>
                <c:pt idx="702">
                  <c:v>36</c:v>
                </c:pt>
                <c:pt idx="703">
                  <c:v>35</c:v>
                </c:pt>
                <c:pt idx="704">
                  <c:v>14</c:v>
                </c:pt>
                <c:pt idx="705">
                  <c:v>13</c:v>
                </c:pt>
                <c:pt idx="706">
                  <c:v>43</c:v>
                </c:pt>
                <c:pt idx="707">
                  <c:v>23</c:v>
                </c:pt>
                <c:pt idx="708">
                  <c:v>31</c:v>
                </c:pt>
                <c:pt idx="709">
                  <c:v>45</c:v>
                </c:pt>
                <c:pt idx="710">
                  <c:v>8</c:v>
                </c:pt>
                <c:pt idx="711">
                  <c:v>22</c:v>
                </c:pt>
                <c:pt idx="712">
                  <c:v>7</c:v>
                </c:pt>
                <c:pt idx="713">
                  <c:v>34</c:v>
                </c:pt>
                <c:pt idx="714">
                  <c:v>1</c:v>
                </c:pt>
                <c:pt idx="715">
                  <c:v>4</c:v>
                </c:pt>
                <c:pt idx="716">
                  <c:v>48</c:v>
                </c:pt>
                <c:pt idx="717">
                  <c:v>16</c:v>
                </c:pt>
                <c:pt idx="718">
                  <c:v>1</c:v>
                </c:pt>
                <c:pt idx="719">
                  <c:v>43</c:v>
                </c:pt>
                <c:pt idx="720">
                  <c:v>43</c:v>
                </c:pt>
                <c:pt idx="721">
                  <c:v>2</c:v>
                </c:pt>
                <c:pt idx="722">
                  <c:v>34</c:v>
                </c:pt>
                <c:pt idx="723">
                  <c:v>34</c:v>
                </c:pt>
                <c:pt idx="724">
                  <c:v>40</c:v>
                </c:pt>
                <c:pt idx="725">
                  <c:v>13</c:v>
                </c:pt>
                <c:pt idx="726">
                  <c:v>4</c:v>
                </c:pt>
                <c:pt idx="727">
                  <c:v>19</c:v>
                </c:pt>
                <c:pt idx="728">
                  <c:v>40</c:v>
                </c:pt>
                <c:pt idx="729">
                  <c:v>23</c:v>
                </c:pt>
                <c:pt idx="730">
                  <c:v>26</c:v>
                </c:pt>
                <c:pt idx="731">
                  <c:v>2</c:v>
                </c:pt>
                <c:pt idx="732">
                  <c:v>10</c:v>
                </c:pt>
                <c:pt idx="733">
                  <c:v>42</c:v>
                </c:pt>
                <c:pt idx="734">
                  <c:v>18</c:v>
                </c:pt>
                <c:pt idx="735">
                  <c:v>1</c:v>
                </c:pt>
                <c:pt idx="736">
                  <c:v>23</c:v>
                </c:pt>
                <c:pt idx="737">
                  <c:v>50</c:v>
                </c:pt>
                <c:pt idx="738">
                  <c:v>26</c:v>
                </c:pt>
                <c:pt idx="739">
                  <c:v>1</c:v>
                </c:pt>
                <c:pt idx="740">
                  <c:v>19</c:v>
                </c:pt>
                <c:pt idx="741">
                  <c:v>38</c:v>
                </c:pt>
                <c:pt idx="742">
                  <c:v>37</c:v>
                </c:pt>
                <c:pt idx="743">
                  <c:v>13</c:v>
                </c:pt>
                <c:pt idx="744">
                  <c:v>7</c:v>
                </c:pt>
                <c:pt idx="745">
                  <c:v>2</c:v>
                </c:pt>
                <c:pt idx="746">
                  <c:v>15</c:v>
                </c:pt>
                <c:pt idx="747">
                  <c:v>41</c:v>
                </c:pt>
                <c:pt idx="748">
                  <c:v>12</c:v>
                </c:pt>
                <c:pt idx="749">
                  <c:v>7</c:v>
                </c:pt>
                <c:pt idx="750">
                  <c:v>18</c:v>
                </c:pt>
                <c:pt idx="751">
                  <c:v>41</c:v>
                </c:pt>
                <c:pt idx="752">
                  <c:v>7</c:v>
                </c:pt>
                <c:pt idx="753">
                  <c:v>49</c:v>
                </c:pt>
                <c:pt idx="754">
                  <c:v>10</c:v>
                </c:pt>
                <c:pt idx="755">
                  <c:v>38</c:v>
                </c:pt>
                <c:pt idx="756">
                  <c:v>7</c:v>
                </c:pt>
                <c:pt idx="757">
                  <c:v>33</c:v>
                </c:pt>
                <c:pt idx="758">
                  <c:v>4</c:v>
                </c:pt>
                <c:pt idx="759">
                  <c:v>27</c:v>
                </c:pt>
                <c:pt idx="760">
                  <c:v>6</c:v>
                </c:pt>
                <c:pt idx="761">
                  <c:v>50</c:v>
                </c:pt>
                <c:pt idx="762">
                  <c:v>7</c:v>
                </c:pt>
                <c:pt idx="763">
                  <c:v>45</c:v>
                </c:pt>
                <c:pt idx="764">
                  <c:v>41</c:v>
                </c:pt>
                <c:pt idx="765">
                  <c:v>3</c:v>
                </c:pt>
                <c:pt idx="766">
                  <c:v>42</c:v>
                </c:pt>
                <c:pt idx="767">
                  <c:v>36</c:v>
                </c:pt>
                <c:pt idx="768">
                  <c:v>7</c:v>
                </c:pt>
                <c:pt idx="769">
                  <c:v>20</c:v>
                </c:pt>
                <c:pt idx="770">
                  <c:v>8</c:v>
                </c:pt>
                <c:pt idx="771">
                  <c:v>29</c:v>
                </c:pt>
                <c:pt idx="772">
                  <c:v>26</c:v>
                </c:pt>
                <c:pt idx="773">
                  <c:v>21</c:v>
                </c:pt>
                <c:pt idx="774">
                  <c:v>35</c:v>
                </c:pt>
                <c:pt idx="775">
                  <c:v>38</c:v>
                </c:pt>
                <c:pt idx="776">
                  <c:v>25</c:v>
                </c:pt>
                <c:pt idx="777">
                  <c:v>15</c:v>
                </c:pt>
                <c:pt idx="778">
                  <c:v>21</c:v>
                </c:pt>
                <c:pt idx="779">
                  <c:v>21</c:v>
                </c:pt>
                <c:pt idx="780">
                  <c:v>24</c:v>
                </c:pt>
                <c:pt idx="781">
                  <c:v>43</c:v>
                </c:pt>
                <c:pt idx="782">
                  <c:v>34</c:v>
                </c:pt>
                <c:pt idx="783">
                  <c:v>34</c:v>
                </c:pt>
                <c:pt idx="784">
                  <c:v>6</c:v>
                </c:pt>
                <c:pt idx="785">
                  <c:v>49</c:v>
                </c:pt>
                <c:pt idx="786">
                  <c:v>37</c:v>
                </c:pt>
                <c:pt idx="787">
                  <c:v>32</c:v>
                </c:pt>
                <c:pt idx="788">
                  <c:v>44</c:v>
                </c:pt>
                <c:pt idx="789">
                  <c:v>49</c:v>
                </c:pt>
                <c:pt idx="790">
                  <c:v>9</c:v>
                </c:pt>
                <c:pt idx="791">
                  <c:v>50</c:v>
                </c:pt>
                <c:pt idx="792">
                  <c:v>30</c:v>
                </c:pt>
                <c:pt idx="793">
                  <c:v>12</c:v>
                </c:pt>
                <c:pt idx="794">
                  <c:v>22</c:v>
                </c:pt>
                <c:pt idx="795">
                  <c:v>17</c:v>
                </c:pt>
                <c:pt idx="796">
                  <c:v>3</c:v>
                </c:pt>
                <c:pt idx="797">
                  <c:v>22</c:v>
                </c:pt>
                <c:pt idx="798">
                  <c:v>39</c:v>
                </c:pt>
                <c:pt idx="799">
                  <c:v>35</c:v>
                </c:pt>
                <c:pt idx="800">
                  <c:v>11</c:v>
                </c:pt>
                <c:pt idx="801">
                  <c:v>29</c:v>
                </c:pt>
                <c:pt idx="802">
                  <c:v>35</c:v>
                </c:pt>
                <c:pt idx="803">
                  <c:v>49</c:v>
                </c:pt>
                <c:pt idx="804">
                  <c:v>26</c:v>
                </c:pt>
                <c:pt idx="805">
                  <c:v>3</c:v>
                </c:pt>
                <c:pt idx="806">
                  <c:v>29</c:v>
                </c:pt>
                <c:pt idx="807">
                  <c:v>4</c:v>
                </c:pt>
                <c:pt idx="808">
                  <c:v>23</c:v>
                </c:pt>
                <c:pt idx="809">
                  <c:v>12</c:v>
                </c:pt>
                <c:pt idx="810">
                  <c:v>17</c:v>
                </c:pt>
                <c:pt idx="811">
                  <c:v>7</c:v>
                </c:pt>
                <c:pt idx="812">
                  <c:v>2</c:v>
                </c:pt>
                <c:pt idx="813">
                  <c:v>33</c:v>
                </c:pt>
                <c:pt idx="814">
                  <c:v>26</c:v>
                </c:pt>
                <c:pt idx="815">
                  <c:v>22</c:v>
                </c:pt>
                <c:pt idx="816">
                  <c:v>29</c:v>
                </c:pt>
                <c:pt idx="817">
                  <c:v>41</c:v>
                </c:pt>
                <c:pt idx="818">
                  <c:v>33</c:v>
                </c:pt>
                <c:pt idx="819">
                  <c:v>39</c:v>
                </c:pt>
                <c:pt idx="820">
                  <c:v>43</c:v>
                </c:pt>
                <c:pt idx="821">
                  <c:v>48</c:v>
                </c:pt>
                <c:pt idx="822">
                  <c:v>42</c:v>
                </c:pt>
                <c:pt idx="823">
                  <c:v>11</c:v>
                </c:pt>
                <c:pt idx="824">
                  <c:v>18</c:v>
                </c:pt>
                <c:pt idx="825">
                  <c:v>1</c:v>
                </c:pt>
                <c:pt idx="826">
                  <c:v>29</c:v>
                </c:pt>
                <c:pt idx="827">
                  <c:v>28</c:v>
                </c:pt>
                <c:pt idx="828">
                  <c:v>31</c:v>
                </c:pt>
                <c:pt idx="829">
                  <c:v>24</c:v>
                </c:pt>
                <c:pt idx="830">
                  <c:v>12</c:v>
                </c:pt>
                <c:pt idx="831">
                  <c:v>32</c:v>
                </c:pt>
                <c:pt idx="832">
                  <c:v>4</c:v>
                </c:pt>
                <c:pt idx="833">
                  <c:v>29</c:v>
                </c:pt>
                <c:pt idx="834">
                  <c:v>4</c:v>
                </c:pt>
                <c:pt idx="835">
                  <c:v>13</c:v>
                </c:pt>
                <c:pt idx="836">
                  <c:v>9</c:v>
                </c:pt>
                <c:pt idx="837">
                  <c:v>1</c:v>
                </c:pt>
                <c:pt idx="838">
                  <c:v>3</c:v>
                </c:pt>
                <c:pt idx="839">
                  <c:v>30</c:v>
                </c:pt>
                <c:pt idx="840">
                  <c:v>19</c:v>
                </c:pt>
                <c:pt idx="841">
                  <c:v>20</c:v>
                </c:pt>
                <c:pt idx="842">
                  <c:v>21</c:v>
                </c:pt>
                <c:pt idx="843">
                  <c:v>23</c:v>
                </c:pt>
                <c:pt idx="844">
                  <c:v>30</c:v>
                </c:pt>
                <c:pt idx="845">
                  <c:v>35</c:v>
                </c:pt>
                <c:pt idx="846">
                  <c:v>11</c:v>
                </c:pt>
                <c:pt idx="847">
                  <c:v>32</c:v>
                </c:pt>
                <c:pt idx="848">
                  <c:v>7</c:v>
                </c:pt>
                <c:pt idx="849">
                  <c:v>19</c:v>
                </c:pt>
                <c:pt idx="850">
                  <c:v>16</c:v>
                </c:pt>
                <c:pt idx="851">
                  <c:v>45</c:v>
                </c:pt>
                <c:pt idx="852">
                  <c:v>15</c:v>
                </c:pt>
                <c:pt idx="853">
                  <c:v>19</c:v>
                </c:pt>
                <c:pt idx="854">
                  <c:v>0</c:v>
                </c:pt>
                <c:pt idx="855">
                  <c:v>11</c:v>
                </c:pt>
                <c:pt idx="856">
                  <c:v>21</c:v>
                </c:pt>
                <c:pt idx="857">
                  <c:v>17</c:v>
                </c:pt>
                <c:pt idx="858">
                  <c:v>22</c:v>
                </c:pt>
                <c:pt idx="859">
                  <c:v>13</c:v>
                </c:pt>
                <c:pt idx="860">
                  <c:v>48</c:v>
                </c:pt>
                <c:pt idx="861">
                  <c:v>42</c:v>
                </c:pt>
                <c:pt idx="862">
                  <c:v>47</c:v>
                </c:pt>
                <c:pt idx="863">
                  <c:v>36</c:v>
                </c:pt>
                <c:pt idx="864">
                  <c:v>7</c:v>
                </c:pt>
                <c:pt idx="865">
                  <c:v>10</c:v>
                </c:pt>
                <c:pt idx="866">
                  <c:v>40</c:v>
                </c:pt>
                <c:pt idx="867">
                  <c:v>20</c:v>
                </c:pt>
                <c:pt idx="868">
                  <c:v>12</c:v>
                </c:pt>
                <c:pt idx="869">
                  <c:v>3</c:v>
                </c:pt>
                <c:pt idx="870">
                  <c:v>37</c:v>
                </c:pt>
                <c:pt idx="871">
                  <c:v>14</c:v>
                </c:pt>
                <c:pt idx="872">
                  <c:v>17</c:v>
                </c:pt>
                <c:pt idx="873">
                  <c:v>12</c:v>
                </c:pt>
                <c:pt idx="874">
                  <c:v>6</c:v>
                </c:pt>
                <c:pt idx="875">
                  <c:v>0</c:v>
                </c:pt>
                <c:pt idx="876">
                  <c:v>22</c:v>
                </c:pt>
                <c:pt idx="877">
                  <c:v>17</c:v>
                </c:pt>
                <c:pt idx="878">
                  <c:v>13</c:v>
                </c:pt>
                <c:pt idx="879">
                  <c:v>15</c:v>
                </c:pt>
                <c:pt idx="880">
                  <c:v>34</c:v>
                </c:pt>
                <c:pt idx="881">
                  <c:v>25</c:v>
                </c:pt>
                <c:pt idx="882">
                  <c:v>35</c:v>
                </c:pt>
                <c:pt idx="883">
                  <c:v>0</c:v>
                </c:pt>
                <c:pt idx="884">
                  <c:v>20</c:v>
                </c:pt>
                <c:pt idx="885">
                  <c:v>28</c:v>
                </c:pt>
                <c:pt idx="886">
                  <c:v>16</c:v>
                </c:pt>
                <c:pt idx="887">
                  <c:v>2</c:v>
                </c:pt>
                <c:pt idx="888">
                  <c:v>10</c:v>
                </c:pt>
                <c:pt idx="889">
                  <c:v>48</c:v>
                </c:pt>
                <c:pt idx="890">
                  <c:v>38</c:v>
                </c:pt>
                <c:pt idx="891">
                  <c:v>14</c:v>
                </c:pt>
                <c:pt idx="892">
                  <c:v>7</c:v>
                </c:pt>
                <c:pt idx="893">
                  <c:v>18</c:v>
                </c:pt>
                <c:pt idx="894">
                  <c:v>15</c:v>
                </c:pt>
                <c:pt idx="895">
                  <c:v>15</c:v>
                </c:pt>
                <c:pt idx="896">
                  <c:v>50</c:v>
                </c:pt>
                <c:pt idx="897">
                  <c:v>18</c:v>
                </c:pt>
                <c:pt idx="898">
                  <c:v>48</c:v>
                </c:pt>
                <c:pt idx="899">
                  <c:v>36</c:v>
                </c:pt>
                <c:pt idx="900">
                  <c:v>20</c:v>
                </c:pt>
                <c:pt idx="901">
                  <c:v>40</c:v>
                </c:pt>
                <c:pt idx="902">
                  <c:v>48</c:v>
                </c:pt>
                <c:pt idx="903">
                  <c:v>25</c:v>
                </c:pt>
                <c:pt idx="904">
                  <c:v>42</c:v>
                </c:pt>
                <c:pt idx="905">
                  <c:v>46</c:v>
                </c:pt>
                <c:pt idx="906">
                  <c:v>18</c:v>
                </c:pt>
                <c:pt idx="907">
                  <c:v>12</c:v>
                </c:pt>
                <c:pt idx="908">
                  <c:v>26</c:v>
                </c:pt>
                <c:pt idx="909">
                  <c:v>50</c:v>
                </c:pt>
                <c:pt idx="910">
                  <c:v>45</c:v>
                </c:pt>
                <c:pt idx="911">
                  <c:v>46</c:v>
                </c:pt>
                <c:pt idx="912">
                  <c:v>13</c:v>
                </c:pt>
                <c:pt idx="913">
                  <c:v>19</c:v>
                </c:pt>
                <c:pt idx="914">
                  <c:v>1</c:v>
                </c:pt>
                <c:pt idx="915">
                  <c:v>32</c:v>
                </c:pt>
                <c:pt idx="916">
                  <c:v>18</c:v>
                </c:pt>
                <c:pt idx="917">
                  <c:v>6</c:v>
                </c:pt>
                <c:pt idx="918">
                  <c:v>2</c:v>
                </c:pt>
                <c:pt idx="919">
                  <c:v>27</c:v>
                </c:pt>
                <c:pt idx="920">
                  <c:v>18</c:v>
                </c:pt>
                <c:pt idx="921">
                  <c:v>23</c:v>
                </c:pt>
                <c:pt idx="922">
                  <c:v>15</c:v>
                </c:pt>
                <c:pt idx="923">
                  <c:v>38</c:v>
                </c:pt>
                <c:pt idx="924">
                  <c:v>15</c:v>
                </c:pt>
                <c:pt idx="925">
                  <c:v>13</c:v>
                </c:pt>
                <c:pt idx="926">
                  <c:v>25</c:v>
                </c:pt>
                <c:pt idx="927">
                  <c:v>13</c:v>
                </c:pt>
                <c:pt idx="928">
                  <c:v>46</c:v>
                </c:pt>
                <c:pt idx="929">
                  <c:v>31</c:v>
                </c:pt>
                <c:pt idx="930">
                  <c:v>34</c:v>
                </c:pt>
                <c:pt idx="931">
                  <c:v>48</c:v>
                </c:pt>
                <c:pt idx="932">
                  <c:v>0</c:v>
                </c:pt>
                <c:pt idx="933">
                  <c:v>22</c:v>
                </c:pt>
                <c:pt idx="934">
                  <c:v>44</c:v>
                </c:pt>
                <c:pt idx="935">
                  <c:v>1</c:v>
                </c:pt>
                <c:pt idx="936">
                  <c:v>31</c:v>
                </c:pt>
                <c:pt idx="937">
                  <c:v>39</c:v>
                </c:pt>
                <c:pt idx="938">
                  <c:v>28</c:v>
                </c:pt>
                <c:pt idx="939">
                  <c:v>34</c:v>
                </c:pt>
                <c:pt idx="940">
                  <c:v>16</c:v>
                </c:pt>
                <c:pt idx="941">
                  <c:v>27</c:v>
                </c:pt>
                <c:pt idx="942">
                  <c:v>38</c:v>
                </c:pt>
                <c:pt idx="943">
                  <c:v>26</c:v>
                </c:pt>
                <c:pt idx="944">
                  <c:v>31</c:v>
                </c:pt>
                <c:pt idx="945">
                  <c:v>45</c:v>
                </c:pt>
                <c:pt idx="946">
                  <c:v>21</c:v>
                </c:pt>
                <c:pt idx="947">
                  <c:v>23</c:v>
                </c:pt>
                <c:pt idx="948">
                  <c:v>13</c:v>
                </c:pt>
                <c:pt idx="949">
                  <c:v>42</c:v>
                </c:pt>
                <c:pt idx="950">
                  <c:v>43</c:v>
                </c:pt>
                <c:pt idx="951">
                  <c:v>41</c:v>
                </c:pt>
                <c:pt idx="952">
                  <c:v>1</c:v>
                </c:pt>
                <c:pt idx="953">
                  <c:v>49</c:v>
                </c:pt>
                <c:pt idx="954">
                  <c:v>17</c:v>
                </c:pt>
                <c:pt idx="955">
                  <c:v>15</c:v>
                </c:pt>
                <c:pt idx="956">
                  <c:v>50</c:v>
                </c:pt>
                <c:pt idx="957">
                  <c:v>29</c:v>
                </c:pt>
                <c:pt idx="958">
                  <c:v>34</c:v>
                </c:pt>
                <c:pt idx="959">
                  <c:v>17</c:v>
                </c:pt>
                <c:pt idx="960">
                  <c:v>42</c:v>
                </c:pt>
                <c:pt idx="961">
                  <c:v>15</c:v>
                </c:pt>
                <c:pt idx="962">
                  <c:v>28</c:v>
                </c:pt>
                <c:pt idx="963">
                  <c:v>31</c:v>
                </c:pt>
                <c:pt idx="964">
                  <c:v>3</c:v>
                </c:pt>
                <c:pt idx="965">
                  <c:v>34</c:v>
                </c:pt>
                <c:pt idx="966">
                  <c:v>27</c:v>
                </c:pt>
                <c:pt idx="967">
                  <c:v>34</c:v>
                </c:pt>
                <c:pt idx="968">
                  <c:v>1</c:v>
                </c:pt>
                <c:pt idx="969">
                  <c:v>43</c:v>
                </c:pt>
                <c:pt idx="970">
                  <c:v>39</c:v>
                </c:pt>
                <c:pt idx="971">
                  <c:v>18</c:v>
                </c:pt>
                <c:pt idx="972">
                  <c:v>5</c:v>
                </c:pt>
                <c:pt idx="973">
                  <c:v>16</c:v>
                </c:pt>
                <c:pt idx="974">
                  <c:v>10</c:v>
                </c:pt>
                <c:pt idx="975">
                  <c:v>41</c:v>
                </c:pt>
                <c:pt idx="976">
                  <c:v>8</c:v>
                </c:pt>
                <c:pt idx="977">
                  <c:v>13</c:v>
                </c:pt>
                <c:pt idx="978">
                  <c:v>34</c:v>
                </c:pt>
                <c:pt idx="979">
                  <c:v>15</c:v>
                </c:pt>
                <c:pt idx="980">
                  <c:v>12</c:v>
                </c:pt>
                <c:pt idx="981">
                  <c:v>29</c:v>
                </c:pt>
                <c:pt idx="982">
                  <c:v>16</c:v>
                </c:pt>
                <c:pt idx="983">
                  <c:v>49</c:v>
                </c:pt>
                <c:pt idx="984">
                  <c:v>26</c:v>
                </c:pt>
                <c:pt idx="985">
                  <c:v>15</c:v>
                </c:pt>
                <c:pt idx="986">
                  <c:v>4</c:v>
                </c:pt>
                <c:pt idx="987">
                  <c:v>12</c:v>
                </c:pt>
                <c:pt idx="988">
                  <c:v>37</c:v>
                </c:pt>
                <c:pt idx="989">
                  <c:v>14</c:v>
                </c:pt>
                <c:pt idx="990">
                  <c:v>39</c:v>
                </c:pt>
                <c:pt idx="991">
                  <c:v>50</c:v>
                </c:pt>
                <c:pt idx="992">
                  <c:v>4</c:v>
                </c:pt>
                <c:pt idx="993">
                  <c:v>17</c:v>
                </c:pt>
                <c:pt idx="994">
                  <c:v>22</c:v>
                </c:pt>
                <c:pt idx="995">
                  <c:v>34</c:v>
                </c:pt>
                <c:pt idx="996">
                  <c:v>32</c:v>
                </c:pt>
                <c:pt idx="997">
                  <c:v>17</c:v>
                </c:pt>
                <c:pt idx="998">
                  <c:v>35</c:v>
                </c:pt>
                <c:pt idx="999">
                  <c:v>50</c:v>
                </c:pt>
                <c:pt idx="1000">
                  <c:v>28</c:v>
                </c:pt>
                <c:pt idx="1001">
                  <c:v>9</c:v>
                </c:pt>
                <c:pt idx="1002">
                  <c:v>14</c:v>
                </c:pt>
                <c:pt idx="1003">
                  <c:v>34</c:v>
                </c:pt>
                <c:pt idx="1004">
                  <c:v>48</c:v>
                </c:pt>
                <c:pt idx="1005">
                  <c:v>18</c:v>
                </c:pt>
                <c:pt idx="1006">
                  <c:v>21</c:v>
                </c:pt>
                <c:pt idx="1007">
                  <c:v>43</c:v>
                </c:pt>
                <c:pt idx="1008">
                  <c:v>48</c:v>
                </c:pt>
                <c:pt idx="1009">
                  <c:v>4</c:v>
                </c:pt>
                <c:pt idx="1010">
                  <c:v>18</c:v>
                </c:pt>
                <c:pt idx="1011">
                  <c:v>18</c:v>
                </c:pt>
                <c:pt idx="1012">
                  <c:v>40</c:v>
                </c:pt>
                <c:pt idx="1013">
                  <c:v>43</c:v>
                </c:pt>
                <c:pt idx="1014">
                  <c:v>37</c:v>
                </c:pt>
                <c:pt idx="1015">
                  <c:v>11</c:v>
                </c:pt>
                <c:pt idx="1016">
                  <c:v>8</c:v>
                </c:pt>
                <c:pt idx="1017">
                  <c:v>43</c:v>
                </c:pt>
                <c:pt idx="1018">
                  <c:v>4</c:v>
                </c:pt>
                <c:pt idx="1019">
                  <c:v>33</c:v>
                </c:pt>
                <c:pt idx="1020">
                  <c:v>22</c:v>
                </c:pt>
                <c:pt idx="1021">
                  <c:v>15</c:v>
                </c:pt>
                <c:pt idx="1022">
                  <c:v>18</c:v>
                </c:pt>
                <c:pt idx="1023">
                  <c:v>49</c:v>
                </c:pt>
                <c:pt idx="1024">
                  <c:v>3</c:v>
                </c:pt>
                <c:pt idx="1025">
                  <c:v>12</c:v>
                </c:pt>
                <c:pt idx="1026">
                  <c:v>14</c:v>
                </c:pt>
                <c:pt idx="1027">
                  <c:v>25</c:v>
                </c:pt>
                <c:pt idx="1028">
                  <c:v>21</c:v>
                </c:pt>
                <c:pt idx="1029">
                  <c:v>9</c:v>
                </c:pt>
                <c:pt idx="1030">
                  <c:v>31</c:v>
                </c:pt>
                <c:pt idx="1031">
                  <c:v>8</c:v>
                </c:pt>
                <c:pt idx="1032">
                  <c:v>13</c:v>
                </c:pt>
                <c:pt idx="1033">
                  <c:v>42</c:v>
                </c:pt>
                <c:pt idx="1034">
                  <c:v>16</c:v>
                </c:pt>
                <c:pt idx="1035">
                  <c:v>42</c:v>
                </c:pt>
                <c:pt idx="1036">
                  <c:v>37</c:v>
                </c:pt>
                <c:pt idx="1037">
                  <c:v>32</c:v>
                </c:pt>
                <c:pt idx="1038">
                  <c:v>29</c:v>
                </c:pt>
                <c:pt idx="1039">
                  <c:v>19</c:v>
                </c:pt>
                <c:pt idx="1040">
                  <c:v>4</c:v>
                </c:pt>
                <c:pt idx="1041">
                  <c:v>3</c:v>
                </c:pt>
                <c:pt idx="1042">
                  <c:v>29</c:v>
                </c:pt>
                <c:pt idx="1043">
                  <c:v>29</c:v>
                </c:pt>
                <c:pt idx="1044">
                  <c:v>43</c:v>
                </c:pt>
                <c:pt idx="1045">
                  <c:v>11</c:v>
                </c:pt>
                <c:pt idx="1046">
                  <c:v>39</c:v>
                </c:pt>
                <c:pt idx="1047">
                  <c:v>48</c:v>
                </c:pt>
                <c:pt idx="1048">
                  <c:v>24</c:v>
                </c:pt>
                <c:pt idx="1049">
                  <c:v>44</c:v>
                </c:pt>
                <c:pt idx="1050">
                  <c:v>48</c:v>
                </c:pt>
                <c:pt idx="1051">
                  <c:v>13</c:v>
                </c:pt>
                <c:pt idx="1052">
                  <c:v>23</c:v>
                </c:pt>
                <c:pt idx="1053">
                  <c:v>18</c:v>
                </c:pt>
                <c:pt idx="1054">
                  <c:v>41</c:v>
                </c:pt>
                <c:pt idx="1055">
                  <c:v>18</c:v>
                </c:pt>
                <c:pt idx="1056">
                  <c:v>47</c:v>
                </c:pt>
                <c:pt idx="1057">
                  <c:v>45</c:v>
                </c:pt>
                <c:pt idx="1058">
                  <c:v>30</c:v>
                </c:pt>
                <c:pt idx="1059">
                  <c:v>36</c:v>
                </c:pt>
                <c:pt idx="1060">
                  <c:v>24</c:v>
                </c:pt>
                <c:pt idx="1061">
                  <c:v>44</c:v>
                </c:pt>
                <c:pt idx="1062">
                  <c:v>27</c:v>
                </c:pt>
                <c:pt idx="1063">
                  <c:v>2</c:v>
                </c:pt>
                <c:pt idx="1064">
                  <c:v>9</c:v>
                </c:pt>
                <c:pt idx="1065">
                  <c:v>45</c:v>
                </c:pt>
                <c:pt idx="1066">
                  <c:v>28</c:v>
                </c:pt>
                <c:pt idx="1067">
                  <c:v>34</c:v>
                </c:pt>
                <c:pt idx="1068">
                  <c:v>47</c:v>
                </c:pt>
                <c:pt idx="1069">
                  <c:v>39</c:v>
                </c:pt>
                <c:pt idx="1070">
                  <c:v>32</c:v>
                </c:pt>
                <c:pt idx="1071">
                  <c:v>12</c:v>
                </c:pt>
                <c:pt idx="1072">
                  <c:v>8</c:v>
                </c:pt>
                <c:pt idx="1073">
                  <c:v>33</c:v>
                </c:pt>
                <c:pt idx="1074">
                  <c:v>19</c:v>
                </c:pt>
                <c:pt idx="1075">
                  <c:v>4</c:v>
                </c:pt>
                <c:pt idx="1076">
                  <c:v>24</c:v>
                </c:pt>
                <c:pt idx="1077">
                  <c:v>33</c:v>
                </c:pt>
                <c:pt idx="1078">
                  <c:v>16</c:v>
                </c:pt>
                <c:pt idx="1079">
                  <c:v>20</c:v>
                </c:pt>
                <c:pt idx="1080">
                  <c:v>46</c:v>
                </c:pt>
                <c:pt idx="1081">
                  <c:v>28</c:v>
                </c:pt>
                <c:pt idx="1082">
                  <c:v>42</c:v>
                </c:pt>
                <c:pt idx="1083">
                  <c:v>11</c:v>
                </c:pt>
                <c:pt idx="1084">
                  <c:v>26</c:v>
                </c:pt>
                <c:pt idx="1085">
                  <c:v>28</c:v>
                </c:pt>
                <c:pt idx="1086">
                  <c:v>12</c:v>
                </c:pt>
                <c:pt idx="1087">
                  <c:v>9</c:v>
                </c:pt>
                <c:pt idx="1088">
                  <c:v>46</c:v>
                </c:pt>
                <c:pt idx="1089">
                  <c:v>35</c:v>
                </c:pt>
                <c:pt idx="1090">
                  <c:v>41</c:v>
                </c:pt>
                <c:pt idx="1091">
                  <c:v>49</c:v>
                </c:pt>
                <c:pt idx="1092">
                  <c:v>50</c:v>
                </c:pt>
                <c:pt idx="1093">
                  <c:v>33</c:v>
                </c:pt>
                <c:pt idx="1094">
                  <c:v>8</c:v>
                </c:pt>
                <c:pt idx="1095">
                  <c:v>0</c:v>
                </c:pt>
                <c:pt idx="1096">
                  <c:v>49</c:v>
                </c:pt>
                <c:pt idx="1097">
                  <c:v>34</c:v>
                </c:pt>
                <c:pt idx="1098">
                  <c:v>32</c:v>
                </c:pt>
                <c:pt idx="1099">
                  <c:v>41</c:v>
                </c:pt>
                <c:pt idx="1100">
                  <c:v>17</c:v>
                </c:pt>
                <c:pt idx="1101">
                  <c:v>6</c:v>
                </c:pt>
                <c:pt idx="1102">
                  <c:v>33</c:v>
                </c:pt>
                <c:pt idx="1103">
                  <c:v>41</c:v>
                </c:pt>
                <c:pt idx="1104">
                  <c:v>39</c:v>
                </c:pt>
                <c:pt idx="1105">
                  <c:v>9</c:v>
                </c:pt>
                <c:pt idx="1106">
                  <c:v>44</c:v>
                </c:pt>
                <c:pt idx="1107">
                  <c:v>46</c:v>
                </c:pt>
                <c:pt idx="1108">
                  <c:v>23</c:v>
                </c:pt>
                <c:pt idx="1109">
                  <c:v>23</c:v>
                </c:pt>
                <c:pt idx="1110">
                  <c:v>38</c:v>
                </c:pt>
                <c:pt idx="1111">
                  <c:v>5</c:v>
                </c:pt>
                <c:pt idx="1112">
                  <c:v>9</c:v>
                </c:pt>
                <c:pt idx="1113">
                  <c:v>13</c:v>
                </c:pt>
                <c:pt idx="1114">
                  <c:v>16</c:v>
                </c:pt>
                <c:pt idx="1115">
                  <c:v>42</c:v>
                </c:pt>
                <c:pt idx="1116">
                  <c:v>42</c:v>
                </c:pt>
                <c:pt idx="1117">
                  <c:v>11</c:v>
                </c:pt>
                <c:pt idx="1118">
                  <c:v>18</c:v>
                </c:pt>
                <c:pt idx="1119">
                  <c:v>0</c:v>
                </c:pt>
                <c:pt idx="1120">
                  <c:v>37</c:v>
                </c:pt>
                <c:pt idx="1121">
                  <c:v>0</c:v>
                </c:pt>
                <c:pt idx="1122">
                  <c:v>49</c:v>
                </c:pt>
                <c:pt idx="1123">
                  <c:v>24</c:v>
                </c:pt>
                <c:pt idx="1124">
                  <c:v>19</c:v>
                </c:pt>
                <c:pt idx="1125">
                  <c:v>42</c:v>
                </c:pt>
                <c:pt idx="1126">
                  <c:v>26</c:v>
                </c:pt>
                <c:pt idx="1127">
                  <c:v>18</c:v>
                </c:pt>
                <c:pt idx="1128">
                  <c:v>19</c:v>
                </c:pt>
                <c:pt idx="1129">
                  <c:v>50</c:v>
                </c:pt>
                <c:pt idx="1130">
                  <c:v>19</c:v>
                </c:pt>
                <c:pt idx="1131">
                  <c:v>37</c:v>
                </c:pt>
                <c:pt idx="1132">
                  <c:v>43</c:v>
                </c:pt>
                <c:pt idx="1133">
                  <c:v>19</c:v>
                </c:pt>
                <c:pt idx="1134">
                  <c:v>33</c:v>
                </c:pt>
                <c:pt idx="1135">
                  <c:v>8</c:v>
                </c:pt>
                <c:pt idx="1136">
                  <c:v>31</c:v>
                </c:pt>
                <c:pt idx="1137">
                  <c:v>6</c:v>
                </c:pt>
                <c:pt idx="1138">
                  <c:v>6</c:v>
                </c:pt>
                <c:pt idx="1139">
                  <c:v>34</c:v>
                </c:pt>
                <c:pt idx="1140">
                  <c:v>48</c:v>
                </c:pt>
                <c:pt idx="1141">
                  <c:v>0</c:v>
                </c:pt>
                <c:pt idx="1142">
                  <c:v>1</c:v>
                </c:pt>
                <c:pt idx="1143">
                  <c:v>38</c:v>
                </c:pt>
                <c:pt idx="1144">
                  <c:v>42</c:v>
                </c:pt>
                <c:pt idx="1145">
                  <c:v>7</c:v>
                </c:pt>
                <c:pt idx="1146">
                  <c:v>36</c:v>
                </c:pt>
                <c:pt idx="1147">
                  <c:v>47</c:v>
                </c:pt>
                <c:pt idx="1148">
                  <c:v>28</c:v>
                </c:pt>
                <c:pt idx="1149">
                  <c:v>30</c:v>
                </c:pt>
                <c:pt idx="1150">
                  <c:v>30</c:v>
                </c:pt>
                <c:pt idx="1151">
                  <c:v>49</c:v>
                </c:pt>
                <c:pt idx="1152">
                  <c:v>5</c:v>
                </c:pt>
                <c:pt idx="1153">
                  <c:v>3</c:v>
                </c:pt>
                <c:pt idx="1154">
                  <c:v>14</c:v>
                </c:pt>
                <c:pt idx="1155">
                  <c:v>4</c:v>
                </c:pt>
                <c:pt idx="1156">
                  <c:v>22</c:v>
                </c:pt>
                <c:pt idx="1157">
                  <c:v>27</c:v>
                </c:pt>
                <c:pt idx="1158">
                  <c:v>19</c:v>
                </c:pt>
                <c:pt idx="1159">
                  <c:v>48</c:v>
                </c:pt>
                <c:pt idx="1160">
                  <c:v>31</c:v>
                </c:pt>
                <c:pt idx="1161">
                  <c:v>43</c:v>
                </c:pt>
                <c:pt idx="1162">
                  <c:v>1</c:v>
                </c:pt>
                <c:pt idx="1163">
                  <c:v>30</c:v>
                </c:pt>
                <c:pt idx="1164">
                  <c:v>0</c:v>
                </c:pt>
                <c:pt idx="1165">
                  <c:v>44</c:v>
                </c:pt>
                <c:pt idx="1166">
                  <c:v>33</c:v>
                </c:pt>
                <c:pt idx="1167">
                  <c:v>0</c:v>
                </c:pt>
                <c:pt idx="1168">
                  <c:v>43</c:v>
                </c:pt>
                <c:pt idx="1169">
                  <c:v>38</c:v>
                </c:pt>
                <c:pt idx="1170">
                  <c:v>8</c:v>
                </c:pt>
                <c:pt idx="1171">
                  <c:v>14</c:v>
                </c:pt>
                <c:pt idx="1172">
                  <c:v>43</c:v>
                </c:pt>
                <c:pt idx="1173">
                  <c:v>31</c:v>
                </c:pt>
                <c:pt idx="1174">
                  <c:v>34</c:v>
                </c:pt>
                <c:pt idx="1175">
                  <c:v>37</c:v>
                </c:pt>
                <c:pt idx="1176">
                  <c:v>1</c:v>
                </c:pt>
                <c:pt idx="1177">
                  <c:v>22</c:v>
                </c:pt>
                <c:pt idx="1178">
                  <c:v>33</c:v>
                </c:pt>
                <c:pt idx="1179">
                  <c:v>49</c:v>
                </c:pt>
                <c:pt idx="1180">
                  <c:v>39</c:v>
                </c:pt>
                <c:pt idx="1181">
                  <c:v>46</c:v>
                </c:pt>
                <c:pt idx="1182">
                  <c:v>50</c:v>
                </c:pt>
                <c:pt idx="1183">
                  <c:v>16</c:v>
                </c:pt>
                <c:pt idx="1184">
                  <c:v>44</c:v>
                </c:pt>
                <c:pt idx="1185">
                  <c:v>0</c:v>
                </c:pt>
                <c:pt idx="1186">
                  <c:v>43</c:v>
                </c:pt>
                <c:pt idx="1187">
                  <c:v>34</c:v>
                </c:pt>
                <c:pt idx="1188">
                  <c:v>33</c:v>
                </c:pt>
                <c:pt idx="1189">
                  <c:v>21</c:v>
                </c:pt>
                <c:pt idx="1190">
                  <c:v>4</c:v>
                </c:pt>
                <c:pt idx="1191">
                  <c:v>36</c:v>
                </c:pt>
                <c:pt idx="1192">
                  <c:v>47</c:v>
                </c:pt>
                <c:pt idx="1193">
                  <c:v>25</c:v>
                </c:pt>
                <c:pt idx="1194">
                  <c:v>24</c:v>
                </c:pt>
                <c:pt idx="1195">
                  <c:v>25</c:v>
                </c:pt>
                <c:pt idx="1196">
                  <c:v>17</c:v>
                </c:pt>
                <c:pt idx="1197">
                  <c:v>32</c:v>
                </c:pt>
                <c:pt idx="1198">
                  <c:v>21</c:v>
                </c:pt>
                <c:pt idx="1199">
                  <c:v>6</c:v>
                </c:pt>
                <c:pt idx="1200">
                  <c:v>13</c:v>
                </c:pt>
                <c:pt idx="1201">
                  <c:v>33</c:v>
                </c:pt>
                <c:pt idx="1202">
                  <c:v>21</c:v>
                </c:pt>
                <c:pt idx="1203">
                  <c:v>20</c:v>
                </c:pt>
                <c:pt idx="1204">
                  <c:v>13</c:v>
                </c:pt>
                <c:pt idx="1205">
                  <c:v>21</c:v>
                </c:pt>
                <c:pt idx="1206">
                  <c:v>29</c:v>
                </c:pt>
                <c:pt idx="1207">
                  <c:v>26</c:v>
                </c:pt>
                <c:pt idx="1208">
                  <c:v>14</c:v>
                </c:pt>
                <c:pt idx="1209">
                  <c:v>1</c:v>
                </c:pt>
                <c:pt idx="1210">
                  <c:v>43</c:v>
                </c:pt>
                <c:pt idx="1211">
                  <c:v>20</c:v>
                </c:pt>
                <c:pt idx="1212">
                  <c:v>40</c:v>
                </c:pt>
                <c:pt idx="1213">
                  <c:v>26</c:v>
                </c:pt>
                <c:pt idx="1214">
                  <c:v>16</c:v>
                </c:pt>
                <c:pt idx="1215">
                  <c:v>15</c:v>
                </c:pt>
                <c:pt idx="1216">
                  <c:v>44</c:v>
                </c:pt>
                <c:pt idx="1217">
                  <c:v>39</c:v>
                </c:pt>
                <c:pt idx="1218">
                  <c:v>33</c:v>
                </c:pt>
                <c:pt idx="1219">
                  <c:v>28</c:v>
                </c:pt>
                <c:pt idx="1220">
                  <c:v>41</c:v>
                </c:pt>
                <c:pt idx="1221">
                  <c:v>15</c:v>
                </c:pt>
                <c:pt idx="1222">
                  <c:v>9</c:v>
                </c:pt>
                <c:pt idx="1223">
                  <c:v>33</c:v>
                </c:pt>
                <c:pt idx="1224">
                  <c:v>2</c:v>
                </c:pt>
                <c:pt idx="1225">
                  <c:v>44</c:v>
                </c:pt>
                <c:pt idx="1226">
                  <c:v>0</c:v>
                </c:pt>
                <c:pt idx="1227">
                  <c:v>25</c:v>
                </c:pt>
                <c:pt idx="1228">
                  <c:v>5</c:v>
                </c:pt>
                <c:pt idx="1229">
                  <c:v>45</c:v>
                </c:pt>
                <c:pt idx="1230">
                  <c:v>16</c:v>
                </c:pt>
                <c:pt idx="1231">
                  <c:v>39</c:v>
                </c:pt>
                <c:pt idx="1232">
                  <c:v>47</c:v>
                </c:pt>
                <c:pt idx="1233">
                  <c:v>11</c:v>
                </c:pt>
                <c:pt idx="1234">
                  <c:v>30</c:v>
                </c:pt>
                <c:pt idx="1235">
                  <c:v>20</c:v>
                </c:pt>
                <c:pt idx="1236">
                  <c:v>23</c:v>
                </c:pt>
                <c:pt idx="1237">
                  <c:v>30</c:v>
                </c:pt>
                <c:pt idx="1238">
                  <c:v>38</c:v>
                </c:pt>
                <c:pt idx="1239">
                  <c:v>24</c:v>
                </c:pt>
                <c:pt idx="1240">
                  <c:v>24</c:v>
                </c:pt>
                <c:pt idx="1241">
                  <c:v>26</c:v>
                </c:pt>
                <c:pt idx="1242">
                  <c:v>13</c:v>
                </c:pt>
                <c:pt idx="1243">
                  <c:v>5</c:v>
                </c:pt>
                <c:pt idx="1244">
                  <c:v>1</c:v>
                </c:pt>
                <c:pt idx="1245">
                  <c:v>10</c:v>
                </c:pt>
                <c:pt idx="1246">
                  <c:v>48</c:v>
                </c:pt>
                <c:pt idx="1247">
                  <c:v>34</c:v>
                </c:pt>
                <c:pt idx="1248">
                  <c:v>7</c:v>
                </c:pt>
                <c:pt idx="1249">
                  <c:v>32</c:v>
                </c:pt>
                <c:pt idx="1250">
                  <c:v>12</c:v>
                </c:pt>
                <c:pt idx="1251">
                  <c:v>46</c:v>
                </c:pt>
                <c:pt idx="1252">
                  <c:v>32</c:v>
                </c:pt>
                <c:pt idx="1253">
                  <c:v>36</c:v>
                </c:pt>
                <c:pt idx="1254">
                  <c:v>30</c:v>
                </c:pt>
                <c:pt idx="1255">
                  <c:v>25</c:v>
                </c:pt>
                <c:pt idx="1256">
                  <c:v>30</c:v>
                </c:pt>
                <c:pt idx="1257">
                  <c:v>41</c:v>
                </c:pt>
                <c:pt idx="1258">
                  <c:v>32</c:v>
                </c:pt>
                <c:pt idx="1259">
                  <c:v>6</c:v>
                </c:pt>
                <c:pt idx="1260">
                  <c:v>32</c:v>
                </c:pt>
                <c:pt idx="1261">
                  <c:v>19</c:v>
                </c:pt>
                <c:pt idx="1262">
                  <c:v>44</c:v>
                </c:pt>
                <c:pt idx="1263">
                  <c:v>15</c:v>
                </c:pt>
                <c:pt idx="1264">
                  <c:v>28</c:v>
                </c:pt>
                <c:pt idx="1265">
                  <c:v>36</c:v>
                </c:pt>
                <c:pt idx="1266">
                  <c:v>2</c:v>
                </c:pt>
                <c:pt idx="1267">
                  <c:v>15</c:v>
                </c:pt>
                <c:pt idx="1268">
                  <c:v>11</c:v>
                </c:pt>
                <c:pt idx="1269">
                  <c:v>31</c:v>
                </c:pt>
                <c:pt idx="1270">
                  <c:v>38</c:v>
                </c:pt>
                <c:pt idx="1271">
                  <c:v>19</c:v>
                </c:pt>
                <c:pt idx="1272">
                  <c:v>0</c:v>
                </c:pt>
                <c:pt idx="1273">
                  <c:v>43</c:v>
                </c:pt>
                <c:pt idx="1274">
                  <c:v>37</c:v>
                </c:pt>
                <c:pt idx="1275">
                  <c:v>20</c:v>
                </c:pt>
                <c:pt idx="1276">
                  <c:v>11</c:v>
                </c:pt>
                <c:pt idx="1277">
                  <c:v>26</c:v>
                </c:pt>
                <c:pt idx="1278">
                  <c:v>37</c:v>
                </c:pt>
                <c:pt idx="1279">
                  <c:v>12</c:v>
                </c:pt>
                <c:pt idx="1280">
                  <c:v>13</c:v>
                </c:pt>
                <c:pt idx="1281">
                  <c:v>9</c:v>
                </c:pt>
                <c:pt idx="1282">
                  <c:v>30</c:v>
                </c:pt>
                <c:pt idx="1283">
                  <c:v>12</c:v>
                </c:pt>
                <c:pt idx="1284">
                  <c:v>26</c:v>
                </c:pt>
                <c:pt idx="1285">
                  <c:v>3</c:v>
                </c:pt>
                <c:pt idx="1286">
                  <c:v>16</c:v>
                </c:pt>
                <c:pt idx="1287">
                  <c:v>30</c:v>
                </c:pt>
                <c:pt idx="1288">
                  <c:v>7</c:v>
                </c:pt>
                <c:pt idx="1289">
                  <c:v>21</c:v>
                </c:pt>
                <c:pt idx="1290">
                  <c:v>7</c:v>
                </c:pt>
                <c:pt idx="1291">
                  <c:v>34</c:v>
                </c:pt>
                <c:pt idx="1292">
                  <c:v>23</c:v>
                </c:pt>
                <c:pt idx="1293">
                  <c:v>17</c:v>
                </c:pt>
                <c:pt idx="1294">
                  <c:v>46</c:v>
                </c:pt>
                <c:pt idx="1295">
                  <c:v>24</c:v>
                </c:pt>
                <c:pt idx="1296">
                  <c:v>1</c:v>
                </c:pt>
                <c:pt idx="1297">
                  <c:v>24</c:v>
                </c:pt>
                <c:pt idx="1298">
                  <c:v>21</c:v>
                </c:pt>
                <c:pt idx="1299">
                  <c:v>40</c:v>
                </c:pt>
                <c:pt idx="1300">
                  <c:v>42</c:v>
                </c:pt>
                <c:pt idx="1301">
                  <c:v>36</c:v>
                </c:pt>
                <c:pt idx="1302">
                  <c:v>14</c:v>
                </c:pt>
                <c:pt idx="1303">
                  <c:v>14</c:v>
                </c:pt>
                <c:pt idx="1304">
                  <c:v>21</c:v>
                </c:pt>
                <c:pt idx="1305">
                  <c:v>12</c:v>
                </c:pt>
                <c:pt idx="1306">
                  <c:v>0</c:v>
                </c:pt>
                <c:pt idx="1307">
                  <c:v>2</c:v>
                </c:pt>
                <c:pt idx="1308">
                  <c:v>36</c:v>
                </c:pt>
                <c:pt idx="1309">
                  <c:v>40</c:v>
                </c:pt>
                <c:pt idx="1310">
                  <c:v>49</c:v>
                </c:pt>
                <c:pt idx="1311">
                  <c:v>6</c:v>
                </c:pt>
                <c:pt idx="1312">
                  <c:v>0</c:v>
                </c:pt>
                <c:pt idx="1313">
                  <c:v>3</c:v>
                </c:pt>
                <c:pt idx="1314">
                  <c:v>35</c:v>
                </c:pt>
                <c:pt idx="1315">
                  <c:v>34</c:v>
                </c:pt>
                <c:pt idx="1316">
                  <c:v>42</c:v>
                </c:pt>
                <c:pt idx="1317">
                  <c:v>21</c:v>
                </c:pt>
                <c:pt idx="1318">
                  <c:v>46</c:v>
                </c:pt>
                <c:pt idx="1319">
                  <c:v>3</c:v>
                </c:pt>
                <c:pt idx="1320">
                  <c:v>5</c:v>
                </c:pt>
                <c:pt idx="1321">
                  <c:v>21</c:v>
                </c:pt>
                <c:pt idx="1322">
                  <c:v>26</c:v>
                </c:pt>
                <c:pt idx="1323">
                  <c:v>45</c:v>
                </c:pt>
                <c:pt idx="1324">
                  <c:v>5</c:v>
                </c:pt>
                <c:pt idx="1325">
                  <c:v>49</c:v>
                </c:pt>
                <c:pt idx="1326">
                  <c:v>22</c:v>
                </c:pt>
                <c:pt idx="1327">
                  <c:v>31</c:v>
                </c:pt>
                <c:pt idx="1328">
                  <c:v>15</c:v>
                </c:pt>
                <c:pt idx="1329">
                  <c:v>39</c:v>
                </c:pt>
                <c:pt idx="1330">
                  <c:v>18</c:v>
                </c:pt>
                <c:pt idx="1331">
                  <c:v>30</c:v>
                </c:pt>
                <c:pt idx="1332">
                  <c:v>34</c:v>
                </c:pt>
                <c:pt idx="1333">
                  <c:v>32</c:v>
                </c:pt>
                <c:pt idx="1334">
                  <c:v>5</c:v>
                </c:pt>
                <c:pt idx="1335">
                  <c:v>18</c:v>
                </c:pt>
                <c:pt idx="1336">
                  <c:v>25</c:v>
                </c:pt>
                <c:pt idx="1337">
                  <c:v>31</c:v>
                </c:pt>
                <c:pt idx="1338">
                  <c:v>42</c:v>
                </c:pt>
                <c:pt idx="1339">
                  <c:v>1</c:v>
                </c:pt>
                <c:pt idx="1340">
                  <c:v>6</c:v>
                </c:pt>
                <c:pt idx="1341">
                  <c:v>14</c:v>
                </c:pt>
                <c:pt idx="1342">
                  <c:v>22</c:v>
                </c:pt>
                <c:pt idx="1343">
                  <c:v>11</c:v>
                </c:pt>
                <c:pt idx="1344">
                  <c:v>4</c:v>
                </c:pt>
                <c:pt idx="1345">
                  <c:v>36</c:v>
                </c:pt>
                <c:pt idx="1346">
                  <c:v>17</c:v>
                </c:pt>
                <c:pt idx="1347">
                  <c:v>48</c:v>
                </c:pt>
                <c:pt idx="1348">
                  <c:v>20</c:v>
                </c:pt>
                <c:pt idx="1349">
                  <c:v>34</c:v>
                </c:pt>
                <c:pt idx="1350">
                  <c:v>16</c:v>
                </c:pt>
                <c:pt idx="1351">
                  <c:v>23</c:v>
                </c:pt>
                <c:pt idx="1352">
                  <c:v>40</c:v>
                </c:pt>
                <c:pt idx="1353">
                  <c:v>40</c:v>
                </c:pt>
                <c:pt idx="1354">
                  <c:v>45</c:v>
                </c:pt>
                <c:pt idx="1355">
                  <c:v>47</c:v>
                </c:pt>
                <c:pt idx="1356">
                  <c:v>27</c:v>
                </c:pt>
                <c:pt idx="1357">
                  <c:v>37</c:v>
                </c:pt>
                <c:pt idx="1358">
                  <c:v>33</c:v>
                </c:pt>
                <c:pt idx="1359">
                  <c:v>3</c:v>
                </c:pt>
                <c:pt idx="1360">
                  <c:v>42</c:v>
                </c:pt>
                <c:pt idx="1361">
                  <c:v>1</c:v>
                </c:pt>
                <c:pt idx="1362">
                  <c:v>17</c:v>
                </c:pt>
                <c:pt idx="1363">
                  <c:v>4</c:v>
                </c:pt>
                <c:pt idx="1364">
                  <c:v>28</c:v>
                </c:pt>
                <c:pt idx="1365">
                  <c:v>18</c:v>
                </c:pt>
                <c:pt idx="1366">
                  <c:v>8</c:v>
                </c:pt>
                <c:pt idx="1367">
                  <c:v>14</c:v>
                </c:pt>
                <c:pt idx="1368">
                  <c:v>12</c:v>
                </c:pt>
                <c:pt idx="1369">
                  <c:v>12</c:v>
                </c:pt>
                <c:pt idx="1370">
                  <c:v>36</c:v>
                </c:pt>
                <c:pt idx="1371">
                  <c:v>50</c:v>
                </c:pt>
                <c:pt idx="1372">
                  <c:v>39</c:v>
                </c:pt>
                <c:pt idx="1373">
                  <c:v>41</c:v>
                </c:pt>
                <c:pt idx="1374">
                  <c:v>25</c:v>
                </c:pt>
                <c:pt idx="1375">
                  <c:v>41</c:v>
                </c:pt>
                <c:pt idx="1376">
                  <c:v>34</c:v>
                </c:pt>
                <c:pt idx="1377">
                  <c:v>47</c:v>
                </c:pt>
                <c:pt idx="1378">
                  <c:v>37</c:v>
                </c:pt>
                <c:pt idx="1379">
                  <c:v>34</c:v>
                </c:pt>
                <c:pt idx="1380">
                  <c:v>30</c:v>
                </c:pt>
                <c:pt idx="1381">
                  <c:v>18</c:v>
                </c:pt>
                <c:pt idx="1382">
                  <c:v>1</c:v>
                </c:pt>
                <c:pt idx="1383">
                  <c:v>27</c:v>
                </c:pt>
                <c:pt idx="1384">
                  <c:v>13</c:v>
                </c:pt>
                <c:pt idx="1385">
                  <c:v>3</c:v>
                </c:pt>
                <c:pt idx="1386">
                  <c:v>34</c:v>
                </c:pt>
                <c:pt idx="1387">
                  <c:v>29</c:v>
                </c:pt>
                <c:pt idx="1388">
                  <c:v>6</c:v>
                </c:pt>
                <c:pt idx="1389">
                  <c:v>0</c:v>
                </c:pt>
                <c:pt idx="1390">
                  <c:v>46</c:v>
                </c:pt>
                <c:pt idx="1391">
                  <c:v>23</c:v>
                </c:pt>
                <c:pt idx="1392">
                  <c:v>27</c:v>
                </c:pt>
                <c:pt idx="1393">
                  <c:v>32</c:v>
                </c:pt>
                <c:pt idx="1394">
                  <c:v>46</c:v>
                </c:pt>
                <c:pt idx="1395">
                  <c:v>17</c:v>
                </c:pt>
                <c:pt idx="1396">
                  <c:v>3</c:v>
                </c:pt>
                <c:pt idx="1397">
                  <c:v>20</c:v>
                </c:pt>
                <c:pt idx="1398">
                  <c:v>2</c:v>
                </c:pt>
                <c:pt idx="1399">
                  <c:v>0</c:v>
                </c:pt>
                <c:pt idx="1400">
                  <c:v>39</c:v>
                </c:pt>
                <c:pt idx="1401">
                  <c:v>44</c:v>
                </c:pt>
                <c:pt idx="1402">
                  <c:v>15</c:v>
                </c:pt>
                <c:pt idx="1403">
                  <c:v>45</c:v>
                </c:pt>
                <c:pt idx="1404">
                  <c:v>34</c:v>
                </c:pt>
                <c:pt idx="1405">
                  <c:v>42</c:v>
                </c:pt>
                <c:pt idx="1406">
                  <c:v>19</c:v>
                </c:pt>
                <c:pt idx="1407">
                  <c:v>14</c:v>
                </c:pt>
                <c:pt idx="1408">
                  <c:v>7</c:v>
                </c:pt>
                <c:pt idx="1409">
                  <c:v>5</c:v>
                </c:pt>
                <c:pt idx="1410">
                  <c:v>48</c:v>
                </c:pt>
                <c:pt idx="1411">
                  <c:v>37</c:v>
                </c:pt>
                <c:pt idx="1412">
                  <c:v>22</c:v>
                </c:pt>
                <c:pt idx="1413">
                  <c:v>33</c:v>
                </c:pt>
                <c:pt idx="1414">
                  <c:v>36</c:v>
                </c:pt>
                <c:pt idx="1415">
                  <c:v>13</c:v>
                </c:pt>
                <c:pt idx="1416">
                  <c:v>24</c:v>
                </c:pt>
                <c:pt idx="1417">
                  <c:v>22</c:v>
                </c:pt>
                <c:pt idx="1418">
                  <c:v>36</c:v>
                </c:pt>
                <c:pt idx="1419">
                  <c:v>7</c:v>
                </c:pt>
                <c:pt idx="1420">
                  <c:v>38</c:v>
                </c:pt>
                <c:pt idx="1421">
                  <c:v>13</c:v>
                </c:pt>
                <c:pt idx="1422">
                  <c:v>39</c:v>
                </c:pt>
                <c:pt idx="1423">
                  <c:v>20</c:v>
                </c:pt>
                <c:pt idx="1424">
                  <c:v>13</c:v>
                </c:pt>
                <c:pt idx="1425">
                  <c:v>21</c:v>
                </c:pt>
                <c:pt idx="1426">
                  <c:v>31</c:v>
                </c:pt>
                <c:pt idx="1427">
                  <c:v>25</c:v>
                </c:pt>
                <c:pt idx="1428">
                  <c:v>28</c:v>
                </c:pt>
                <c:pt idx="1429">
                  <c:v>36</c:v>
                </c:pt>
                <c:pt idx="1430">
                  <c:v>25</c:v>
                </c:pt>
                <c:pt idx="1431">
                  <c:v>19</c:v>
                </c:pt>
                <c:pt idx="1432">
                  <c:v>47</c:v>
                </c:pt>
                <c:pt idx="1433">
                  <c:v>26</c:v>
                </c:pt>
                <c:pt idx="1434">
                  <c:v>27</c:v>
                </c:pt>
                <c:pt idx="1435">
                  <c:v>29</c:v>
                </c:pt>
                <c:pt idx="1436">
                  <c:v>22</c:v>
                </c:pt>
                <c:pt idx="1437">
                  <c:v>20</c:v>
                </c:pt>
                <c:pt idx="1438">
                  <c:v>12</c:v>
                </c:pt>
                <c:pt idx="1439">
                  <c:v>38</c:v>
                </c:pt>
                <c:pt idx="1440">
                  <c:v>29</c:v>
                </c:pt>
                <c:pt idx="1441">
                  <c:v>22</c:v>
                </c:pt>
                <c:pt idx="1442">
                  <c:v>42</c:v>
                </c:pt>
                <c:pt idx="1443">
                  <c:v>50</c:v>
                </c:pt>
                <c:pt idx="1444">
                  <c:v>23</c:v>
                </c:pt>
                <c:pt idx="1445">
                  <c:v>46</c:v>
                </c:pt>
                <c:pt idx="1446">
                  <c:v>29</c:v>
                </c:pt>
                <c:pt idx="1447">
                  <c:v>5</c:v>
                </c:pt>
                <c:pt idx="1448">
                  <c:v>19</c:v>
                </c:pt>
                <c:pt idx="1449">
                  <c:v>26</c:v>
                </c:pt>
                <c:pt idx="1450">
                  <c:v>0</c:v>
                </c:pt>
                <c:pt idx="1451">
                  <c:v>19</c:v>
                </c:pt>
                <c:pt idx="1452">
                  <c:v>27</c:v>
                </c:pt>
                <c:pt idx="1453">
                  <c:v>20</c:v>
                </c:pt>
                <c:pt idx="1454">
                  <c:v>14</c:v>
                </c:pt>
                <c:pt idx="1455">
                  <c:v>20</c:v>
                </c:pt>
                <c:pt idx="1456">
                  <c:v>42</c:v>
                </c:pt>
                <c:pt idx="1457">
                  <c:v>45</c:v>
                </c:pt>
                <c:pt idx="1458">
                  <c:v>49</c:v>
                </c:pt>
                <c:pt idx="1459">
                  <c:v>41</c:v>
                </c:pt>
                <c:pt idx="1460">
                  <c:v>19</c:v>
                </c:pt>
                <c:pt idx="1461">
                  <c:v>31</c:v>
                </c:pt>
                <c:pt idx="1462">
                  <c:v>27</c:v>
                </c:pt>
                <c:pt idx="1463">
                  <c:v>10</c:v>
                </c:pt>
                <c:pt idx="1464">
                  <c:v>35</c:v>
                </c:pt>
                <c:pt idx="1465">
                  <c:v>16</c:v>
                </c:pt>
                <c:pt idx="1466">
                  <c:v>0</c:v>
                </c:pt>
                <c:pt idx="1467">
                  <c:v>3</c:v>
                </c:pt>
                <c:pt idx="1468">
                  <c:v>32</c:v>
                </c:pt>
                <c:pt idx="1469">
                  <c:v>38</c:v>
                </c:pt>
                <c:pt idx="1470">
                  <c:v>14</c:v>
                </c:pt>
                <c:pt idx="1471">
                  <c:v>23</c:v>
                </c:pt>
                <c:pt idx="1472">
                  <c:v>33</c:v>
                </c:pt>
                <c:pt idx="1473">
                  <c:v>44</c:v>
                </c:pt>
                <c:pt idx="1474">
                  <c:v>25</c:v>
                </c:pt>
                <c:pt idx="1475">
                  <c:v>42</c:v>
                </c:pt>
                <c:pt idx="1476">
                  <c:v>9</c:v>
                </c:pt>
                <c:pt idx="1477">
                  <c:v>37</c:v>
                </c:pt>
                <c:pt idx="1478">
                  <c:v>21</c:v>
                </c:pt>
                <c:pt idx="1479">
                  <c:v>15</c:v>
                </c:pt>
                <c:pt idx="1480">
                  <c:v>17</c:v>
                </c:pt>
                <c:pt idx="1481">
                  <c:v>45</c:v>
                </c:pt>
                <c:pt idx="1482">
                  <c:v>26</c:v>
                </c:pt>
                <c:pt idx="1483">
                  <c:v>43</c:v>
                </c:pt>
                <c:pt idx="1484">
                  <c:v>33</c:v>
                </c:pt>
                <c:pt idx="1485">
                  <c:v>28</c:v>
                </c:pt>
                <c:pt idx="1486">
                  <c:v>14</c:v>
                </c:pt>
                <c:pt idx="1487">
                  <c:v>21</c:v>
                </c:pt>
                <c:pt idx="1488">
                  <c:v>18</c:v>
                </c:pt>
                <c:pt idx="1489">
                  <c:v>49</c:v>
                </c:pt>
                <c:pt idx="1490">
                  <c:v>11</c:v>
                </c:pt>
                <c:pt idx="1491">
                  <c:v>10</c:v>
                </c:pt>
                <c:pt idx="1492">
                  <c:v>26</c:v>
                </c:pt>
                <c:pt idx="1493">
                  <c:v>46</c:v>
                </c:pt>
                <c:pt idx="1494">
                  <c:v>31</c:v>
                </c:pt>
                <c:pt idx="1495">
                  <c:v>40</c:v>
                </c:pt>
                <c:pt idx="1496">
                  <c:v>48</c:v>
                </c:pt>
                <c:pt idx="1497">
                  <c:v>5</c:v>
                </c:pt>
                <c:pt idx="1498">
                  <c:v>33</c:v>
                </c:pt>
                <c:pt idx="1499">
                  <c:v>41</c:v>
                </c:pt>
                <c:pt idx="1500">
                  <c:v>2</c:v>
                </c:pt>
                <c:pt idx="1501">
                  <c:v>48</c:v>
                </c:pt>
                <c:pt idx="1502">
                  <c:v>5</c:v>
                </c:pt>
                <c:pt idx="1503">
                  <c:v>5</c:v>
                </c:pt>
                <c:pt idx="1504">
                  <c:v>47</c:v>
                </c:pt>
                <c:pt idx="1505">
                  <c:v>37</c:v>
                </c:pt>
                <c:pt idx="1506">
                  <c:v>32</c:v>
                </c:pt>
                <c:pt idx="1507">
                  <c:v>28</c:v>
                </c:pt>
                <c:pt idx="1508">
                  <c:v>39</c:v>
                </c:pt>
                <c:pt idx="1509">
                  <c:v>15</c:v>
                </c:pt>
                <c:pt idx="1510">
                  <c:v>37</c:v>
                </c:pt>
                <c:pt idx="1511">
                  <c:v>14</c:v>
                </c:pt>
                <c:pt idx="1512">
                  <c:v>27</c:v>
                </c:pt>
                <c:pt idx="1513">
                  <c:v>49</c:v>
                </c:pt>
                <c:pt idx="1514">
                  <c:v>25</c:v>
                </c:pt>
                <c:pt idx="1515">
                  <c:v>22</c:v>
                </c:pt>
                <c:pt idx="1516">
                  <c:v>34</c:v>
                </c:pt>
                <c:pt idx="1517">
                  <c:v>8</c:v>
                </c:pt>
                <c:pt idx="1518">
                  <c:v>33</c:v>
                </c:pt>
                <c:pt idx="1519">
                  <c:v>4</c:v>
                </c:pt>
                <c:pt idx="1520">
                  <c:v>36</c:v>
                </c:pt>
                <c:pt idx="1521">
                  <c:v>22</c:v>
                </c:pt>
                <c:pt idx="1522">
                  <c:v>35</c:v>
                </c:pt>
                <c:pt idx="1523">
                  <c:v>31</c:v>
                </c:pt>
                <c:pt idx="1524">
                  <c:v>12</c:v>
                </c:pt>
                <c:pt idx="1525">
                  <c:v>35</c:v>
                </c:pt>
                <c:pt idx="1526">
                  <c:v>11</c:v>
                </c:pt>
                <c:pt idx="1527">
                  <c:v>8</c:v>
                </c:pt>
                <c:pt idx="1528">
                  <c:v>19</c:v>
                </c:pt>
                <c:pt idx="1529">
                  <c:v>4</c:v>
                </c:pt>
                <c:pt idx="1530">
                  <c:v>49</c:v>
                </c:pt>
                <c:pt idx="1531">
                  <c:v>28</c:v>
                </c:pt>
                <c:pt idx="1532">
                  <c:v>50</c:v>
                </c:pt>
                <c:pt idx="1533">
                  <c:v>45</c:v>
                </c:pt>
                <c:pt idx="1534">
                  <c:v>46</c:v>
                </c:pt>
                <c:pt idx="1535">
                  <c:v>7</c:v>
                </c:pt>
                <c:pt idx="1536">
                  <c:v>26</c:v>
                </c:pt>
                <c:pt idx="1537">
                  <c:v>23</c:v>
                </c:pt>
                <c:pt idx="1538">
                  <c:v>9</c:v>
                </c:pt>
                <c:pt idx="1539">
                  <c:v>47</c:v>
                </c:pt>
                <c:pt idx="1540">
                  <c:v>45</c:v>
                </c:pt>
                <c:pt idx="1541">
                  <c:v>23</c:v>
                </c:pt>
                <c:pt idx="1542">
                  <c:v>36</c:v>
                </c:pt>
                <c:pt idx="1543">
                  <c:v>15</c:v>
                </c:pt>
                <c:pt idx="1544">
                  <c:v>39</c:v>
                </c:pt>
                <c:pt idx="1545">
                  <c:v>48</c:v>
                </c:pt>
                <c:pt idx="1546">
                  <c:v>0</c:v>
                </c:pt>
                <c:pt idx="1547">
                  <c:v>26</c:v>
                </c:pt>
                <c:pt idx="1548">
                  <c:v>50</c:v>
                </c:pt>
                <c:pt idx="1549">
                  <c:v>22</c:v>
                </c:pt>
                <c:pt idx="1550">
                  <c:v>27</c:v>
                </c:pt>
                <c:pt idx="1551">
                  <c:v>37</c:v>
                </c:pt>
                <c:pt idx="1552">
                  <c:v>26</c:v>
                </c:pt>
                <c:pt idx="1553">
                  <c:v>29</c:v>
                </c:pt>
                <c:pt idx="1554">
                  <c:v>50</c:v>
                </c:pt>
                <c:pt idx="1555">
                  <c:v>0</c:v>
                </c:pt>
                <c:pt idx="1556">
                  <c:v>11</c:v>
                </c:pt>
                <c:pt idx="1557">
                  <c:v>8</c:v>
                </c:pt>
                <c:pt idx="1558">
                  <c:v>7</c:v>
                </c:pt>
                <c:pt idx="1559">
                  <c:v>7</c:v>
                </c:pt>
                <c:pt idx="1560">
                  <c:v>1</c:v>
                </c:pt>
                <c:pt idx="1561">
                  <c:v>31</c:v>
                </c:pt>
                <c:pt idx="1562">
                  <c:v>1</c:v>
                </c:pt>
                <c:pt idx="1563">
                  <c:v>48</c:v>
                </c:pt>
                <c:pt idx="1564">
                  <c:v>35</c:v>
                </c:pt>
                <c:pt idx="1565">
                  <c:v>9</c:v>
                </c:pt>
                <c:pt idx="1566">
                  <c:v>20</c:v>
                </c:pt>
                <c:pt idx="1567">
                  <c:v>35</c:v>
                </c:pt>
                <c:pt idx="1568">
                  <c:v>20</c:v>
                </c:pt>
                <c:pt idx="1569">
                  <c:v>7</c:v>
                </c:pt>
                <c:pt idx="1570">
                  <c:v>33</c:v>
                </c:pt>
                <c:pt idx="1571">
                  <c:v>19</c:v>
                </c:pt>
                <c:pt idx="1572">
                  <c:v>26</c:v>
                </c:pt>
                <c:pt idx="1573">
                  <c:v>19</c:v>
                </c:pt>
                <c:pt idx="1574">
                  <c:v>45</c:v>
                </c:pt>
                <c:pt idx="1575">
                  <c:v>10</c:v>
                </c:pt>
                <c:pt idx="1576">
                  <c:v>33</c:v>
                </c:pt>
                <c:pt idx="1577">
                  <c:v>40</c:v>
                </c:pt>
                <c:pt idx="1578">
                  <c:v>33</c:v>
                </c:pt>
                <c:pt idx="1579">
                  <c:v>35</c:v>
                </c:pt>
                <c:pt idx="1580">
                  <c:v>8</c:v>
                </c:pt>
                <c:pt idx="1581">
                  <c:v>45</c:v>
                </c:pt>
                <c:pt idx="1582">
                  <c:v>2</c:v>
                </c:pt>
                <c:pt idx="1583">
                  <c:v>9</c:v>
                </c:pt>
                <c:pt idx="1584">
                  <c:v>47</c:v>
                </c:pt>
                <c:pt idx="1585">
                  <c:v>15</c:v>
                </c:pt>
                <c:pt idx="1586">
                  <c:v>1</c:v>
                </c:pt>
                <c:pt idx="1587">
                  <c:v>2</c:v>
                </c:pt>
                <c:pt idx="1588">
                  <c:v>0</c:v>
                </c:pt>
                <c:pt idx="1589">
                  <c:v>43</c:v>
                </c:pt>
                <c:pt idx="1590">
                  <c:v>27</c:v>
                </c:pt>
                <c:pt idx="1591">
                  <c:v>12</c:v>
                </c:pt>
                <c:pt idx="1592">
                  <c:v>32</c:v>
                </c:pt>
                <c:pt idx="1593">
                  <c:v>20</c:v>
                </c:pt>
                <c:pt idx="1594">
                  <c:v>1</c:v>
                </c:pt>
                <c:pt idx="1595">
                  <c:v>45</c:v>
                </c:pt>
                <c:pt idx="1596">
                  <c:v>48</c:v>
                </c:pt>
                <c:pt idx="1597">
                  <c:v>4</c:v>
                </c:pt>
                <c:pt idx="1598">
                  <c:v>10</c:v>
                </c:pt>
                <c:pt idx="1599">
                  <c:v>22</c:v>
                </c:pt>
                <c:pt idx="1600">
                  <c:v>45</c:v>
                </c:pt>
                <c:pt idx="1601">
                  <c:v>21</c:v>
                </c:pt>
                <c:pt idx="1602">
                  <c:v>18</c:v>
                </c:pt>
                <c:pt idx="1603">
                  <c:v>31</c:v>
                </c:pt>
                <c:pt idx="1604">
                  <c:v>14</c:v>
                </c:pt>
                <c:pt idx="1605">
                  <c:v>12</c:v>
                </c:pt>
                <c:pt idx="1606">
                  <c:v>17</c:v>
                </c:pt>
                <c:pt idx="1607">
                  <c:v>29</c:v>
                </c:pt>
                <c:pt idx="1608">
                  <c:v>5</c:v>
                </c:pt>
                <c:pt idx="1609">
                  <c:v>16</c:v>
                </c:pt>
                <c:pt idx="1610">
                  <c:v>41</c:v>
                </c:pt>
                <c:pt idx="1611">
                  <c:v>32</c:v>
                </c:pt>
                <c:pt idx="1612">
                  <c:v>13</c:v>
                </c:pt>
                <c:pt idx="1613">
                  <c:v>12</c:v>
                </c:pt>
                <c:pt idx="1614">
                  <c:v>3</c:v>
                </c:pt>
                <c:pt idx="1615">
                  <c:v>0</c:v>
                </c:pt>
                <c:pt idx="1616">
                  <c:v>45</c:v>
                </c:pt>
                <c:pt idx="1617">
                  <c:v>35</c:v>
                </c:pt>
                <c:pt idx="1618">
                  <c:v>7</c:v>
                </c:pt>
                <c:pt idx="1619">
                  <c:v>33</c:v>
                </c:pt>
                <c:pt idx="1620">
                  <c:v>21</c:v>
                </c:pt>
                <c:pt idx="1621">
                  <c:v>13</c:v>
                </c:pt>
                <c:pt idx="1622">
                  <c:v>16</c:v>
                </c:pt>
                <c:pt idx="1623">
                  <c:v>50</c:v>
                </c:pt>
                <c:pt idx="1624">
                  <c:v>23</c:v>
                </c:pt>
                <c:pt idx="1625">
                  <c:v>29</c:v>
                </c:pt>
                <c:pt idx="1626">
                  <c:v>33</c:v>
                </c:pt>
                <c:pt idx="1627">
                  <c:v>26</c:v>
                </c:pt>
                <c:pt idx="1628">
                  <c:v>7</c:v>
                </c:pt>
                <c:pt idx="1629">
                  <c:v>50</c:v>
                </c:pt>
                <c:pt idx="1630">
                  <c:v>19</c:v>
                </c:pt>
                <c:pt idx="1631">
                  <c:v>24</c:v>
                </c:pt>
                <c:pt idx="1632">
                  <c:v>44</c:v>
                </c:pt>
                <c:pt idx="1633">
                  <c:v>48</c:v>
                </c:pt>
                <c:pt idx="1634">
                  <c:v>35</c:v>
                </c:pt>
                <c:pt idx="1635">
                  <c:v>1</c:v>
                </c:pt>
                <c:pt idx="1636">
                  <c:v>47</c:v>
                </c:pt>
                <c:pt idx="1637">
                  <c:v>4</c:v>
                </c:pt>
                <c:pt idx="1638">
                  <c:v>29</c:v>
                </c:pt>
                <c:pt idx="1639">
                  <c:v>50</c:v>
                </c:pt>
                <c:pt idx="1640">
                  <c:v>30</c:v>
                </c:pt>
                <c:pt idx="1641">
                  <c:v>50</c:v>
                </c:pt>
                <c:pt idx="1642">
                  <c:v>14</c:v>
                </c:pt>
                <c:pt idx="1643">
                  <c:v>33</c:v>
                </c:pt>
                <c:pt idx="1644">
                  <c:v>32</c:v>
                </c:pt>
                <c:pt idx="1645">
                  <c:v>17</c:v>
                </c:pt>
                <c:pt idx="1646">
                  <c:v>9</c:v>
                </c:pt>
                <c:pt idx="1647">
                  <c:v>40</c:v>
                </c:pt>
                <c:pt idx="1648">
                  <c:v>2</c:v>
                </c:pt>
                <c:pt idx="1649">
                  <c:v>16</c:v>
                </c:pt>
                <c:pt idx="1650">
                  <c:v>2</c:v>
                </c:pt>
                <c:pt idx="1651">
                  <c:v>9</c:v>
                </c:pt>
                <c:pt idx="1652">
                  <c:v>48</c:v>
                </c:pt>
                <c:pt idx="1653">
                  <c:v>36</c:v>
                </c:pt>
                <c:pt idx="1654">
                  <c:v>11</c:v>
                </c:pt>
                <c:pt idx="1655">
                  <c:v>20</c:v>
                </c:pt>
                <c:pt idx="1656">
                  <c:v>29</c:v>
                </c:pt>
                <c:pt idx="1657">
                  <c:v>28</c:v>
                </c:pt>
                <c:pt idx="1658">
                  <c:v>20</c:v>
                </c:pt>
                <c:pt idx="1659">
                  <c:v>48</c:v>
                </c:pt>
                <c:pt idx="1660">
                  <c:v>4</c:v>
                </c:pt>
                <c:pt idx="1661">
                  <c:v>5</c:v>
                </c:pt>
                <c:pt idx="1662">
                  <c:v>32</c:v>
                </c:pt>
                <c:pt idx="1663">
                  <c:v>43</c:v>
                </c:pt>
                <c:pt idx="1664">
                  <c:v>35</c:v>
                </c:pt>
                <c:pt idx="1665">
                  <c:v>50</c:v>
                </c:pt>
                <c:pt idx="1666">
                  <c:v>35</c:v>
                </c:pt>
                <c:pt idx="1667">
                  <c:v>3</c:v>
                </c:pt>
                <c:pt idx="1668">
                  <c:v>16</c:v>
                </c:pt>
                <c:pt idx="1669">
                  <c:v>12</c:v>
                </c:pt>
                <c:pt idx="1670">
                  <c:v>25</c:v>
                </c:pt>
                <c:pt idx="1671">
                  <c:v>47</c:v>
                </c:pt>
                <c:pt idx="1672">
                  <c:v>3</c:v>
                </c:pt>
                <c:pt idx="1673">
                  <c:v>11</c:v>
                </c:pt>
                <c:pt idx="1674">
                  <c:v>2</c:v>
                </c:pt>
                <c:pt idx="1675">
                  <c:v>17</c:v>
                </c:pt>
                <c:pt idx="1676">
                  <c:v>30</c:v>
                </c:pt>
                <c:pt idx="1677">
                  <c:v>2</c:v>
                </c:pt>
                <c:pt idx="1678">
                  <c:v>33</c:v>
                </c:pt>
                <c:pt idx="1679">
                  <c:v>30</c:v>
                </c:pt>
                <c:pt idx="1680">
                  <c:v>4</c:v>
                </c:pt>
                <c:pt idx="1681">
                  <c:v>39</c:v>
                </c:pt>
                <c:pt idx="1682">
                  <c:v>39</c:v>
                </c:pt>
                <c:pt idx="1683">
                  <c:v>17</c:v>
                </c:pt>
                <c:pt idx="1684">
                  <c:v>31</c:v>
                </c:pt>
                <c:pt idx="1685">
                  <c:v>14</c:v>
                </c:pt>
                <c:pt idx="1686">
                  <c:v>9</c:v>
                </c:pt>
                <c:pt idx="1687">
                  <c:v>12</c:v>
                </c:pt>
                <c:pt idx="1688">
                  <c:v>19</c:v>
                </c:pt>
                <c:pt idx="1689">
                  <c:v>12</c:v>
                </c:pt>
                <c:pt idx="1690">
                  <c:v>13</c:v>
                </c:pt>
                <c:pt idx="1691">
                  <c:v>29</c:v>
                </c:pt>
                <c:pt idx="1692">
                  <c:v>50</c:v>
                </c:pt>
                <c:pt idx="1693">
                  <c:v>10</c:v>
                </c:pt>
                <c:pt idx="1694">
                  <c:v>42</c:v>
                </c:pt>
                <c:pt idx="1695">
                  <c:v>28</c:v>
                </c:pt>
                <c:pt idx="1696">
                  <c:v>39</c:v>
                </c:pt>
                <c:pt idx="1697">
                  <c:v>26</c:v>
                </c:pt>
                <c:pt idx="1698">
                  <c:v>1</c:v>
                </c:pt>
                <c:pt idx="1699">
                  <c:v>48</c:v>
                </c:pt>
                <c:pt idx="1700">
                  <c:v>22</c:v>
                </c:pt>
                <c:pt idx="1701">
                  <c:v>5</c:v>
                </c:pt>
                <c:pt idx="1702">
                  <c:v>3</c:v>
                </c:pt>
                <c:pt idx="1703">
                  <c:v>16</c:v>
                </c:pt>
                <c:pt idx="1704">
                  <c:v>35</c:v>
                </c:pt>
                <c:pt idx="1705">
                  <c:v>29</c:v>
                </c:pt>
                <c:pt idx="1706">
                  <c:v>20</c:v>
                </c:pt>
                <c:pt idx="1707">
                  <c:v>47</c:v>
                </c:pt>
                <c:pt idx="1708">
                  <c:v>26</c:v>
                </c:pt>
                <c:pt idx="1709">
                  <c:v>3</c:v>
                </c:pt>
                <c:pt idx="1710">
                  <c:v>14</c:v>
                </c:pt>
                <c:pt idx="1711">
                  <c:v>8</c:v>
                </c:pt>
                <c:pt idx="1712">
                  <c:v>0</c:v>
                </c:pt>
                <c:pt idx="1713">
                  <c:v>33</c:v>
                </c:pt>
                <c:pt idx="1714">
                  <c:v>23</c:v>
                </c:pt>
                <c:pt idx="1715">
                  <c:v>47</c:v>
                </c:pt>
                <c:pt idx="1716">
                  <c:v>23</c:v>
                </c:pt>
                <c:pt idx="1717">
                  <c:v>38</c:v>
                </c:pt>
                <c:pt idx="1718">
                  <c:v>2</c:v>
                </c:pt>
                <c:pt idx="1719">
                  <c:v>49</c:v>
                </c:pt>
                <c:pt idx="1720">
                  <c:v>42</c:v>
                </c:pt>
                <c:pt idx="1721">
                  <c:v>34</c:v>
                </c:pt>
                <c:pt idx="1722">
                  <c:v>35</c:v>
                </c:pt>
                <c:pt idx="1723">
                  <c:v>19</c:v>
                </c:pt>
                <c:pt idx="1724">
                  <c:v>37</c:v>
                </c:pt>
                <c:pt idx="1725">
                  <c:v>27</c:v>
                </c:pt>
                <c:pt idx="1726">
                  <c:v>50</c:v>
                </c:pt>
                <c:pt idx="1727">
                  <c:v>36</c:v>
                </c:pt>
                <c:pt idx="1728">
                  <c:v>24</c:v>
                </c:pt>
                <c:pt idx="1729">
                  <c:v>14</c:v>
                </c:pt>
                <c:pt idx="1730">
                  <c:v>24</c:v>
                </c:pt>
                <c:pt idx="1731">
                  <c:v>45</c:v>
                </c:pt>
                <c:pt idx="1732">
                  <c:v>5</c:v>
                </c:pt>
                <c:pt idx="1733">
                  <c:v>47</c:v>
                </c:pt>
                <c:pt idx="1734">
                  <c:v>23</c:v>
                </c:pt>
                <c:pt idx="1735">
                  <c:v>33</c:v>
                </c:pt>
                <c:pt idx="1736">
                  <c:v>7</c:v>
                </c:pt>
                <c:pt idx="1737">
                  <c:v>3</c:v>
                </c:pt>
                <c:pt idx="1738">
                  <c:v>13</c:v>
                </c:pt>
                <c:pt idx="1739">
                  <c:v>35</c:v>
                </c:pt>
                <c:pt idx="1740">
                  <c:v>47</c:v>
                </c:pt>
                <c:pt idx="1741">
                  <c:v>16</c:v>
                </c:pt>
                <c:pt idx="1742">
                  <c:v>46</c:v>
                </c:pt>
                <c:pt idx="1743">
                  <c:v>9</c:v>
                </c:pt>
                <c:pt idx="1744">
                  <c:v>41</c:v>
                </c:pt>
                <c:pt idx="1745">
                  <c:v>23</c:v>
                </c:pt>
                <c:pt idx="1746">
                  <c:v>34</c:v>
                </c:pt>
                <c:pt idx="1747">
                  <c:v>24</c:v>
                </c:pt>
                <c:pt idx="1748">
                  <c:v>49</c:v>
                </c:pt>
                <c:pt idx="1749">
                  <c:v>35</c:v>
                </c:pt>
                <c:pt idx="1750">
                  <c:v>36</c:v>
                </c:pt>
                <c:pt idx="1751">
                  <c:v>6</c:v>
                </c:pt>
                <c:pt idx="1752">
                  <c:v>10</c:v>
                </c:pt>
                <c:pt idx="1753">
                  <c:v>29</c:v>
                </c:pt>
                <c:pt idx="1754">
                  <c:v>34</c:v>
                </c:pt>
                <c:pt idx="1755">
                  <c:v>38</c:v>
                </c:pt>
                <c:pt idx="1756">
                  <c:v>18</c:v>
                </c:pt>
                <c:pt idx="1757">
                  <c:v>12</c:v>
                </c:pt>
                <c:pt idx="1758">
                  <c:v>25</c:v>
                </c:pt>
                <c:pt idx="1759">
                  <c:v>4</c:v>
                </c:pt>
                <c:pt idx="1760">
                  <c:v>50</c:v>
                </c:pt>
                <c:pt idx="1761">
                  <c:v>45</c:v>
                </c:pt>
                <c:pt idx="1762">
                  <c:v>40</c:v>
                </c:pt>
                <c:pt idx="1763">
                  <c:v>30</c:v>
                </c:pt>
                <c:pt idx="1764">
                  <c:v>8</c:v>
                </c:pt>
                <c:pt idx="1765">
                  <c:v>35</c:v>
                </c:pt>
                <c:pt idx="1766">
                  <c:v>28</c:v>
                </c:pt>
                <c:pt idx="1767">
                  <c:v>1</c:v>
                </c:pt>
                <c:pt idx="1768">
                  <c:v>14</c:v>
                </c:pt>
                <c:pt idx="1769">
                  <c:v>3</c:v>
                </c:pt>
                <c:pt idx="1770">
                  <c:v>17</c:v>
                </c:pt>
                <c:pt idx="1771">
                  <c:v>22</c:v>
                </c:pt>
                <c:pt idx="1772">
                  <c:v>7</c:v>
                </c:pt>
                <c:pt idx="1773">
                  <c:v>0</c:v>
                </c:pt>
                <c:pt idx="1774">
                  <c:v>38</c:v>
                </c:pt>
                <c:pt idx="1775">
                  <c:v>35</c:v>
                </c:pt>
                <c:pt idx="1776">
                  <c:v>41</c:v>
                </c:pt>
                <c:pt idx="1777">
                  <c:v>50</c:v>
                </c:pt>
                <c:pt idx="1778">
                  <c:v>45</c:v>
                </c:pt>
                <c:pt idx="1779">
                  <c:v>17</c:v>
                </c:pt>
                <c:pt idx="1780">
                  <c:v>27</c:v>
                </c:pt>
                <c:pt idx="1781">
                  <c:v>16</c:v>
                </c:pt>
                <c:pt idx="1782">
                  <c:v>39</c:v>
                </c:pt>
                <c:pt idx="1783">
                  <c:v>18</c:v>
                </c:pt>
                <c:pt idx="1784">
                  <c:v>32</c:v>
                </c:pt>
                <c:pt idx="1785">
                  <c:v>1</c:v>
                </c:pt>
                <c:pt idx="1786">
                  <c:v>30</c:v>
                </c:pt>
                <c:pt idx="1787">
                  <c:v>31</c:v>
                </c:pt>
                <c:pt idx="1788">
                  <c:v>47</c:v>
                </c:pt>
                <c:pt idx="1789">
                  <c:v>14</c:v>
                </c:pt>
                <c:pt idx="1790">
                  <c:v>12</c:v>
                </c:pt>
                <c:pt idx="1791">
                  <c:v>39</c:v>
                </c:pt>
                <c:pt idx="1792">
                  <c:v>31</c:v>
                </c:pt>
                <c:pt idx="1793">
                  <c:v>49</c:v>
                </c:pt>
                <c:pt idx="1794">
                  <c:v>50</c:v>
                </c:pt>
                <c:pt idx="1795">
                  <c:v>18</c:v>
                </c:pt>
                <c:pt idx="1796">
                  <c:v>9</c:v>
                </c:pt>
                <c:pt idx="1797">
                  <c:v>50</c:v>
                </c:pt>
                <c:pt idx="1798">
                  <c:v>33</c:v>
                </c:pt>
                <c:pt idx="1799">
                  <c:v>1</c:v>
                </c:pt>
                <c:pt idx="1800">
                  <c:v>35</c:v>
                </c:pt>
                <c:pt idx="1801">
                  <c:v>32</c:v>
                </c:pt>
                <c:pt idx="1802">
                  <c:v>40</c:v>
                </c:pt>
                <c:pt idx="1803">
                  <c:v>19</c:v>
                </c:pt>
                <c:pt idx="1804">
                  <c:v>23</c:v>
                </c:pt>
                <c:pt idx="1805">
                  <c:v>2</c:v>
                </c:pt>
                <c:pt idx="1806">
                  <c:v>50</c:v>
                </c:pt>
                <c:pt idx="1807">
                  <c:v>15</c:v>
                </c:pt>
                <c:pt idx="1808">
                  <c:v>33</c:v>
                </c:pt>
                <c:pt idx="1809">
                  <c:v>30</c:v>
                </c:pt>
                <c:pt idx="1810">
                  <c:v>13</c:v>
                </c:pt>
                <c:pt idx="1811">
                  <c:v>16</c:v>
                </c:pt>
                <c:pt idx="1812">
                  <c:v>12</c:v>
                </c:pt>
                <c:pt idx="1813">
                  <c:v>3</c:v>
                </c:pt>
                <c:pt idx="1814">
                  <c:v>38</c:v>
                </c:pt>
                <c:pt idx="1815">
                  <c:v>14</c:v>
                </c:pt>
                <c:pt idx="1816">
                  <c:v>1</c:v>
                </c:pt>
                <c:pt idx="1817">
                  <c:v>18</c:v>
                </c:pt>
                <c:pt idx="1818">
                  <c:v>10</c:v>
                </c:pt>
                <c:pt idx="1819">
                  <c:v>14</c:v>
                </c:pt>
                <c:pt idx="1820">
                  <c:v>0</c:v>
                </c:pt>
                <c:pt idx="1821">
                  <c:v>11</c:v>
                </c:pt>
                <c:pt idx="1822">
                  <c:v>29</c:v>
                </c:pt>
                <c:pt idx="1823">
                  <c:v>3</c:v>
                </c:pt>
                <c:pt idx="1824">
                  <c:v>46</c:v>
                </c:pt>
                <c:pt idx="1825">
                  <c:v>37</c:v>
                </c:pt>
                <c:pt idx="1826">
                  <c:v>39</c:v>
                </c:pt>
                <c:pt idx="1827">
                  <c:v>8</c:v>
                </c:pt>
                <c:pt idx="1828">
                  <c:v>37</c:v>
                </c:pt>
                <c:pt idx="1829">
                  <c:v>6</c:v>
                </c:pt>
                <c:pt idx="1830">
                  <c:v>48</c:v>
                </c:pt>
                <c:pt idx="1831">
                  <c:v>22</c:v>
                </c:pt>
                <c:pt idx="1832">
                  <c:v>19</c:v>
                </c:pt>
                <c:pt idx="1833">
                  <c:v>44</c:v>
                </c:pt>
                <c:pt idx="1834">
                  <c:v>40</c:v>
                </c:pt>
                <c:pt idx="1835">
                  <c:v>40</c:v>
                </c:pt>
                <c:pt idx="1836">
                  <c:v>43</c:v>
                </c:pt>
                <c:pt idx="1837">
                  <c:v>9</c:v>
                </c:pt>
                <c:pt idx="1838">
                  <c:v>23</c:v>
                </c:pt>
                <c:pt idx="1839">
                  <c:v>42</c:v>
                </c:pt>
                <c:pt idx="1840">
                  <c:v>30</c:v>
                </c:pt>
                <c:pt idx="1841">
                  <c:v>27</c:v>
                </c:pt>
                <c:pt idx="1842">
                  <c:v>6</c:v>
                </c:pt>
                <c:pt idx="1843">
                  <c:v>28</c:v>
                </c:pt>
                <c:pt idx="1844">
                  <c:v>12</c:v>
                </c:pt>
                <c:pt idx="1845">
                  <c:v>33</c:v>
                </c:pt>
                <c:pt idx="1846">
                  <c:v>1</c:v>
                </c:pt>
                <c:pt idx="1847">
                  <c:v>27</c:v>
                </c:pt>
                <c:pt idx="1848">
                  <c:v>36</c:v>
                </c:pt>
                <c:pt idx="1849">
                  <c:v>39</c:v>
                </c:pt>
                <c:pt idx="1850">
                  <c:v>40</c:v>
                </c:pt>
                <c:pt idx="1851">
                  <c:v>46</c:v>
                </c:pt>
                <c:pt idx="1852">
                  <c:v>27</c:v>
                </c:pt>
                <c:pt idx="1853">
                  <c:v>27</c:v>
                </c:pt>
                <c:pt idx="1854">
                  <c:v>8</c:v>
                </c:pt>
                <c:pt idx="1855">
                  <c:v>20</c:v>
                </c:pt>
                <c:pt idx="1856">
                  <c:v>27</c:v>
                </c:pt>
                <c:pt idx="1857">
                  <c:v>48</c:v>
                </c:pt>
                <c:pt idx="1858">
                  <c:v>18</c:v>
                </c:pt>
                <c:pt idx="1859">
                  <c:v>33</c:v>
                </c:pt>
                <c:pt idx="1860">
                  <c:v>4</c:v>
                </c:pt>
                <c:pt idx="1861">
                  <c:v>15</c:v>
                </c:pt>
                <c:pt idx="1862">
                  <c:v>16</c:v>
                </c:pt>
                <c:pt idx="1863">
                  <c:v>22</c:v>
                </c:pt>
                <c:pt idx="1864">
                  <c:v>26</c:v>
                </c:pt>
                <c:pt idx="1865">
                  <c:v>18</c:v>
                </c:pt>
                <c:pt idx="1866">
                  <c:v>12</c:v>
                </c:pt>
                <c:pt idx="1867">
                  <c:v>25</c:v>
                </c:pt>
                <c:pt idx="1868">
                  <c:v>35</c:v>
                </c:pt>
                <c:pt idx="1869">
                  <c:v>41</c:v>
                </c:pt>
                <c:pt idx="1870">
                  <c:v>4</c:v>
                </c:pt>
                <c:pt idx="1871">
                  <c:v>31</c:v>
                </c:pt>
                <c:pt idx="1872">
                  <c:v>39</c:v>
                </c:pt>
                <c:pt idx="1873">
                  <c:v>9</c:v>
                </c:pt>
                <c:pt idx="1874">
                  <c:v>27</c:v>
                </c:pt>
                <c:pt idx="1875">
                  <c:v>1</c:v>
                </c:pt>
                <c:pt idx="1876">
                  <c:v>39</c:v>
                </c:pt>
                <c:pt idx="1877">
                  <c:v>6</c:v>
                </c:pt>
                <c:pt idx="1878">
                  <c:v>4</c:v>
                </c:pt>
                <c:pt idx="1879">
                  <c:v>49</c:v>
                </c:pt>
                <c:pt idx="1880">
                  <c:v>15</c:v>
                </c:pt>
                <c:pt idx="1881">
                  <c:v>27</c:v>
                </c:pt>
                <c:pt idx="1882">
                  <c:v>31</c:v>
                </c:pt>
                <c:pt idx="1883">
                  <c:v>37</c:v>
                </c:pt>
                <c:pt idx="1884">
                  <c:v>12</c:v>
                </c:pt>
                <c:pt idx="1885">
                  <c:v>2</c:v>
                </c:pt>
                <c:pt idx="1886">
                  <c:v>3</c:v>
                </c:pt>
                <c:pt idx="1887">
                  <c:v>26</c:v>
                </c:pt>
                <c:pt idx="1888">
                  <c:v>25</c:v>
                </c:pt>
                <c:pt idx="1889">
                  <c:v>30</c:v>
                </c:pt>
                <c:pt idx="1890">
                  <c:v>34</c:v>
                </c:pt>
                <c:pt idx="1891">
                  <c:v>43</c:v>
                </c:pt>
                <c:pt idx="1892">
                  <c:v>39</c:v>
                </c:pt>
                <c:pt idx="1893">
                  <c:v>36</c:v>
                </c:pt>
                <c:pt idx="1894">
                  <c:v>49</c:v>
                </c:pt>
                <c:pt idx="1895">
                  <c:v>20</c:v>
                </c:pt>
                <c:pt idx="1896">
                  <c:v>45</c:v>
                </c:pt>
                <c:pt idx="1897">
                  <c:v>35</c:v>
                </c:pt>
                <c:pt idx="1898">
                  <c:v>42</c:v>
                </c:pt>
                <c:pt idx="1899">
                  <c:v>30</c:v>
                </c:pt>
                <c:pt idx="1900">
                  <c:v>33</c:v>
                </c:pt>
                <c:pt idx="1901">
                  <c:v>14</c:v>
                </c:pt>
                <c:pt idx="1902">
                  <c:v>4</c:v>
                </c:pt>
                <c:pt idx="1903">
                  <c:v>6</c:v>
                </c:pt>
                <c:pt idx="1904">
                  <c:v>0</c:v>
                </c:pt>
                <c:pt idx="1905">
                  <c:v>18</c:v>
                </c:pt>
                <c:pt idx="1906">
                  <c:v>26</c:v>
                </c:pt>
                <c:pt idx="1907">
                  <c:v>22</c:v>
                </c:pt>
                <c:pt idx="1908">
                  <c:v>0</c:v>
                </c:pt>
                <c:pt idx="1909">
                  <c:v>22</c:v>
                </c:pt>
                <c:pt idx="1910">
                  <c:v>40</c:v>
                </c:pt>
                <c:pt idx="1911">
                  <c:v>37</c:v>
                </c:pt>
                <c:pt idx="1912">
                  <c:v>24</c:v>
                </c:pt>
                <c:pt idx="1913">
                  <c:v>37</c:v>
                </c:pt>
                <c:pt idx="1914">
                  <c:v>32</c:v>
                </c:pt>
                <c:pt idx="1915">
                  <c:v>22</c:v>
                </c:pt>
                <c:pt idx="1916">
                  <c:v>25</c:v>
                </c:pt>
                <c:pt idx="1917">
                  <c:v>43</c:v>
                </c:pt>
                <c:pt idx="1918">
                  <c:v>48</c:v>
                </c:pt>
                <c:pt idx="1919">
                  <c:v>8</c:v>
                </c:pt>
                <c:pt idx="1920">
                  <c:v>30</c:v>
                </c:pt>
                <c:pt idx="1921">
                  <c:v>29</c:v>
                </c:pt>
                <c:pt idx="1922">
                  <c:v>0</c:v>
                </c:pt>
                <c:pt idx="1923">
                  <c:v>29</c:v>
                </c:pt>
                <c:pt idx="1924">
                  <c:v>29</c:v>
                </c:pt>
                <c:pt idx="1925">
                  <c:v>10</c:v>
                </c:pt>
                <c:pt idx="1926">
                  <c:v>18</c:v>
                </c:pt>
                <c:pt idx="1927">
                  <c:v>12</c:v>
                </c:pt>
                <c:pt idx="1928">
                  <c:v>11</c:v>
                </c:pt>
                <c:pt idx="1929">
                  <c:v>43</c:v>
                </c:pt>
                <c:pt idx="1930">
                  <c:v>3</c:v>
                </c:pt>
                <c:pt idx="1931">
                  <c:v>33</c:v>
                </c:pt>
                <c:pt idx="1932">
                  <c:v>35</c:v>
                </c:pt>
                <c:pt idx="1933">
                  <c:v>1</c:v>
                </c:pt>
                <c:pt idx="1934">
                  <c:v>10</c:v>
                </c:pt>
                <c:pt idx="1935">
                  <c:v>12</c:v>
                </c:pt>
                <c:pt idx="1936">
                  <c:v>31</c:v>
                </c:pt>
                <c:pt idx="1937">
                  <c:v>41</c:v>
                </c:pt>
                <c:pt idx="1938">
                  <c:v>26</c:v>
                </c:pt>
                <c:pt idx="1939">
                  <c:v>20</c:v>
                </c:pt>
                <c:pt idx="1940">
                  <c:v>16</c:v>
                </c:pt>
                <c:pt idx="1941">
                  <c:v>2</c:v>
                </c:pt>
                <c:pt idx="1942">
                  <c:v>37</c:v>
                </c:pt>
                <c:pt idx="1943">
                  <c:v>28</c:v>
                </c:pt>
                <c:pt idx="1944">
                  <c:v>39</c:v>
                </c:pt>
                <c:pt idx="1945">
                  <c:v>17</c:v>
                </c:pt>
                <c:pt idx="1946">
                  <c:v>50</c:v>
                </c:pt>
                <c:pt idx="1947">
                  <c:v>20</c:v>
                </c:pt>
                <c:pt idx="1948">
                  <c:v>23</c:v>
                </c:pt>
                <c:pt idx="1949">
                  <c:v>23</c:v>
                </c:pt>
                <c:pt idx="1950">
                  <c:v>41</c:v>
                </c:pt>
                <c:pt idx="1951">
                  <c:v>17</c:v>
                </c:pt>
                <c:pt idx="1952">
                  <c:v>33</c:v>
                </c:pt>
                <c:pt idx="1953">
                  <c:v>50</c:v>
                </c:pt>
                <c:pt idx="1954">
                  <c:v>30</c:v>
                </c:pt>
                <c:pt idx="1955">
                  <c:v>17</c:v>
                </c:pt>
                <c:pt idx="1956">
                  <c:v>22</c:v>
                </c:pt>
                <c:pt idx="1957">
                  <c:v>42</c:v>
                </c:pt>
                <c:pt idx="1958">
                  <c:v>12</c:v>
                </c:pt>
                <c:pt idx="1959">
                  <c:v>44</c:v>
                </c:pt>
                <c:pt idx="1960">
                  <c:v>47</c:v>
                </c:pt>
                <c:pt idx="1961">
                  <c:v>25</c:v>
                </c:pt>
                <c:pt idx="1962">
                  <c:v>18</c:v>
                </c:pt>
                <c:pt idx="1963">
                  <c:v>32</c:v>
                </c:pt>
                <c:pt idx="1964">
                  <c:v>12</c:v>
                </c:pt>
                <c:pt idx="1965">
                  <c:v>8</c:v>
                </c:pt>
                <c:pt idx="1966">
                  <c:v>9</c:v>
                </c:pt>
                <c:pt idx="1967">
                  <c:v>26</c:v>
                </c:pt>
                <c:pt idx="1968">
                  <c:v>44</c:v>
                </c:pt>
                <c:pt idx="1969">
                  <c:v>13</c:v>
                </c:pt>
                <c:pt idx="1970">
                  <c:v>35</c:v>
                </c:pt>
                <c:pt idx="1971">
                  <c:v>50</c:v>
                </c:pt>
                <c:pt idx="1972">
                  <c:v>31</c:v>
                </c:pt>
                <c:pt idx="1973">
                  <c:v>41</c:v>
                </c:pt>
                <c:pt idx="1974">
                  <c:v>42</c:v>
                </c:pt>
                <c:pt idx="1975">
                  <c:v>26</c:v>
                </c:pt>
                <c:pt idx="1976">
                  <c:v>25</c:v>
                </c:pt>
                <c:pt idx="1977">
                  <c:v>46</c:v>
                </c:pt>
                <c:pt idx="1978">
                  <c:v>48</c:v>
                </c:pt>
                <c:pt idx="1979">
                  <c:v>14</c:v>
                </c:pt>
                <c:pt idx="1980">
                  <c:v>30</c:v>
                </c:pt>
                <c:pt idx="1981">
                  <c:v>29</c:v>
                </c:pt>
                <c:pt idx="1982">
                  <c:v>2</c:v>
                </c:pt>
                <c:pt idx="1983">
                  <c:v>33</c:v>
                </c:pt>
                <c:pt idx="1984">
                  <c:v>16</c:v>
                </c:pt>
                <c:pt idx="1985">
                  <c:v>45</c:v>
                </c:pt>
                <c:pt idx="1986">
                  <c:v>26</c:v>
                </c:pt>
                <c:pt idx="1987">
                  <c:v>21</c:v>
                </c:pt>
                <c:pt idx="1988">
                  <c:v>9</c:v>
                </c:pt>
                <c:pt idx="1989">
                  <c:v>50</c:v>
                </c:pt>
                <c:pt idx="1990">
                  <c:v>48</c:v>
                </c:pt>
                <c:pt idx="1991">
                  <c:v>16</c:v>
                </c:pt>
                <c:pt idx="1992">
                  <c:v>8</c:v>
                </c:pt>
                <c:pt idx="1993">
                  <c:v>17</c:v>
                </c:pt>
                <c:pt idx="1994">
                  <c:v>32</c:v>
                </c:pt>
                <c:pt idx="1995">
                  <c:v>21</c:v>
                </c:pt>
                <c:pt idx="1996">
                  <c:v>48</c:v>
                </c:pt>
                <c:pt idx="1997">
                  <c:v>0</c:v>
                </c:pt>
                <c:pt idx="1998">
                  <c:v>20</c:v>
                </c:pt>
                <c:pt idx="1999">
                  <c:v>46</c:v>
                </c:pt>
                <c:pt idx="2000">
                  <c:v>36</c:v>
                </c:pt>
                <c:pt idx="2001">
                  <c:v>20</c:v>
                </c:pt>
                <c:pt idx="2002">
                  <c:v>33</c:v>
                </c:pt>
                <c:pt idx="2003">
                  <c:v>10</c:v>
                </c:pt>
                <c:pt idx="2004">
                  <c:v>4</c:v>
                </c:pt>
                <c:pt idx="2005">
                  <c:v>40</c:v>
                </c:pt>
                <c:pt idx="2006">
                  <c:v>23</c:v>
                </c:pt>
                <c:pt idx="2007">
                  <c:v>4</c:v>
                </c:pt>
                <c:pt idx="2008">
                  <c:v>46</c:v>
                </c:pt>
                <c:pt idx="2009">
                  <c:v>27</c:v>
                </c:pt>
                <c:pt idx="2010">
                  <c:v>29</c:v>
                </c:pt>
                <c:pt idx="2011">
                  <c:v>35</c:v>
                </c:pt>
                <c:pt idx="2012">
                  <c:v>7</c:v>
                </c:pt>
                <c:pt idx="2013">
                  <c:v>32</c:v>
                </c:pt>
                <c:pt idx="2014">
                  <c:v>0</c:v>
                </c:pt>
                <c:pt idx="2015">
                  <c:v>15</c:v>
                </c:pt>
                <c:pt idx="2016">
                  <c:v>46</c:v>
                </c:pt>
                <c:pt idx="2017">
                  <c:v>43</c:v>
                </c:pt>
                <c:pt idx="2018">
                  <c:v>17</c:v>
                </c:pt>
                <c:pt idx="2019">
                  <c:v>23</c:v>
                </c:pt>
                <c:pt idx="2020">
                  <c:v>26</c:v>
                </c:pt>
                <c:pt idx="2021">
                  <c:v>32</c:v>
                </c:pt>
                <c:pt idx="2022">
                  <c:v>9</c:v>
                </c:pt>
                <c:pt idx="2023">
                  <c:v>30</c:v>
                </c:pt>
                <c:pt idx="2024">
                  <c:v>15</c:v>
                </c:pt>
                <c:pt idx="2025">
                  <c:v>49</c:v>
                </c:pt>
                <c:pt idx="2026">
                  <c:v>39</c:v>
                </c:pt>
                <c:pt idx="2027">
                  <c:v>36</c:v>
                </c:pt>
                <c:pt idx="2028">
                  <c:v>10</c:v>
                </c:pt>
                <c:pt idx="2029">
                  <c:v>5</c:v>
                </c:pt>
                <c:pt idx="2030">
                  <c:v>0</c:v>
                </c:pt>
                <c:pt idx="2031">
                  <c:v>20</c:v>
                </c:pt>
                <c:pt idx="2032">
                  <c:v>6</c:v>
                </c:pt>
                <c:pt idx="2033">
                  <c:v>4</c:v>
                </c:pt>
                <c:pt idx="2034">
                  <c:v>38</c:v>
                </c:pt>
                <c:pt idx="2035">
                  <c:v>31</c:v>
                </c:pt>
                <c:pt idx="2036">
                  <c:v>36</c:v>
                </c:pt>
                <c:pt idx="2037">
                  <c:v>16</c:v>
                </c:pt>
                <c:pt idx="2038">
                  <c:v>17</c:v>
                </c:pt>
                <c:pt idx="2039">
                  <c:v>14</c:v>
                </c:pt>
                <c:pt idx="2040">
                  <c:v>30</c:v>
                </c:pt>
                <c:pt idx="2041">
                  <c:v>1</c:v>
                </c:pt>
                <c:pt idx="2042">
                  <c:v>34</c:v>
                </c:pt>
                <c:pt idx="2043">
                  <c:v>16</c:v>
                </c:pt>
                <c:pt idx="2044">
                  <c:v>7</c:v>
                </c:pt>
                <c:pt idx="2045">
                  <c:v>18</c:v>
                </c:pt>
                <c:pt idx="2046">
                  <c:v>13</c:v>
                </c:pt>
                <c:pt idx="2047">
                  <c:v>48</c:v>
                </c:pt>
                <c:pt idx="2048">
                  <c:v>37</c:v>
                </c:pt>
                <c:pt idx="2049">
                  <c:v>47</c:v>
                </c:pt>
                <c:pt idx="2050">
                  <c:v>4</c:v>
                </c:pt>
                <c:pt idx="2051">
                  <c:v>16</c:v>
                </c:pt>
                <c:pt idx="2052">
                  <c:v>48</c:v>
                </c:pt>
                <c:pt idx="2053">
                  <c:v>15</c:v>
                </c:pt>
                <c:pt idx="2054">
                  <c:v>47</c:v>
                </c:pt>
                <c:pt idx="2055">
                  <c:v>45</c:v>
                </c:pt>
                <c:pt idx="2056">
                  <c:v>44</c:v>
                </c:pt>
                <c:pt idx="2057">
                  <c:v>12</c:v>
                </c:pt>
                <c:pt idx="2058">
                  <c:v>14</c:v>
                </c:pt>
                <c:pt idx="2059">
                  <c:v>48</c:v>
                </c:pt>
                <c:pt idx="2060">
                  <c:v>42</c:v>
                </c:pt>
                <c:pt idx="2061">
                  <c:v>23</c:v>
                </c:pt>
                <c:pt idx="2062">
                  <c:v>40</c:v>
                </c:pt>
                <c:pt idx="2063">
                  <c:v>1</c:v>
                </c:pt>
                <c:pt idx="2064">
                  <c:v>40</c:v>
                </c:pt>
                <c:pt idx="2065">
                  <c:v>26</c:v>
                </c:pt>
                <c:pt idx="2066">
                  <c:v>46</c:v>
                </c:pt>
                <c:pt idx="2067">
                  <c:v>19</c:v>
                </c:pt>
                <c:pt idx="2068">
                  <c:v>47</c:v>
                </c:pt>
                <c:pt idx="2069">
                  <c:v>33</c:v>
                </c:pt>
                <c:pt idx="2070">
                  <c:v>48</c:v>
                </c:pt>
                <c:pt idx="2071">
                  <c:v>43</c:v>
                </c:pt>
                <c:pt idx="2072">
                  <c:v>10</c:v>
                </c:pt>
                <c:pt idx="2073">
                  <c:v>35</c:v>
                </c:pt>
                <c:pt idx="2074">
                  <c:v>27</c:v>
                </c:pt>
                <c:pt idx="2075">
                  <c:v>42</c:v>
                </c:pt>
                <c:pt idx="2076">
                  <c:v>26</c:v>
                </c:pt>
                <c:pt idx="2077">
                  <c:v>35</c:v>
                </c:pt>
                <c:pt idx="2078">
                  <c:v>5</c:v>
                </c:pt>
                <c:pt idx="2079">
                  <c:v>36</c:v>
                </c:pt>
                <c:pt idx="2080">
                  <c:v>3</c:v>
                </c:pt>
                <c:pt idx="2081">
                  <c:v>9</c:v>
                </c:pt>
                <c:pt idx="2082">
                  <c:v>50</c:v>
                </c:pt>
                <c:pt idx="2083">
                  <c:v>37</c:v>
                </c:pt>
                <c:pt idx="2084">
                  <c:v>24</c:v>
                </c:pt>
                <c:pt idx="2085">
                  <c:v>16</c:v>
                </c:pt>
                <c:pt idx="2086">
                  <c:v>14</c:v>
                </c:pt>
                <c:pt idx="2087">
                  <c:v>50</c:v>
                </c:pt>
                <c:pt idx="2088">
                  <c:v>1</c:v>
                </c:pt>
                <c:pt idx="2089">
                  <c:v>30</c:v>
                </c:pt>
                <c:pt idx="2090">
                  <c:v>3</c:v>
                </c:pt>
                <c:pt idx="2091">
                  <c:v>7</c:v>
                </c:pt>
                <c:pt idx="2092">
                  <c:v>24</c:v>
                </c:pt>
                <c:pt idx="2093">
                  <c:v>22</c:v>
                </c:pt>
                <c:pt idx="2094">
                  <c:v>8</c:v>
                </c:pt>
                <c:pt idx="2095">
                  <c:v>45</c:v>
                </c:pt>
                <c:pt idx="2096">
                  <c:v>28</c:v>
                </c:pt>
                <c:pt idx="2097">
                  <c:v>9</c:v>
                </c:pt>
                <c:pt idx="2098">
                  <c:v>47</c:v>
                </c:pt>
                <c:pt idx="2099">
                  <c:v>24</c:v>
                </c:pt>
                <c:pt idx="2100">
                  <c:v>23</c:v>
                </c:pt>
                <c:pt idx="2101">
                  <c:v>24</c:v>
                </c:pt>
                <c:pt idx="2102">
                  <c:v>48</c:v>
                </c:pt>
                <c:pt idx="2103">
                  <c:v>21</c:v>
                </c:pt>
                <c:pt idx="2104">
                  <c:v>4</c:v>
                </c:pt>
                <c:pt idx="2105">
                  <c:v>35</c:v>
                </c:pt>
                <c:pt idx="2106">
                  <c:v>5</c:v>
                </c:pt>
                <c:pt idx="2107">
                  <c:v>36</c:v>
                </c:pt>
                <c:pt idx="2108">
                  <c:v>14</c:v>
                </c:pt>
                <c:pt idx="2109">
                  <c:v>22</c:v>
                </c:pt>
                <c:pt idx="2110">
                  <c:v>45</c:v>
                </c:pt>
                <c:pt idx="2111">
                  <c:v>17</c:v>
                </c:pt>
                <c:pt idx="2112">
                  <c:v>24</c:v>
                </c:pt>
                <c:pt idx="2113">
                  <c:v>3</c:v>
                </c:pt>
                <c:pt idx="2114">
                  <c:v>26</c:v>
                </c:pt>
                <c:pt idx="2115">
                  <c:v>29</c:v>
                </c:pt>
                <c:pt idx="2116">
                  <c:v>19</c:v>
                </c:pt>
                <c:pt idx="2117">
                  <c:v>40</c:v>
                </c:pt>
                <c:pt idx="2118">
                  <c:v>7</c:v>
                </c:pt>
                <c:pt idx="2119">
                  <c:v>50</c:v>
                </c:pt>
                <c:pt idx="2120">
                  <c:v>12</c:v>
                </c:pt>
                <c:pt idx="2121">
                  <c:v>37</c:v>
                </c:pt>
                <c:pt idx="2122">
                  <c:v>50</c:v>
                </c:pt>
                <c:pt idx="2123">
                  <c:v>22</c:v>
                </c:pt>
                <c:pt idx="2124">
                  <c:v>47</c:v>
                </c:pt>
                <c:pt idx="2125">
                  <c:v>32</c:v>
                </c:pt>
                <c:pt idx="2126">
                  <c:v>28</c:v>
                </c:pt>
                <c:pt idx="2127">
                  <c:v>11</c:v>
                </c:pt>
                <c:pt idx="2128">
                  <c:v>3</c:v>
                </c:pt>
                <c:pt idx="2129">
                  <c:v>37</c:v>
                </c:pt>
                <c:pt idx="2130">
                  <c:v>13</c:v>
                </c:pt>
                <c:pt idx="2131">
                  <c:v>12</c:v>
                </c:pt>
                <c:pt idx="2132">
                  <c:v>14</c:v>
                </c:pt>
                <c:pt idx="2133">
                  <c:v>46</c:v>
                </c:pt>
                <c:pt idx="2134">
                  <c:v>1</c:v>
                </c:pt>
                <c:pt idx="2135">
                  <c:v>39</c:v>
                </c:pt>
                <c:pt idx="2136">
                  <c:v>17</c:v>
                </c:pt>
                <c:pt idx="2137">
                  <c:v>22</c:v>
                </c:pt>
                <c:pt idx="2138">
                  <c:v>39</c:v>
                </c:pt>
                <c:pt idx="2139">
                  <c:v>5</c:v>
                </c:pt>
                <c:pt idx="2140">
                  <c:v>11</c:v>
                </c:pt>
                <c:pt idx="2141">
                  <c:v>20</c:v>
                </c:pt>
                <c:pt idx="2142">
                  <c:v>48</c:v>
                </c:pt>
                <c:pt idx="2143">
                  <c:v>50</c:v>
                </c:pt>
                <c:pt idx="2144">
                  <c:v>34</c:v>
                </c:pt>
                <c:pt idx="2145">
                  <c:v>47</c:v>
                </c:pt>
                <c:pt idx="2146">
                  <c:v>28</c:v>
                </c:pt>
                <c:pt idx="2147">
                  <c:v>35</c:v>
                </c:pt>
                <c:pt idx="2148">
                  <c:v>35</c:v>
                </c:pt>
                <c:pt idx="2149">
                  <c:v>43</c:v>
                </c:pt>
                <c:pt idx="2150">
                  <c:v>26</c:v>
                </c:pt>
                <c:pt idx="2151">
                  <c:v>4</c:v>
                </c:pt>
                <c:pt idx="2152">
                  <c:v>21</c:v>
                </c:pt>
                <c:pt idx="2153">
                  <c:v>18</c:v>
                </c:pt>
                <c:pt idx="2154">
                  <c:v>13</c:v>
                </c:pt>
                <c:pt idx="2155">
                  <c:v>36</c:v>
                </c:pt>
                <c:pt idx="2156">
                  <c:v>28</c:v>
                </c:pt>
                <c:pt idx="2157">
                  <c:v>39</c:v>
                </c:pt>
                <c:pt idx="2158">
                  <c:v>27</c:v>
                </c:pt>
                <c:pt idx="2159">
                  <c:v>35</c:v>
                </c:pt>
                <c:pt idx="2160">
                  <c:v>4</c:v>
                </c:pt>
                <c:pt idx="2161">
                  <c:v>12</c:v>
                </c:pt>
                <c:pt idx="2162">
                  <c:v>3</c:v>
                </c:pt>
                <c:pt idx="2163">
                  <c:v>30</c:v>
                </c:pt>
                <c:pt idx="2164">
                  <c:v>34</c:v>
                </c:pt>
                <c:pt idx="2165">
                  <c:v>36</c:v>
                </c:pt>
                <c:pt idx="2166">
                  <c:v>30</c:v>
                </c:pt>
                <c:pt idx="2167">
                  <c:v>11</c:v>
                </c:pt>
                <c:pt idx="2168">
                  <c:v>17</c:v>
                </c:pt>
                <c:pt idx="2169">
                  <c:v>50</c:v>
                </c:pt>
                <c:pt idx="2170">
                  <c:v>8</c:v>
                </c:pt>
                <c:pt idx="2171">
                  <c:v>38</c:v>
                </c:pt>
                <c:pt idx="2172">
                  <c:v>26</c:v>
                </c:pt>
                <c:pt idx="2173">
                  <c:v>15</c:v>
                </c:pt>
                <c:pt idx="2174">
                  <c:v>8</c:v>
                </c:pt>
                <c:pt idx="2175">
                  <c:v>13</c:v>
                </c:pt>
                <c:pt idx="2176">
                  <c:v>50</c:v>
                </c:pt>
                <c:pt idx="2177">
                  <c:v>23</c:v>
                </c:pt>
                <c:pt idx="2178">
                  <c:v>37</c:v>
                </c:pt>
                <c:pt idx="2179">
                  <c:v>30</c:v>
                </c:pt>
                <c:pt idx="2180">
                  <c:v>39</c:v>
                </c:pt>
                <c:pt idx="2181">
                  <c:v>43</c:v>
                </c:pt>
                <c:pt idx="2182">
                  <c:v>9</c:v>
                </c:pt>
                <c:pt idx="2183">
                  <c:v>35</c:v>
                </c:pt>
                <c:pt idx="2184">
                  <c:v>25</c:v>
                </c:pt>
                <c:pt idx="2185">
                  <c:v>37</c:v>
                </c:pt>
                <c:pt idx="2186">
                  <c:v>39</c:v>
                </c:pt>
                <c:pt idx="2187">
                  <c:v>39</c:v>
                </c:pt>
                <c:pt idx="2188">
                  <c:v>22</c:v>
                </c:pt>
                <c:pt idx="2189">
                  <c:v>40</c:v>
                </c:pt>
                <c:pt idx="2190">
                  <c:v>33</c:v>
                </c:pt>
                <c:pt idx="2191">
                  <c:v>7</c:v>
                </c:pt>
                <c:pt idx="2192">
                  <c:v>48</c:v>
                </c:pt>
                <c:pt idx="2193">
                  <c:v>10</c:v>
                </c:pt>
                <c:pt idx="2194">
                  <c:v>3</c:v>
                </c:pt>
                <c:pt idx="2195">
                  <c:v>7</c:v>
                </c:pt>
                <c:pt idx="2196">
                  <c:v>44</c:v>
                </c:pt>
                <c:pt idx="2197">
                  <c:v>35</c:v>
                </c:pt>
                <c:pt idx="2198">
                  <c:v>8</c:v>
                </c:pt>
                <c:pt idx="2199">
                  <c:v>10</c:v>
                </c:pt>
                <c:pt idx="2200">
                  <c:v>50</c:v>
                </c:pt>
                <c:pt idx="2201">
                  <c:v>50</c:v>
                </c:pt>
                <c:pt idx="2202">
                  <c:v>34</c:v>
                </c:pt>
                <c:pt idx="2203">
                  <c:v>33</c:v>
                </c:pt>
                <c:pt idx="2204">
                  <c:v>29</c:v>
                </c:pt>
                <c:pt idx="2205">
                  <c:v>34</c:v>
                </c:pt>
                <c:pt idx="2206">
                  <c:v>48</c:v>
                </c:pt>
                <c:pt idx="2207">
                  <c:v>18</c:v>
                </c:pt>
                <c:pt idx="2208">
                  <c:v>9</c:v>
                </c:pt>
                <c:pt idx="2209">
                  <c:v>33</c:v>
                </c:pt>
                <c:pt idx="2210">
                  <c:v>27</c:v>
                </c:pt>
                <c:pt idx="2211">
                  <c:v>36</c:v>
                </c:pt>
                <c:pt idx="2212">
                  <c:v>30</c:v>
                </c:pt>
                <c:pt idx="2213">
                  <c:v>39</c:v>
                </c:pt>
                <c:pt idx="2214">
                  <c:v>19</c:v>
                </c:pt>
                <c:pt idx="2215">
                  <c:v>4</c:v>
                </c:pt>
                <c:pt idx="2216">
                  <c:v>32</c:v>
                </c:pt>
                <c:pt idx="2217">
                  <c:v>28</c:v>
                </c:pt>
                <c:pt idx="2218">
                  <c:v>5</c:v>
                </c:pt>
                <c:pt idx="2219">
                  <c:v>32</c:v>
                </c:pt>
                <c:pt idx="2220">
                  <c:v>9</c:v>
                </c:pt>
                <c:pt idx="2221">
                  <c:v>42</c:v>
                </c:pt>
                <c:pt idx="2222">
                  <c:v>22</c:v>
                </c:pt>
                <c:pt idx="2223">
                  <c:v>12</c:v>
                </c:pt>
                <c:pt idx="2224">
                  <c:v>3</c:v>
                </c:pt>
                <c:pt idx="2225">
                  <c:v>3</c:v>
                </c:pt>
                <c:pt idx="2226">
                  <c:v>25</c:v>
                </c:pt>
                <c:pt idx="2227">
                  <c:v>25</c:v>
                </c:pt>
                <c:pt idx="2228">
                  <c:v>21</c:v>
                </c:pt>
                <c:pt idx="2229">
                  <c:v>48</c:v>
                </c:pt>
                <c:pt idx="2230">
                  <c:v>18</c:v>
                </c:pt>
                <c:pt idx="2231">
                  <c:v>21</c:v>
                </c:pt>
                <c:pt idx="2232">
                  <c:v>9</c:v>
                </c:pt>
                <c:pt idx="2233">
                  <c:v>12</c:v>
                </c:pt>
                <c:pt idx="2234">
                  <c:v>42</c:v>
                </c:pt>
                <c:pt idx="2235">
                  <c:v>14</c:v>
                </c:pt>
                <c:pt idx="2236">
                  <c:v>27</c:v>
                </c:pt>
                <c:pt idx="2237">
                  <c:v>23</c:v>
                </c:pt>
                <c:pt idx="2238">
                  <c:v>0</c:v>
                </c:pt>
                <c:pt idx="2239">
                  <c:v>42</c:v>
                </c:pt>
                <c:pt idx="2240">
                  <c:v>14</c:v>
                </c:pt>
                <c:pt idx="2241">
                  <c:v>38</c:v>
                </c:pt>
                <c:pt idx="2242">
                  <c:v>38</c:v>
                </c:pt>
                <c:pt idx="2243">
                  <c:v>44</c:v>
                </c:pt>
                <c:pt idx="2244">
                  <c:v>49</c:v>
                </c:pt>
                <c:pt idx="2245">
                  <c:v>15</c:v>
                </c:pt>
                <c:pt idx="2246">
                  <c:v>0</c:v>
                </c:pt>
                <c:pt idx="2247">
                  <c:v>49</c:v>
                </c:pt>
                <c:pt idx="2248">
                  <c:v>7</c:v>
                </c:pt>
                <c:pt idx="2249">
                  <c:v>25</c:v>
                </c:pt>
                <c:pt idx="2250">
                  <c:v>23</c:v>
                </c:pt>
                <c:pt idx="2251">
                  <c:v>23</c:v>
                </c:pt>
                <c:pt idx="2252">
                  <c:v>32</c:v>
                </c:pt>
                <c:pt idx="2253">
                  <c:v>1</c:v>
                </c:pt>
                <c:pt idx="2254">
                  <c:v>31</c:v>
                </c:pt>
                <c:pt idx="2255">
                  <c:v>31</c:v>
                </c:pt>
                <c:pt idx="2256">
                  <c:v>35</c:v>
                </c:pt>
                <c:pt idx="2257">
                  <c:v>6</c:v>
                </c:pt>
                <c:pt idx="2258">
                  <c:v>47</c:v>
                </c:pt>
                <c:pt idx="2259">
                  <c:v>12</c:v>
                </c:pt>
                <c:pt idx="2260">
                  <c:v>38</c:v>
                </c:pt>
                <c:pt idx="2261">
                  <c:v>46</c:v>
                </c:pt>
                <c:pt idx="2262">
                  <c:v>50</c:v>
                </c:pt>
                <c:pt idx="2263">
                  <c:v>2</c:v>
                </c:pt>
                <c:pt idx="2264">
                  <c:v>37</c:v>
                </c:pt>
                <c:pt idx="2265">
                  <c:v>29</c:v>
                </c:pt>
                <c:pt idx="2266">
                  <c:v>17</c:v>
                </c:pt>
                <c:pt idx="2267">
                  <c:v>50</c:v>
                </c:pt>
                <c:pt idx="2268">
                  <c:v>37</c:v>
                </c:pt>
                <c:pt idx="2269">
                  <c:v>39</c:v>
                </c:pt>
                <c:pt idx="2270">
                  <c:v>25</c:v>
                </c:pt>
                <c:pt idx="2271">
                  <c:v>26</c:v>
                </c:pt>
                <c:pt idx="2272">
                  <c:v>11</c:v>
                </c:pt>
                <c:pt idx="2273">
                  <c:v>1</c:v>
                </c:pt>
                <c:pt idx="2274">
                  <c:v>13</c:v>
                </c:pt>
                <c:pt idx="2275">
                  <c:v>42</c:v>
                </c:pt>
                <c:pt idx="2276">
                  <c:v>43</c:v>
                </c:pt>
                <c:pt idx="2277">
                  <c:v>9</c:v>
                </c:pt>
                <c:pt idx="2278">
                  <c:v>12</c:v>
                </c:pt>
                <c:pt idx="2279">
                  <c:v>40</c:v>
                </c:pt>
                <c:pt idx="2280">
                  <c:v>18</c:v>
                </c:pt>
                <c:pt idx="2281">
                  <c:v>21</c:v>
                </c:pt>
                <c:pt idx="2282">
                  <c:v>5</c:v>
                </c:pt>
                <c:pt idx="2283">
                  <c:v>13</c:v>
                </c:pt>
                <c:pt idx="2284">
                  <c:v>32</c:v>
                </c:pt>
                <c:pt idx="2285">
                  <c:v>30</c:v>
                </c:pt>
                <c:pt idx="2286">
                  <c:v>35</c:v>
                </c:pt>
                <c:pt idx="2287">
                  <c:v>48</c:v>
                </c:pt>
                <c:pt idx="2288">
                  <c:v>8</c:v>
                </c:pt>
                <c:pt idx="2289">
                  <c:v>33</c:v>
                </c:pt>
                <c:pt idx="2290">
                  <c:v>43</c:v>
                </c:pt>
                <c:pt idx="2291">
                  <c:v>15</c:v>
                </c:pt>
                <c:pt idx="2292">
                  <c:v>4</c:v>
                </c:pt>
                <c:pt idx="2293">
                  <c:v>42</c:v>
                </c:pt>
                <c:pt idx="2294">
                  <c:v>33</c:v>
                </c:pt>
                <c:pt idx="2295">
                  <c:v>49</c:v>
                </c:pt>
                <c:pt idx="2296">
                  <c:v>43</c:v>
                </c:pt>
                <c:pt idx="2297">
                  <c:v>47</c:v>
                </c:pt>
                <c:pt idx="2298">
                  <c:v>48</c:v>
                </c:pt>
                <c:pt idx="2299">
                  <c:v>47</c:v>
                </c:pt>
                <c:pt idx="2300">
                  <c:v>1</c:v>
                </c:pt>
                <c:pt idx="2301">
                  <c:v>15</c:v>
                </c:pt>
                <c:pt idx="2302">
                  <c:v>27</c:v>
                </c:pt>
                <c:pt idx="2303">
                  <c:v>24</c:v>
                </c:pt>
                <c:pt idx="2304">
                  <c:v>15</c:v>
                </c:pt>
                <c:pt idx="2305">
                  <c:v>0</c:v>
                </c:pt>
                <c:pt idx="2306">
                  <c:v>27</c:v>
                </c:pt>
                <c:pt idx="2307">
                  <c:v>22</c:v>
                </c:pt>
                <c:pt idx="2308">
                  <c:v>47</c:v>
                </c:pt>
                <c:pt idx="2309">
                  <c:v>39</c:v>
                </c:pt>
                <c:pt idx="2310">
                  <c:v>16</c:v>
                </c:pt>
                <c:pt idx="2311">
                  <c:v>22</c:v>
                </c:pt>
                <c:pt idx="2312">
                  <c:v>21</c:v>
                </c:pt>
                <c:pt idx="2313">
                  <c:v>28</c:v>
                </c:pt>
                <c:pt idx="2314">
                  <c:v>28</c:v>
                </c:pt>
                <c:pt idx="2315">
                  <c:v>19</c:v>
                </c:pt>
                <c:pt idx="2316">
                  <c:v>10</c:v>
                </c:pt>
                <c:pt idx="2317">
                  <c:v>36</c:v>
                </c:pt>
                <c:pt idx="2318">
                  <c:v>36</c:v>
                </c:pt>
                <c:pt idx="2319">
                  <c:v>20</c:v>
                </c:pt>
                <c:pt idx="2320">
                  <c:v>36</c:v>
                </c:pt>
                <c:pt idx="2321">
                  <c:v>23</c:v>
                </c:pt>
                <c:pt idx="2322">
                  <c:v>24</c:v>
                </c:pt>
                <c:pt idx="2323">
                  <c:v>36</c:v>
                </c:pt>
                <c:pt idx="2324">
                  <c:v>19</c:v>
                </c:pt>
                <c:pt idx="2325">
                  <c:v>0</c:v>
                </c:pt>
                <c:pt idx="2326">
                  <c:v>26</c:v>
                </c:pt>
                <c:pt idx="2327">
                  <c:v>49</c:v>
                </c:pt>
                <c:pt idx="2328">
                  <c:v>36</c:v>
                </c:pt>
                <c:pt idx="2329">
                  <c:v>44</c:v>
                </c:pt>
                <c:pt idx="2330">
                  <c:v>19</c:v>
                </c:pt>
                <c:pt idx="2331">
                  <c:v>28</c:v>
                </c:pt>
                <c:pt idx="2332">
                  <c:v>49</c:v>
                </c:pt>
                <c:pt idx="2333">
                  <c:v>40</c:v>
                </c:pt>
                <c:pt idx="2334">
                  <c:v>34</c:v>
                </c:pt>
                <c:pt idx="2335">
                  <c:v>48</c:v>
                </c:pt>
                <c:pt idx="2336">
                  <c:v>0</c:v>
                </c:pt>
                <c:pt idx="2337">
                  <c:v>7</c:v>
                </c:pt>
                <c:pt idx="2338">
                  <c:v>20</c:v>
                </c:pt>
                <c:pt idx="2339">
                  <c:v>29</c:v>
                </c:pt>
                <c:pt idx="2340">
                  <c:v>4</c:v>
                </c:pt>
                <c:pt idx="2341">
                  <c:v>10</c:v>
                </c:pt>
                <c:pt idx="2342">
                  <c:v>17</c:v>
                </c:pt>
                <c:pt idx="2343">
                  <c:v>0</c:v>
                </c:pt>
                <c:pt idx="2344">
                  <c:v>45</c:v>
                </c:pt>
                <c:pt idx="2345">
                  <c:v>23</c:v>
                </c:pt>
                <c:pt idx="2346">
                  <c:v>2</c:v>
                </c:pt>
                <c:pt idx="2347">
                  <c:v>26</c:v>
                </c:pt>
                <c:pt idx="2348">
                  <c:v>16</c:v>
                </c:pt>
                <c:pt idx="2349">
                  <c:v>15</c:v>
                </c:pt>
                <c:pt idx="2350">
                  <c:v>33</c:v>
                </c:pt>
                <c:pt idx="2351">
                  <c:v>37</c:v>
                </c:pt>
                <c:pt idx="2352">
                  <c:v>10</c:v>
                </c:pt>
                <c:pt idx="2353">
                  <c:v>40</c:v>
                </c:pt>
                <c:pt idx="2354">
                  <c:v>50</c:v>
                </c:pt>
                <c:pt idx="2355">
                  <c:v>23</c:v>
                </c:pt>
                <c:pt idx="2356">
                  <c:v>32</c:v>
                </c:pt>
                <c:pt idx="2357">
                  <c:v>21</c:v>
                </c:pt>
                <c:pt idx="2358">
                  <c:v>15</c:v>
                </c:pt>
                <c:pt idx="2359">
                  <c:v>49</c:v>
                </c:pt>
                <c:pt idx="2360">
                  <c:v>46</c:v>
                </c:pt>
                <c:pt idx="2361">
                  <c:v>47</c:v>
                </c:pt>
                <c:pt idx="2362">
                  <c:v>34</c:v>
                </c:pt>
                <c:pt idx="2363">
                  <c:v>20</c:v>
                </c:pt>
                <c:pt idx="2364">
                  <c:v>46</c:v>
                </c:pt>
                <c:pt idx="2365">
                  <c:v>39</c:v>
                </c:pt>
                <c:pt idx="2366">
                  <c:v>44</c:v>
                </c:pt>
                <c:pt idx="2367">
                  <c:v>44</c:v>
                </c:pt>
                <c:pt idx="2368">
                  <c:v>13</c:v>
                </c:pt>
                <c:pt idx="2369">
                  <c:v>45</c:v>
                </c:pt>
                <c:pt idx="2370">
                  <c:v>30</c:v>
                </c:pt>
                <c:pt idx="2371">
                  <c:v>14</c:v>
                </c:pt>
                <c:pt idx="2372">
                  <c:v>13</c:v>
                </c:pt>
                <c:pt idx="2373">
                  <c:v>48</c:v>
                </c:pt>
                <c:pt idx="2374">
                  <c:v>0</c:v>
                </c:pt>
                <c:pt idx="2375">
                  <c:v>22</c:v>
                </c:pt>
                <c:pt idx="2376">
                  <c:v>50</c:v>
                </c:pt>
                <c:pt idx="2377">
                  <c:v>6</c:v>
                </c:pt>
                <c:pt idx="2378">
                  <c:v>12</c:v>
                </c:pt>
                <c:pt idx="2379">
                  <c:v>14</c:v>
                </c:pt>
                <c:pt idx="2380">
                  <c:v>40</c:v>
                </c:pt>
                <c:pt idx="2381">
                  <c:v>39</c:v>
                </c:pt>
                <c:pt idx="2382">
                  <c:v>11</c:v>
                </c:pt>
                <c:pt idx="2383">
                  <c:v>44</c:v>
                </c:pt>
                <c:pt idx="2384">
                  <c:v>32</c:v>
                </c:pt>
                <c:pt idx="2385">
                  <c:v>11</c:v>
                </c:pt>
                <c:pt idx="2386">
                  <c:v>16</c:v>
                </c:pt>
                <c:pt idx="2387">
                  <c:v>9</c:v>
                </c:pt>
                <c:pt idx="2388">
                  <c:v>28</c:v>
                </c:pt>
                <c:pt idx="2389">
                  <c:v>39</c:v>
                </c:pt>
                <c:pt idx="2390">
                  <c:v>23</c:v>
                </c:pt>
                <c:pt idx="2391">
                  <c:v>37</c:v>
                </c:pt>
                <c:pt idx="2392">
                  <c:v>13</c:v>
                </c:pt>
                <c:pt idx="2393">
                  <c:v>21</c:v>
                </c:pt>
                <c:pt idx="2394">
                  <c:v>45</c:v>
                </c:pt>
                <c:pt idx="2395">
                  <c:v>5</c:v>
                </c:pt>
                <c:pt idx="2396">
                  <c:v>28</c:v>
                </c:pt>
                <c:pt idx="2397">
                  <c:v>10</c:v>
                </c:pt>
                <c:pt idx="2398">
                  <c:v>14</c:v>
                </c:pt>
                <c:pt idx="2399">
                  <c:v>11</c:v>
                </c:pt>
                <c:pt idx="2400">
                  <c:v>34</c:v>
                </c:pt>
                <c:pt idx="2401">
                  <c:v>45</c:v>
                </c:pt>
                <c:pt idx="2402">
                  <c:v>50</c:v>
                </c:pt>
                <c:pt idx="2403">
                  <c:v>43</c:v>
                </c:pt>
                <c:pt idx="2404">
                  <c:v>10</c:v>
                </c:pt>
                <c:pt idx="2405">
                  <c:v>13</c:v>
                </c:pt>
                <c:pt idx="2406">
                  <c:v>1</c:v>
                </c:pt>
                <c:pt idx="2407">
                  <c:v>39</c:v>
                </c:pt>
                <c:pt idx="2408">
                  <c:v>7</c:v>
                </c:pt>
                <c:pt idx="2409">
                  <c:v>14</c:v>
                </c:pt>
                <c:pt idx="2410">
                  <c:v>13</c:v>
                </c:pt>
                <c:pt idx="2411">
                  <c:v>16</c:v>
                </c:pt>
                <c:pt idx="2412">
                  <c:v>6</c:v>
                </c:pt>
                <c:pt idx="2413">
                  <c:v>10</c:v>
                </c:pt>
                <c:pt idx="2414">
                  <c:v>9</c:v>
                </c:pt>
                <c:pt idx="2415">
                  <c:v>20</c:v>
                </c:pt>
                <c:pt idx="2416">
                  <c:v>43</c:v>
                </c:pt>
                <c:pt idx="2417">
                  <c:v>47</c:v>
                </c:pt>
                <c:pt idx="2418">
                  <c:v>27</c:v>
                </c:pt>
                <c:pt idx="2419">
                  <c:v>0</c:v>
                </c:pt>
                <c:pt idx="2420">
                  <c:v>18</c:v>
                </c:pt>
                <c:pt idx="2421">
                  <c:v>46</c:v>
                </c:pt>
                <c:pt idx="2422">
                  <c:v>38</c:v>
                </c:pt>
                <c:pt idx="2423">
                  <c:v>8</c:v>
                </c:pt>
                <c:pt idx="2424">
                  <c:v>41</c:v>
                </c:pt>
                <c:pt idx="2425">
                  <c:v>9</c:v>
                </c:pt>
                <c:pt idx="2426">
                  <c:v>20</c:v>
                </c:pt>
                <c:pt idx="2427">
                  <c:v>30</c:v>
                </c:pt>
                <c:pt idx="2428">
                  <c:v>34</c:v>
                </c:pt>
                <c:pt idx="2429">
                  <c:v>43</c:v>
                </c:pt>
                <c:pt idx="2430">
                  <c:v>29</c:v>
                </c:pt>
                <c:pt idx="2431">
                  <c:v>43</c:v>
                </c:pt>
                <c:pt idx="2432">
                  <c:v>50</c:v>
                </c:pt>
                <c:pt idx="2433">
                  <c:v>2</c:v>
                </c:pt>
                <c:pt idx="2434">
                  <c:v>27</c:v>
                </c:pt>
                <c:pt idx="2435">
                  <c:v>42</c:v>
                </c:pt>
                <c:pt idx="2436">
                  <c:v>6</c:v>
                </c:pt>
                <c:pt idx="2437">
                  <c:v>48</c:v>
                </c:pt>
                <c:pt idx="2438">
                  <c:v>3</c:v>
                </c:pt>
                <c:pt idx="2439">
                  <c:v>50</c:v>
                </c:pt>
                <c:pt idx="2440">
                  <c:v>26</c:v>
                </c:pt>
                <c:pt idx="2441">
                  <c:v>13</c:v>
                </c:pt>
                <c:pt idx="2442">
                  <c:v>23</c:v>
                </c:pt>
                <c:pt idx="2443">
                  <c:v>8</c:v>
                </c:pt>
                <c:pt idx="2444">
                  <c:v>6</c:v>
                </c:pt>
                <c:pt idx="2445">
                  <c:v>12</c:v>
                </c:pt>
                <c:pt idx="2446">
                  <c:v>30</c:v>
                </c:pt>
                <c:pt idx="2447">
                  <c:v>50</c:v>
                </c:pt>
                <c:pt idx="2448">
                  <c:v>0</c:v>
                </c:pt>
                <c:pt idx="2449">
                  <c:v>10</c:v>
                </c:pt>
                <c:pt idx="2450">
                  <c:v>36</c:v>
                </c:pt>
                <c:pt idx="2451">
                  <c:v>36</c:v>
                </c:pt>
                <c:pt idx="2452">
                  <c:v>46</c:v>
                </c:pt>
                <c:pt idx="2453">
                  <c:v>49</c:v>
                </c:pt>
                <c:pt idx="2454">
                  <c:v>20</c:v>
                </c:pt>
                <c:pt idx="2455">
                  <c:v>32</c:v>
                </c:pt>
                <c:pt idx="2456">
                  <c:v>29</c:v>
                </c:pt>
                <c:pt idx="2457">
                  <c:v>18</c:v>
                </c:pt>
                <c:pt idx="2458">
                  <c:v>9</c:v>
                </c:pt>
                <c:pt idx="2459">
                  <c:v>0</c:v>
                </c:pt>
                <c:pt idx="2460">
                  <c:v>21</c:v>
                </c:pt>
                <c:pt idx="2461">
                  <c:v>21</c:v>
                </c:pt>
                <c:pt idx="2462">
                  <c:v>20</c:v>
                </c:pt>
                <c:pt idx="2463">
                  <c:v>1</c:v>
                </c:pt>
                <c:pt idx="2464">
                  <c:v>21</c:v>
                </c:pt>
                <c:pt idx="2465">
                  <c:v>5</c:v>
                </c:pt>
                <c:pt idx="2466">
                  <c:v>0</c:v>
                </c:pt>
                <c:pt idx="2467">
                  <c:v>44</c:v>
                </c:pt>
                <c:pt idx="2468">
                  <c:v>25</c:v>
                </c:pt>
                <c:pt idx="2469">
                  <c:v>40</c:v>
                </c:pt>
                <c:pt idx="2470">
                  <c:v>19</c:v>
                </c:pt>
                <c:pt idx="2471">
                  <c:v>13</c:v>
                </c:pt>
                <c:pt idx="2472">
                  <c:v>4</c:v>
                </c:pt>
                <c:pt idx="2473">
                  <c:v>10</c:v>
                </c:pt>
                <c:pt idx="2474">
                  <c:v>16</c:v>
                </c:pt>
                <c:pt idx="2475">
                  <c:v>17</c:v>
                </c:pt>
                <c:pt idx="2476">
                  <c:v>40</c:v>
                </c:pt>
                <c:pt idx="2477">
                  <c:v>3</c:v>
                </c:pt>
                <c:pt idx="2478">
                  <c:v>21</c:v>
                </c:pt>
                <c:pt idx="2479">
                  <c:v>40</c:v>
                </c:pt>
                <c:pt idx="2480">
                  <c:v>9</c:v>
                </c:pt>
                <c:pt idx="2481">
                  <c:v>24</c:v>
                </c:pt>
                <c:pt idx="2482">
                  <c:v>17</c:v>
                </c:pt>
                <c:pt idx="2483">
                  <c:v>17</c:v>
                </c:pt>
                <c:pt idx="2484">
                  <c:v>8</c:v>
                </c:pt>
                <c:pt idx="2485">
                  <c:v>29</c:v>
                </c:pt>
                <c:pt idx="2486">
                  <c:v>32</c:v>
                </c:pt>
                <c:pt idx="2487">
                  <c:v>30</c:v>
                </c:pt>
                <c:pt idx="2488">
                  <c:v>36</c:v>
                </c:pt>
                <c:pt idx="2489">
                  <c:v>40</c:v>
                </c:pt>
                <c:pt idx="2490">
                  <c:v>36</c:v>
                </c:pt>
                <c:pt idx="2491">
                  <c:v>25</c:v>
                </c:pt>
                <c:pt idx="2492">
                  <c:v>22</c:v>
                </c:pt>
                <c:pt idx="2493">
                  <c:v>5</c:v>
                </c:pt>
                <c:pt idx="2494">
                  <c:v>9</c:v>
                </c:pt>
                <c:pt idx="2495">
                  <c:v>4</c:v>
                </c:pt>
                <c:pt idx="2496">
                  <c:v>0</c:v>
                </c:pt>
                <c:pt idx="2497">
                  <c:v>23</c:v>
                </c:pt>
                <c:pt idx="2498">
                  <c:v>40</c:v>
                </c:pt>
                <c:pt idx="2499">
                  <c:v>38</c:v>
                </c:pt>
                <c:pt idx="2500">
                  <c:v>32</c:v>
                </c:pt>
                <c:pt idx="2501">
                  <c:v>47</c:v>
                </c:pt>
                <c:pt idx="2502">
                  <c:v>29</c:v>
                </c:pt>
                <c:pt idx="2503">
                  <c:v>3</c:v>
                </c:pt>
                <c:pt idx="2504">
                  <c:v>3</c:v>
                </c:pt>
                <c:pt idx="2505">
                  <c:v>38</c:v>
                </c:pt>
                <c:pt idx="2506">
                  <c:v>7</c:v>
                </c:pt>
                <c:pt idx="2507">
                  <c:v>36</c:v>
                </c:pt>
                <c:pt idx="2508">
                  <c:v>32</c:v>
                </c:pt>
                <c:pt idx="2509">
                  <c:v>39</c:v>
                </c:pt>
                <c:pt idx="2510">
                  <c:v>0</c:v>
                </c:pt>
                <c:pt idx="2511">
                  <c:v>21</c:v>
                </c:pt>
                <c:pt idx="2512">
                  <c:v>30</c:v>
                </c:pt>
                <c:pt idx="2513">
                  <c:v>32</c:v>
                </c:pt>
                <c:pt idx="2514">
                  <c:v>34</c:v>
                </c:pt>
                <c:pt idx="2515">
                  <c:v>13</c:v>
                </c:pt>
                <c:pt idx="2516">
                  <c:v>49</c:v>
                </c:pt>
                <c:pt idx="2517">
                  <c:v>33</c:v>
                </c:pt>
                <c:pt idx="2518">
                  <c:v>2</c:v>
                </c:pt>
                <c:pt idx="2519">
                  <c:v>30</c:v>
                </c:pt>
                <c:pt idx="2520">
                  <c:v>50</c:v>
                </c:pt>
                <c:pt idx="2521">
                  <c:v>43</c:v>
                </c:pt>
                <c:pt idx="2522">
                  <c:v>14</c:v>
                </c:pt>
                <c:pt idx="2523">
                  <c:v>49</c:v>
                </c:pt>
                <c:pt idx="2524">
                  <c:v>9</c:v>
                </c:pt>
                <c:pt idx="2525">
                  <c:v>22</c:v>
                </c:pt>
                <c:pt idx="2526">
                  <c:v>37</c:v>
                </c:pt>
                <c:pt idx="2527">
                  <c:v>12</c:v>
                </c:pt>
                <c:pt idx="2528">
                  <c:v>24</c:v>
                </c:pt>
                <c:pt idx="2529">
                  <c:v>46</c:v>
                </c:pt>
                <c:pt idx="2530">
                  <c:v>26</c:v>
                </c:pt>
                <c:pt idx="2531">
                  <c:v>36</c:v>
                </c:pt>
                <c:pt idx="2532">
                  <c:v>45</c:v>
                </c:pt>
                <c:pt idx="2533">
                  <c:v>2</c:v>
                </c:pt>
                <c:pt idx="2534">
                  <c:v>23</c:v>
                </c:pt>
                <c:pt idx="2535">
                  <c:v>41</c:v>
                </c:pt>
                <c:pt idx="2536">
                  <c:v>21</c:v>
                </c:pt>
                <c:pt idx="2537">
                  <c:v>27</c:v>
                </c:pt>
                <c:pt idx="2538">
                  <c:v>14</c:v>
                </c:pt>
                <c:pt idx="2539">
                  <c:v>49</c:v>
                </c:pt>
                <c:pt idx="2540">
                  <c:v>40</c:v>
                </c:pt>
                <c:pt idx="2541">
                  <c:v>14</c:v>
                </c:pt>
                <c:pt idx="2542">
                  <c:v>26</c:v>
                </c:pt>
                <c:pt idx="2543">
                  <c:v>29</c:v>
                </c:pt>
                <c:pt idx="2544">
                  <c:v>21</c:v>
                </c:pt>
                <c:pt idx="2545">
                  <c:v>23</c:v>
                </c:pt>
                <c:pt idx="2546">
                  <c:v>44</c:v>
                </c:pt>
                <c:pt idx="2547">
                  <c:v>12</c:v>
                </c:pt>
                <c:pt idx="2548">
                  <c:v>6</c:v>
                </c:pt>
                <c:pt idx="2549">
                  <c:v>25</c:v>
                </c:pt>
                <c:pt idx="2550">
                  <c:v>16</c:v>
                </c:pt>
                <c:pt idx="2551">
                  <c:v>20</c:v>
                </c:pt>
                <c:pt idx="2552">
                  <c:v>15</c:v>
                </c:pt>
                <c:pt idx="2553">
                  <c:v>29</c:v>
                </c:pt>
                <c:pt idx="2554">
                  <c:v>48</c:v>
                </c:pt>
                <c:pt idx="2555">
                  <c:v>17</c:v>
                </c:pt>
                <c:pt idx="2556">
                  <c:v>24</c:v>
                </c:pt>
                <c:pt idx="2557">
                  <c:v>32</c:v>
                </c:pt>
                <c:pt idx="2558">
                  <c:v>2</c:v>
                </c:pt>
                <c:pt idx="2559">
                  <c:v>13</c:v>
                </c:pt>
                <c:pt idx="2560">
                  <c:v>34</c:v>
                </c:pt>
                <c:pt idx="2561">
                  <c:v>41</c:v>
                </c:pt>
                <c:pt idx="2562">
                  <c:v>7</c:v>
                </c:pt>
                <c:pt idx="2563">
                  <c:v>6</c:v>
                </c:pt>
                <c:pt idx="2564">
                  <c:v>28</c:v>
                </c:pt>
                <c:pt idx="2565">
                  <c:v>15</c:v>
                </c:pt>
                <c:pt idx="2566">
                  <c:v>18</c:v>
                </c:pt>
                <c:pt idx="2567">
                  <c:v>44</c:v>
                </c:pt>
                <c:pt idx="2568">
                  <c:v>1</c:v>
                </c:pt>
                <c:pt idx="2569">
                  <c:v>0</c:v>
                </c:pt>
                <c:pt idx="2570">
                  <c:v>42</c:v>
                </c:pt>
                <c:pt idx="2571">
                  <c:v>24</c:v>
                </c:pt>
                <c:pt idx="2572">
                  <c:v>48</c:v>
                </c:pt>
                <c:pt idx="2573">
                  <c:v>48</c:v>
                </c:pt>
                <c:pt idx="2574">
                  <c:v>15</c:v>
                </c:pt>
                <c:pt idx="2575">
                  <c:v>7</c:v>
                </c:pt>
                <c:pt idx="2576">
                  <c:v>28</c:v>
                </c:pt>
                <c:pt idx="2577">
                  <c:v>17</c:v>
                </c:pt>
                <c:pt idx="2578">
                  <c:v>25</c:v>
                </c:pt>
                <c:pt idx="2579">
                  <c:v>11</c:v>
                </c:pt>
                <c:pt idx="2580">
                  <c:v>33</c:v>
                </c:pt>
                <c:pt idx="2581">
                  <c:v>46</c:v>
                </c:pt>
                <c:pt idx="2582">
                  <c:v>35</c:v>
                </c:pt>
                <c:pt idx="2583">
                  <c:v>36</c:v>
                </c:pt>
                <c:pt idx="2584">
                  <c:v>50</c:v>
                </c:pt>
                <c:pt idx="2585">
                  <c:v>48</c:v>
                </c:pt>
                <c:pt idx="2586">
                  <c:v>15</c:v>
                </c:pt>
                <c:pt idx="2587">
                  <c:v>12</c:v>
                </c:pt>
                <c:pt idx="2588">
                  <c:v>9</c:v>
                </c:pt>
                <c:pt idx="2589">
                  <c:v>28</c:v>
                </c:pt>
                <c:pt idx="2590">
                  <c:v>39</c:v>
                </c:pt>
                <c:pt idx="2591">
                  <c:v>10</c:v>
                </c:pt>
                <c:pt idx="2592">
                  <c:v>39</c:v>
                </c:pt>
                <c:pt idx="2593">
                  <c:v>50</c:v>
                </c:pt>
                <c:pt idx="2594">
                  <c:v>36</c:v>
                </c:pt>
                <c:pt idx="2595">
                  <c:v>20</c:v>
                </c:pt>
                <c:pt idx="2596">
                  <c:v>34</c:v>
                </c:pt>
                <c:pt idx="2597">
                  <c:v>17</c:v>
                </c:pt>
                <c:pt idx="2598">
                  <c:v>5</c:v>
                </c:pt>
                <c:pt idx="2599">
                  <c:v>49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18</c:v>
                </c:pt>
                <c:pt idx="2604">
                  <c:v>32</c:v>
                </c:pt>
                <c:pt idx="2605">
                  <c:v>28</c:v>
                </c:pt>
                <c:pt idx="2606">
                  <c:v>29</c:v>
                </c:pt>
                <c:pt idx="2607">
                  <c:v>17</c:v>
                </c:pt>
                <c:pt idx="2608">
                  <c:v>31</c:v>
                </c:pt>
                <c:pt idx="2609">
                  <c:v>23</c:v>
                </c:pt>
                <c:pt idx="2610">
                  <c:v>27</c:v>
                </c:pt>
                <c:pt idx="2611">
                  <c:v>50</c:v>
                </c:pt>
                <c:pt idx="2612">
                  <c:v>12</c:v>
                </c:pt>
                <c:pt idx="2613">
                  <c:v>29</c:v>
                </c:pt>
                <c:pt idx="2614">
                  <c:v>50</c:v>
                </c:pt>
                <c:pt idx="2615">
                  <c:v>32</c:v>
                </c:pt>
                <c:pt idx="2616">
                  <c:v>11</c:v>
                </c:pt>
                <c:pt idx="2617">
                  <c:v>37</c:v>
                </c:pt>
                <c:pt idx="2618">
                  <c:v>5</c:v>
                </c:pt>
                <c:pt idx="2619">
                  <c:v>31</c:v>
                </c:pt>
                <c:pt idx="2620">
                  <c:v>29</c:v>
                </c:pt>
                <c:pt idx="2621">
                  <c:v>41</c:v>
                </c:pt>
                <c:pt idx="2622">
                  <c:v>11</c:v>
                </c:pt>
                <c:pt idx="2623">
                  <c:v>31</c:v>
                </c:pt>
                <c:pt idx="2624">
                  <c:v>18</c:v>
                </c:pt>
                <c:pt idx="2625">
                  <c:v>21</c:v>
                </c:pt>
                <c:pt idx="2626">
                  <c:v>34</c:v>
                </c:pt>
                <c:pt idx="2627">
                  <c:v>16</c:v>
                </c:pt>
                <c:pt idx="2628">
                  <c:v>11</c:v>
                </c:pt>
                <c:pt idx="2629">
                  <c:v>31</c:v>
                </c:pt>
                <c:pt idx="2630">
                  <c:v>0</c:v>
                </c:pt>
                <c:pt idx="2631">
                  <c:v>22</c:v>
                </c:pt>
                <c:pt idx="2632">
                  <c:v>48</c:v>
                </c:pt>
                <c:pt idx="2633">
                  <c:v>41</c:v>
                </c:pt>
                <c:pt idx="2634">
                  <c:v>27</c:v>
                </c:pt>
                <c:pt idx="2635">
                  <c:v>1</c:v>
                </c:pt>
                <c:pt idx="2636">
                  <c:v>49</c:v>
                </c:pt>
                <c:pt idx="2637">
                  <c:v>15</c:v>
                </c:pt>
                <c:pt idx="2638">
                  <c:v>29</c:v>
                </c:pt>
                <c:pt idx="2639">
                  <c:v>43</c:v>
                </c:pt>
                <c:pt idx="2640">
                  <c:v>4</c:v>
                </c:pt>
                <c:pt idx="2641">
                  <c:v>45</c:v>
                </c:pt>
                <c:pt idx="2642">
                  <c:v>50</c:v>
                </c:pt>
                <c:pt idx="2643">
                  <c:v>2</c:v>
                </c:pt>
                <c:pt idx="2644">
                  <c:v>36</c:v>
                </c:pt>
                <c:pt idx="2645">
                  <c:v>31</c:v>
                </c:pt>
                <c:pt idx="2646">
                  <c:v>14</c:v>
                </c:pt>
                <c:pt idx="2647">
                  <c:v>27</c:v>
                </c:pt>
                <c:pt idx="2648">
                  <c:v>32</c:v>
                </c:pt>
                <c:pt idx="2649">
                  <c:v>39</c:v>
                </c:pt>
                <c:pt idx="2650">
                  <c:v>49</c:v>
                </c:pt>
                <c:pt idx="2651">
                  <c:v>50</c:v>
                </c:pt>
                <c:pt idx="2652">
                  <c:v>28</c:v>
                </c:pt>
                <c:pt idx="2653">
                  <c:v>39</c:v>
                </c:pt>
                <c:pt idx="2654">
                  <c:v>34</c:v>
                </c:pt>
                <c:pt idx="2655">
                  <c:v>6</c:v>
                </c:pt>
                <c:pt idx="2656">
                  <c:v>46</c:v>
                </c:pt>
                <c:pt idx="2657">
                  <c:v>20</c:v>
                </c:pt>
                <c:pt idx="2658">
                  <c:v>10</c:v>
                </c:pt>
                <c:pt idx="2659">
                  <c:v>14</c:v>
                </c:pt>
                <c:pt idx="2660">
                  <c:v>16</c:v>
                </c:pt>
                <c:pt idx="2661">
                  <c:v>6</c:v>
                </c:pt>
                <c:pt idx="2662">
                  <c:v>35</c:v>
                </c:pt>
                <c:pt idx="2663">
                  <c:v>34</c:v>
                </c:pt>
                <c:pt idx="2664">
                  <c:v>46</c:v>
                </c:pt>
                <c:pt idx="2665">
                  <c:v>50</c:v>
                </c:pt>
                <c:pt idx="2666">
                  <c:v>40</c:v>
                </c:pt>
                <c:pt idx="2667">
                  <c:v>4</c:v>
                </c:pt>
                <c:pt idx="2668">
                  <c:v>11</c:v>
                </c:pt>
                <c:pt idx="2669">
                  <c:v>1</c:v>
                </c:pt>
                <c:pt idx="2670">
                  <c:v>9</c:v>
                </c:pt>
                <c:pt idx="2671">
                  <c:v>19</c:v>
                </c:pt>
                <c:pt idx="2672">
                  <c:v>47</c:v>
                </c:pt>
                <c:pt idx="2673">
                  <c:v>12</c:v>
                </c:pt>
                <c:pt idx="2674">
                  <c:v>9</c:v>
                </c:pt>
                <c:pt idx="2675">
                  <c:v>24</c:v>
                </c:pt>
                <c:pt idx="2676">
                  <c:v>2</c:v>
                </c:pt>
                <c:pt idx="2677">
                  <c:v>50</c:v>
                </c:pt>
                <c:pt idx="2678">
                  <c:v>12</c:v>
                </c:pt>
                <c:pt idx="2679">
                  <c:v>1</c:v>
                </c:pt>
                <c:pt idx="2680">
                  <c:v>1</c:v>
                </c:pt>
                <c:pt idx="2681">
                  <c:v>29</c:v>
                </c:pt>
                <c:pt idx="2682">
                  <c:v>10</c:v>
                </c:pt>
                <c:pt idx="2683">
                  <c:v>41</c:v>
                </c:pt>
                <c:pt idx="2684">
                  <c:v>25</c:v>
                </c:pt>
                <c:pt idx="2685">
                  <c:v>25</c:v>
                </c:pt>
                <c:pt idx="2686">
                  <c:v>31</c:v>
                </c:pt>
                <c:pt idx="2687">
                  <c:v>48</c:v>
                </c:pt>
                <c:pt idx="2688">
                  <c:v>37</c:v>
                </c:pt>
                <c:pt idx="2689">
                  <c:v>8</c:v>
                </c:pt>
                <c:pt idx="2690">
                  <c:v>13</c:v>
                </c:pt>
                <c:pt idx="2691">
                  <c:v>25</c:v>
                </c:pt>
                <c:pt idx="2692">
                  <c:v>1</c:v>
                </c:pt>
                <c:pt idx="2693">
                  <c:v>6</c:v>
                </c:pt>
                <c:pt idx="2694">
                  <c:v>6</c:v>
                </c:pt>
                <c:pt idx="2695">
                  <c:v>8</c:v>
                </c:pt>
                <c:pt idx="2696">
                  <c:v>28</c:v>
                </c:pt>
                <c:pt idx="2697">
                  <c:v>12</c:v>
                </c:pt>
                <c:pt idx="2698">
                  <c:v>31</c:v>
                </c:pt>
                <c:pt idx="2699">
                  <c:v>22</c:v>
                </c:pt>
                <c:pt idx="2700">
                  <c:v>10</c:v>
                </c:pt>
                <c:pt idx="2701">
                  <c:v>35</c:v>
                </c:pt>
                <c:pt idx="2702">
                  <c:v>31</c:v>
                </c:pt>
                <c:pt idx="2703">
                  <c:v>28</c:v>
                </c:pt>
                <c:pt idx="2704">
                  <c:v>2</c:v>
                </c:pt>
                <c:pt idx="2705">
                  <c:v>17</c:v>
                </c:pt>
                <c:pt idx="2706">
                  <c:v>29</c:v>
                </c:pt>
                <c:pt idx="2707">
                  <c:v>20</c:v>
                </c:pt>
                <c:pt idx="2708">
                  <c:v>18</c:v>
                </c:pt>
                <c:pt idx="2709">
                  <c:v>38</c:v>
                </c:pt>
                <c:pt idx="2710">
                  <c:v>5</c:v>
                </c:pt>
                <c:pt idx="2711">
                  <c:v>16</c:v>
                </c:pt>
                <c:pt idx="2712">
                  <c:v>25</c:v>
                </c:pt>
                <c:pt idx="2713">
                  <c:v>0</c:v>
                </c:pt>
                <c:pt idx="2714">
                  <c:v>32</c:v>
                </c:pt>
                <c:pt idx="2715">
                  <c:v>42</c:v>
                </c:pt>
                <c:pt idx="2716">
                  <c:v>41</c:v>
                </c:pt>
                <c:pt idx="2717">
                  <c:v>20</c:v>
                </c:pt>
                <c:pt idx="2718">
                  <c:v>11</c:v>
                </c:pt>
                <c:pt idx="2719">
                  <c:v>47</c:v>
                </c:pt>
                <c:pt idx="2720">
                  <c:v>40</c:v>
                </c:pt>
                <c:pt idx="2721">
                  <c:v>23</c:v>
                </c:pt>
                <c:pt idx="2722">
                  <c:v>8</c:v>
                </c:pt>
                <c:pt idx="2723">
                  <c:v>2</c:v>
                </c:pt>
                <c:pt idx="2724">
                  <c:v>19</c:v>
                </c:pt>
                <c:pt idx="2725">
                  <c:v>24</c:v>
                </c:pt>
                <c:pt idx="2726">
                  <c:v>28</c:v>
                </c:pt>
                <c:pt idx="2727">
                  <c:v>39</c:v>
                </c:pt>
                <c:pt idx="2728">
                  <c:v>38</c:v>
                </c:pt>
                <c:pt idx="2729">
                  <c:v>33</c:v>
                </c:pt>
                <c:pt idx="2730">
                  <c:v>0</c:v>
                </c:pt>
                <c:pt idx="2731">
                  <c:v>41</c:v>
                </c:pt>
                <c:pt idx="2732">
                  <c:v>32</c:v>
                </c:pt>
                <c:pt idx="2733">
                  <c:v>0</c:v>
                </c:pt>
                <c:pt idx="2734">
                  <c:v>19</c:v>
                </c:pt>
                <c:pt idx="2735">
                  <c:v>39</c:v>
                </c:pt>
                <c:pt idx="2736">
                  <c:v>4</c:v>
                </c:pt>
                <c:pt idx="2737">
                  <c:v>36</c:v>
                </c:pt>
                <c:pt idx="2738">
                  <c:v>46</c:v>
                </c:pt>
                <c:pt idx="2739">
                  <c:v>33</c:v>
                </c:pt>
                <c:pt idx="2740">
                  <c:v>26</c:v>
                </c:pt>
                <c:pt idx="2741">
                  <c:v>3</c:v>
                </c:pt>
                <c:pt idx="2742">
                  <c:v>9</c:v>
                </c:pt>
                <c:pt idx="2743">
                  <c:v>21</c:v>
                </c:pt>
                <c:pt idx="2744">
                  <c:v>17</c:v>
                </c:pt>
                <c:pt idx="2745">
                  <c:v>1</c:v>
                </c:pt>
                <c:pt idx="2746">
                  <c:v>45</c:v>
                </c:pt>
                <c:pt idx="2747">
                  <c:v>15</c:v>
                </c:pt>
                <c:pt idx="2748">
                  <c:v>31</c:v>
                </c:pt>
                <c:pt idx="2749">
                  <c:v>13</c:v>
                </c:pt>
                <c:pt idx="2750">
                  <c:v>17</c:v>
                </c:pt>
                <c:pt idx="2751">
                  <c:v>36</c:v>
                </c:pt>
                <c:pt idx="2752">
                  <c:v>46</c:v>
                </c:pt>
                <c:pt idx="2753">
                  <c:v>25</c:v>
                </c:pt>
                <c:pt idx="2754">
                  <c:v>31</c:v>
                </c:pt>
                <c:pt idx="2755">
                  <c:v>35</c:v>
                </c:pt>
                <c:pt idx="2756">
                  <c:v>4</c:v>
                </c:pt>
                <c:pt idx="2757">
                  <c:v>45</c:v>
                </c:pt>
                <c:pt idx="2758">
                  <c:v>13</c:v>
                </c:pt>
                <c:pt idx="2759">
                  <c:v>41</c:v>
                </c:pt>
                <c:pt idx="2760">
                  <c:v>16</c:v>
                </c:pt>
                <c:pt idx="2761">
                  <c:v>34</c:v>
                </c:pt>
                <c:pt idx="2762">
                  <c:v>45</c:v>
                </c:pt>
                <c:pt idx="2763">
                  <c:v>12</c:v>
                </c:pt>
                <c:pt idx="2764">
                  <c:v>7</c:v>
                </c:pt>
                <c:pt idx="2765">
                  <c:v>14</c:v>
                </c:pt>
                <c:pt idx="2766">
                  <c:v>41</c:v>
                </c:pt>
                <c:pt idx="2767">
                  <c:v>31</c:v>
                </c:pt>
                <c:pt idx="2768">
                  <c:v>3</c:v>
                </c:pt>
                <c:pt idx="2769">
                  <c:v>26</c:v>
                </c:pt>
                <c:pt idx="2770">
                  <c:v>31</c:v>
                </c:pt>
                <c:pt idx="2771">
                  <c:v>13</c:v>
                </c:pt>
                <c:pt idx="2772">
                  <c:v>21</c:v>
                </c:pt>
                <c:pt idx="2773">
                  <c:v>20</c:v>
                </c:pt>
                <c:pt idx="2774">
                  <c:v>18</c:v>
                </c:pt>
                <c:pt idx="2775">
                  <c:v>11</c:v>
                </c:pt>
                <c:pt idx="2776">
                  <c:v>33</c:v>
                </c:pt>
                <c:pt idx="2777">
                  <c:v>4</c:v>
                </c:pt>
                <c:pt idx="2778">
                  <c:v>4</c:v>
                </c:pt>
                <c:pt idx="2779">
                  <c:v>2</c:v>
                </c:pt>
                <c:pt idx="2780">
                  <c:v>42</c:v>
                </c:pt>
                <c:pt idx="2781">
                  <c:v>0</c:v>
                </c:pt>
                <c:pt idx="2782">
                  <c:v>15</c:v>
                </c:pt>
                <c:pt idx="2783">
                  <c:v>15</c:v>
                </c:pt>
                <c:pt idx="2784">
                  <c:v>23</c:v>
                </c:pt>
                <c:pt idx="2785">
                  <c:v>19</c:v>
                </c:pt>
                <c:pt idx="2786">
                  <c:v>39</c:v>
                </c:pt>
                <c:pt idx="2787">
                  <c:v>12</c:v>
                </c:pt>
                <c:pt idx="2788">
                  <c:v>3</c:v>
                </c:pt>
                <c:pt idx="2789">
                  <c:v>6</c:v>
                </c:pt>
                <c:pt idx="2790">
                  <c:v>7</c:v>
                </c:pt>
                <c:pt idx="2791">
                  <c:v>26</c:v>
                </c:pt>
                <c:pt idx="2792">
                  <c:v>47</c:v>
                </c:pt>
                <c:pt idx="2793">
                  <c:v>18</c:v>
                </c:pt>
                <c:pt idx="2794">
                  <c:v>28</c:v>
                </c:pt>
                <c:pt idx="2795">
                  <c:v>3</c:v>
                </c:pt>
                <c:pt idx="2796">
                  <c:v>39</c:v>
                </c:pt>
                <c:pt idx="2797">
                  <c:v>13</c:v>
                </c:pt>
                <c:pt idx="2798">
                  <c:v>23</c:v>
                </c:pt>
                <c:pt idx="2799">
                  <c:v>42</c:v>
                </c:pt>
                <c:pt idx="2800">
                  <c:v>23</c:v>
                </c:pt>
                <c:pt idx="2801">
                  <c:v>47</c:v>
                </c:pt>
                <c:pt idx="2802">
                  <c:v>39</c:v>
                </c:pt>
                <c:pt idx="2803">
                  <c:v>18</c:v>
                </c:pt>
                <c:pt idx="2804">
                  <c:v>20</c:v>
                </c:pt>
                <c:pt idx="2805">
                  <c:v>12</c:v>
                </c:pt>
                <c:pt idx="2806">
                  <c:v>46</c:v>
                </c:pt>
                <c:pt idx="2807">
                  <c:v>39</c:v>
                </c:pt>
                <c:pt idx="2808">
                  <c:v>49</c:v>
                </c:pt>
                <c:pt idx="2809">
                  <c:v>4</c:v>
                </c:pt>
                <c:pt idx="2810">
                  <c:v>22</c:v>
                </c:pt>
                <c:pt idx="2811">
                  <c:v>44</c:v>
                </c:pt>
                <c:pt idx="2812">
                  <c:v>6</c:v>
                </c:pt>
                <c:pt idx="2813">
                  <c:v>38</c:v>
                </c:pt>
                <c:pt idx="2814">
                  <c:v>39</c:v>
                </c:pt>
                <c:pt idx="2815">
                  <c:v>34</c:v>
                </c:pt>
                <c:pt idx="2816">
                  <c:v>40</c:v>
                </c:pt>
                <c:pt idx="2817">
                  <c:v>12</c:v>
                </c:pt>
                <c:pt idx="2818">
                  <c:v>43</c:v>
                </c:pt>
                <c:pt idx="2819">
                  <c:v>10</c:v>
                </c:pt>
                <c:pt idx="2820">
                  <c:v>42</c:v>
                </c:pt>
                <c:pt idx="2821">
                  <c:v>31</c:v>
                </c:pt>
                <c:pt idx="2822">
                  <c:v>27</c:v>
                </c:pt>
                <c:pt idx="2823">
                  <c:v>39</c:v>
                </c:pt>
                <c:pt idx="2824">
                  <c:v>40</c:v>
                </c:pt>
                <c:pt idx="2825">
                  <c:v>37</c:v>
                </c:pt>
                <c:pt idx="2826">
                  <c:v>1</c:v>
                </c:pt>
                <c:pt idx="2827">
                  <c:v>20</c:v>
                </c:pt>
                <c:pt idx="2828">
                  <c:v>26</c:v>
                </c:pt>
                <c:pt idx="2829">
                  <c:v>39</c:v>
                </c:pt>
                <c:pt idx="2830">
                  <c:v>23</c:v>
                </c:pt>
                <c:pt idx="2831">
                  <c:v>20</c:v>
                </c:pt>
                <c:pt idx="2832">
                  <c:v>31</c:v>
                </c:pt>
                <c:pt idx="2833">
                  <c:v>4</c:v>
                </c:pt>
                <c:pt idx="2834">
                  <c:v>48</c:v>
                </c:pt>
                <c:pt idx="2835">
                  <c:v>11</c:v>
                </c:pt>
                <c:pt idx="2836">
                  <c:v>46</c:v>
                </c:pt>
                <c:pt idx="2837">
                  <c:v>25</c:v>
                </c:pt>
                <c:pt idx="2838">
                  <c:v>46</c:v>
                </c:pt>
                <c:pt idx="2839">
                  <c:v>30</c:v>
                </c:pt>
                <c:pt idx="2840">
                  <c:v>39</c:v>
                </c:pt>
                <c:pt idx="2841">
                  <c:v>7</c:v>
                </c:pt>
                <c:pt idx="2842">
                  <c:v>23</c:v>
                </c:pt>
                <c:pt idx="2843">
                  <c:v>41</c:v>
                </c:pt>
                <c:pt idx="2844">
                  <c:v>46</c:v>
                </c:pt>
                <c:pt idx="2845">
                  <c:v>36</c:v>
                </c:pt>
                <c:pt idx="2846">
                  <c:v>28</c:v>
                </c:pt>
                <c:pt idx="2847">
                  <c:v>33</c:v>
                </c:pt>
                <c:pt idx="2848">
                  <c:v>13</c:v>
                </c:pt>
                <c:pt idx="2849">
                  <c:v>11</c:v>
                </c:pt>
                <c:pt idx="2850">
                  <c:v>8</c:v>
                </c:pt>
                <c:pt idx="2851">
                  <c:v>21</c:v>
                </c:pt>
                <c:pt idx="2852">
                  <c:v>39</c:v>
                </c:pt>
                <c:pt idx="2853">
                  <c:v>10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36</c:v>
                </c:pt>
                <c:pt idx="2858">
                  <c:v>22</c:v>
                </c:pt>
                <c:pt idx="2859">
                  <c:v>21</c:v>
                </c:pt>
                <c:pt idx="2860">
                  <c:v>50</c:v>
                </c:pt>
                <c:pt idx="2861">
                  <c:v>49</c:v>
                </c:pt>
                <c:pt idx="2862">
                  <c:v>36</c:v>
                </c:pt>
                <c:pt idx="2863">
                  <c:v>47</c:v>
                </c:pt>
                <c:pt idx="2864">
                  <c:v>8</c:v>
                </c:pt>
                <c:pt idx="2865">
                  <c:v>24</c:v>
                </c:pt>
                <c:pt idx="2866">
                  <c:v>28</c:v>
                </c:pt>
                <c:pt idx="2867">
                  <c:v>35</c:v>
                </c:pt>
                <c:pt idx="2868">
                  <c:v>46</c:v>
                </c:pt>
                <c:pt idx="2869">
                  <c:v>2</c:v>
                </c:pt>
                <c:pt idx="2870">
                  <c:v>22</c:v>
                </c:pt>
                <c:pt idx="2871">
                  <c:v>30</c:v>
                </c:pt>
                <c:pt idx="2872">
                  <c:v>6</c:v>
                </c:pt>
                <c:pt idx="2873">
                  <c:v>27</c:v>
                </c:pt>
                <c:pt idx="2874">
                  <c:v>10</c:v>
                </c:pt>
                <c:pt idx="2875">
                  <c:v>44</c:v>
                </c:pt>
                <c:pt idx="2876">
                  <c:v>17</c:v>
                </c:pt>
                <c:pt idx="2877">
                  <c:v>31</c:v>
                </c:pt>
                <c:pt idx="2878">
                  <c:v>4</c:v>
                </c:pt>
                <c:pt idx="2879">
                  <c:v>24</c:v>
                </c:pt>
                <c:pt idx="2880">
                  <c:v>35</c:v>
                </c:pt>
                <c:pt idx="2881">
                  <c:v>1</c:v>
                </c:pt>
                <c:pt idx="2882">
                  <c:v>42</c:v>
                </c:pt>
                <c:pt idx="2883">
                  <c:v>37</c:v>
                </c:pt>
                <c:pt idx="2884">
                  <c:v>23</c:v>
                </c:pt>
                <c:pt idx="2885">
                  <c:v>0</c:v>
                </c:pt>
                <c:pt idx="2886">
                  <c:v>41</c:v>
                </c:pt>
                <c:pt idx="2887">
                  <c:v>17</c:v>
                </c:pt>
                <c:pt idx="2888">
                  <c:v>13</c:v>
                </c:pt>
                <c:pt idx="2889">
                  <c:v>33</c:v>
                </c:pt>
                <c:pt idx="2890">
                  <c:v>42</c:v>
                </c:pt>
                <c:pt idx="2891">
                  <c:v>41</c:v>
                </c:pt>
                <c:pt idx="2892">
                  <c:v>0</c:v>
                </c:pt>
                <c:pt idx="2893">
                  <c:v>8</c:v>
                </c:pt>
                <c:pt idx="2894">
                  <c:v>9</c:v>
                </c:pt>
                <c:pt idx="2895">
                  <c:v>33</c:v>
                </c:pt>
                <c:pt idx="2896">
                  <c:v>12</c:v>
                </c:pt>
                <c:pt idx="2897">
                  <c:v>15</c:v>
                </c:pt>
                <c:pt idx="2898">
                  <c:v>17</c:v>
                </c:pt>
                <c:pt idx="2899">
                  <c:v>17</c:v>
                </c:pt>
                <c:pt idx="2900">
                  <c:v>23</c:v>
                </c:pt>
                <c:pt idx="2901">
                  <c:v>31</c:v>
                </c:pt>
                <c:pt idx="2902">
                  <c:v>44</c:v>
                </c:pt>
                <c:pt idx="2903">
                  <c:v>42</c:v>
                </c:pt>
                <c:pt idx="2904">
                  <c:v>15</c:v>
                </c:pt>
                <c:pt idx="2905">
                  <c:v>46</c:v>
                </c:pt>
                <c:pt idx="2906">
                  <c:v>39</c:v>
                </c:pt>
                <c:pt idx="2907">
                  <c:v>34</c:v>
                </c:pt>
                <c:pt idx="2908">
                  <c:v>4</c:v>
                </c:pt>
                <c:pt idx="2909">
                  <c:v>49</c:v>
                </c:pt>
                <c:pt idx="2910">
                  <c:v>21</c:v>
                </c:pt>
                <c:pt idx="2911">
                  <c:v>29</c:v>
                </c:pt>
                <c:pt idx="2912">
                  <c:v>12</c:v>
                </c:pt>
                <c:pt idx="2913">
                  <c:v>37</c:v>
                </c:pt>
                <c:pt idx="2914">
                  <c:v>42</c:v>
                </c:pt>
                <c:pt idx="2915">
                  <c:v>21</c:v>
                </c:pt>
                <c:pt idx="2916">
                  <c:v>49</c:v>
                </c:pt>
                <c:pt idx="2917">
                  <c:v>14</c:v>
                </c:pt>
                <c:pt idx="2918">
                  <c:v>25</c:v>
                </c:pt>
                <c:pt idx="2919">
                  <c:v>29</c:v>
                </c:pt>
                <c:pt idx="2920">
                  <c:v>36</c:v>
                </c:pt>
                <c:pt idx="2921">
                  <c:v>34</c:v>
                </c:pt>
                <c:pt idx="2922">
                  <c:v>14</c:v>
                </c:pt>
                <c:pt idx="2923">
                  <c:v>43</c:v>
                </c:pt>
                <c:pt idx="2924">
                  <c:v>48</c:v>
                </c:pt>
                <c:pt idx="2925">
                  <c:v>37</c:v>
                </c:pt>
                <c:pt idx="2926">
                  <c:v>36</c:v>
                </c:pt>
                <c:pt idx="2927">
                  <c:v>41</c:v>
                </c:pt>
                <c:pt idx="2928">
                  <c:v>44</c:v>
                </c:pt>
                <c:pt idx="2929">
                  <c:v>42</c:v>
                </c:pt>
                <c:pt idx="2930">
                  <c:v>20</c:v>
                </c:pt>
                <c:pt idx="2931">
                  <c:v>18</c:v>
                </c:pt>
                <c:pt idx="2932">
                  <c:v>12</c:v>
                </c:pt>
                <c:pt idx="2933">
                  <c:v>46</c:v>
                </c:pt>
                <c:pt idx="2934">
                  <c:v>20</c:v>
                </c:pt>
                <c:pt idx="2935">
                  <c:v>14</c:v>
                </c:pt>
                <c:pt idx="2936">
                  <c:v>7</c:v>
                </c:pt>
                <c:pt idx="2937">
                  <c:v>28</c:v>
                </c:pt>
                <c:pt idx="2938">
                  <c:v>13</c:v>
                </c:pt>
                <c:pt idx="2939">
                  <c:v>18</c:v>
                </c:pt>
                <c:pt idx="2940">
                  <c:v>3</c:v>
                </c:pt>
                <c:pt idx="2941">
                  <c:v>46</c:v>
                </c:pt>
                <c:pt idx="2942">
                  <c:v>31</c:v>
                </c:pt>
                <c:pt idx="2943">
                  <c:v>47</c:v>
                </c:pt>
                <c:pt idx="2944">
                  <c:v>28</c:v>
                </c:pt>
                <c:pt idx="2945">
                  <c:v>35</c:v>
                </c:pt>
                <c:pt idx="2946">
                  <c:v>41</c:v>
                </c:pt>
                <c:pt idx="2947">
                  <c:v>46</c:v>
                </c:pt>
                <c:pt idx="2948">
                  <c:v>26</c:v>
                </c:pt>
                <c:pt idx="2949">
                  <c:v>14</c:v>
                </c:pt>
                <c:pt idx="2950">
                  <c:v>33</c:v>
                </c:pt>
                <c:pt idx="2951">
                  <c:v>14</c:v>
                </c:pt>
                <c:pt idx="2952">
                  <c:v>13</c:v>
                </c:pt>
                <c:pt idx="2953">
                  <c:v>24</c:v>
                </c:pt>
                <c:pt idx="2954">
                  <c:v>9</c:v>
                </c:pt>
                <c:pt idx="2955">
                  <c:v>27</c:v>
                </c:pt>
                <c:pt idx="2956">
                  <c:v>22</c:v>
                </c:pt>
                <c:pt idx="2957">
                  <c:v>37</c:v>
                </c:pt>
                <c:pt idx="2958">
                  <c:v>22</c:v>
                </c:pt>
                <c:pt idx="2959">
                  <c:v>20</c:v>
                </c:pt>
                <c:pt idx="2960">
                  <c:v>11</c:v>
                </c:pt>
                <c:pt idx="2961">
                  <c:v>21</c:v>
                </c:pt>
                <c:pt idx="2962">
                  <c:v>43</c:v>
                </c:pt>
                <c:pt idx="2963">
                  <c:v>46</c:v>
                </c:pt>
                <c:pt idx="2964">
                  <c:v>43</c:v>
                </c:pt>
                <c:pt idx="2965">
                  <c:v>10</c:v>
                </c:pt>
                <c:pt idx="2966">
                  <c:v>14</c:v>
                </c:pt>
                <c:pt idx="2967">
                  <c:v>19</c:v>
                </c:pt>
                <c:pt idx="2968">
                  <c:v>49</c:v>
                </c:pt>
                <c:pt idx="2969">
                  <c:v>47</c:v>
                </c:pt>
                <c:pt idx="2970">
                  <c:v>32</c:v>
                </c:pt>
                <c:pt idx="2971">
                  <c:v>25</c:v>
                </c:pt>
                <c:pt idx="2972">
                  <c:v>47</c:v>
                </c:pt>
                <c:pt idx="2973">
                  <c:v>37</c:v>
                </c:pt>
                <c:pt idx="2974">
                  <c:v>8</c:v>
                </c:pt>
                <c:pt idx="2975">
                  <c:v>8</c:v>
                </c:pt>
                <c:pt idx="2976">
                  <c:v>21</c:v>
                </c:pt>
                <c:pt idx="2977">
                  <c:v>4</c:v>
                </c:pt>
                <c:pt idx="2978">
                  <c:v>5</c:v>
                </c:pt>
                <c:pt idx="2979">
                  <c:v>48</c:v>
                </c:pt>
                <c:pt idx="2980">
                  <c:v>21</c:v>
                </c:pt>
                <c:pt idx="2981">
                  <c:v>36</c:v>
                </c:pt>
                <c:pt idx="2982">
                  <c:v>29</c:v>
                </c:pt>
                <c:pt idx="2983">
                  <c:v>4</c:v>
                </c:pt>
                <c:pt idx="2984">
                  <c:v>50</c:v>
                </c:pt>
                <c:pt idx="2985">
                  <c:v>41</c:v>
                </c:pt>
                <c:pt idx="2986">
                  <c:v>34</c:v>
                </c:pt>
                <c:pt idx="2987">
                  <c:v>2</c:v>
                </c:pt>
                <c:pt idx="2988">
                  <c:v>50</c:v>
                </c:pt>
                <c:pt idx="2989">
                  <c:v>38</c:v>
                </c:pt>
                <c:pt idx="2990">
                  <c:v>23</c:v>
                </c:pt>
                <c:pt idx="2991">
                  <c:v>40</c:v>
                </c:pt>
                <c:pt idx="2992">
                  <c:v>47</c:v>
                </c:pt>
                <c:pt idx="2993">
                  <c:v>17</c:v>
                </c:pt>
                <c:pt idx="2994">
                  <c:v>47</c:v>
                </c:pt>
                <c:pt idx="2995">
                  <c:v>47</c:v>
                </c:pt>
                <c:pt idx="2996">
                  <c:v>0</c:v>
                </c:pt>
                <c:pt idx="2997">
                  <c:v>25</c:v>
                </c:pt>
                <c:pt idx="2998">
                  <c:v>33</c:v>
                </c:pt>
                <c:pt idx="2999">
                  <c:v>14</c:v>
                </c:pt>
                <c:pt idx="3000">
                  <c:v>30</c:v>
                </c:pt>
                <c:pt idx="3001">
                  <c:v>17</c:v>
                </c:pt>
                <c:pt idx="3002">
                  <c:v>28</c:v>
                </c:pt>
                <c:pt idx="3003">
                  <c:v>42</c:v>
                </c:pt>
                <c:pt idx="3004">
                  <c:v>29</c:v>
                </c:pt>
                <c:pt idx="3005">
                  <c:v>35</c:v>
                </c:pt>
                <c:pt idx="3006">
                  <c:v>41</c:v>
                </c:pt>
                <c:pt idx="3007">
                  <c:v>15</c:v>
                </c:pt>
                <c:pt idx="3008">
                  <c:v>42</c:v>
                </c:pt>
                <c:pt idx="3009">
                  <c:v>30</c:v>
                </c:pt>
                <c:pt idx="3010">
                  <c:v>23</c:v>
                </c:pt>
                <c:pt idx="3011">
                  <c:v>19</c:v>
                </c:pt>
                <c:pt idx="3012">
                  <c:v>16</c:v>
                </c:pt>
                <c:pt idx="3013">
                  <c:v>41</c:v>
                </c:pt>
                <c:pt idx="3014">
                  <c:v>11</c:v>
                </c:pt>
                <c:pt idx="3015">
                  <c:v>1</c:v>
                </c:pt>
                <c:pt idx="3016">
                  <c:v>6</c:v>
                </c:pt>
                <c:pt idx="3017">
                  <c:v>13</c:v>
                </c:pt>
                <c:pt idx="3018">
                  <c:v>29</c:v>
                </c:pt>
                <c:pt idx="3019">
                  <c:v>16</c:v>
                </c:pt>
                <c:pt idx="3020">
                  <c:v>23</c:v>
                </c:pt>
                <c:pt idx="3021">
                  <c:v>28</c:v>
                </c:pt>
                <c:pt idx="3022">
                  <c:v>1</c:v>
                </c:pt>
                <c:pt idx="3023">
                  <c:v>46</c:v>
                </c:pt>
                <c:pt idx="3024">
                  <c:v>37</c:v>
                </c:pt>
                <c:pt idx="3025">
                  <c:v>35</c:v>
                </c:pt>
                <c:pt idx="3026">
                  <c:v>47</c:v>
                </c:pt>
                <c:pt idx="3027">
                  <c:v>32</c:v>
                </c:pt>
                <c:pt idx="3028">
                  <c:v>14</c:v>
                </c:pt>
                <c:pt idx="3029">
                  <c:v>13</c:v>
                </c:pt>
                <c:pt idx="3030">
                  <c:v>10</c:v>
                </c:pt>
                <c:pt idx="3031">
                  <c:v>37</c:v>
                </c:pt>
                <c:pt idx="3032">
                  <c:v>26</c:v>
                </c:pt>
                <c:pt idx="3033">
                  <c:v>19</c:v>
                </c:pt>
                <c:pt idx="3034">
                  <c:v>42</c:v>
                </c:pt>
                <c:pt idx="3035">
                  <c:v>14</c:v>
                </c:pt>
                <c:pt idx="3036">
                  <c:v>34</c:v>
                </c:pt>
                <c:pt idx="3037">
                  <c:v>34</c:v>
                </c:pt>
                <c:pt idx="3038">
                  <c:v>27</c:v>
                </c:pt>
                <c:pt idx="3039">
                  <c:v>43</c:v>
                </c:pt>
                <c:pt idx="3040">
                  <c:v>18</c:v>
                </c:pt>
                <c:pt idx="3041">
                  <c:v>34</c:v>
                </c:pt>
                <c:pt idx="3042">
                  <c:v>18</c:v>
                </c:pt>
                <c:pt idx="3043">
                  <c:v>26</c:v>
                </c:pt>
                <c:pt idx="3044">
                  <c:v>22</c:v>
                </c:pt>
                <c:pt idx="3045">
                  <c:v>14</c:v>
                </c:pt>
                <c:pt idx="3046">
                  <c:v>23</c:v>
                </c:pt>
                <c:pt idx="3047">
                  <c:v>34</c:v>
                </c:pt>
                <c:pt idx="3048">
                  <c:v>12</c:v>
                </c:pt>
                <c:pt idx="3049">
                  <c:v>29</c:v>
                </c:pt>
                <c:pt idx="3050">
                  <c:v>37</c:v>
                </c:pt>
                <c:pt idx="3051">
                  <c:v>47</c:v>
                </c:pt>
                <c:pt idx="3052">
                  <c:v>26</c:v>
                </c:pt>
                <c:pt idx="3053">
                  <c:v>43</c:v>
                </c:pt>
                <c:pt idx="3054">
                  <c:v>19</c:v>
                </c:pt>
                <c:pt idx="3055">
                  <c:v>15</c:v>
                </c:pt>
                <c:pt idx="3056">
                  <c:v>14</c:v>
                </c:pt>
                <c:pt idx="3057">
                  <c:v>50</c:v>
                </c:pt>
                <c:pt idx="3058">
                  <c:v>23</c:v>
                </c:pt>
                <c:pt idx="3059">
                  <c:v>30</c:v>
                </c:pt>
                <c:pt idx="3060">
                  <c:v>35</c:v>
                </c:pt>
                <c:pt idx="3061">
                  <c:v>21</c:v>
                </c:pt>
                <c:pt idx="3062">
                  <c:v>8</c:v>
                </c:pt>
                <c:pt idx="3063">
                  <c:v>42</c:v>
                </c:pt>
                <c:pt idx="3064">
                  <c:v>0</c:v>
                </c:pt>
                <c:pt idx="3065">
                  <c:v>5</c:v>
                </c:pt>
                <c:pt idx="3066">
                  <c:v>19</c:v>
                </c:pt>
                <c:pt idx="3067">
                  <c:v>12</c:v>
                </c:pt>
                <c:pt idx="3068">
                  <c:v>5</c:v>
                </c:pt>
                <c:pt idx="3069">
                  <c:v>23</c:v>
                </c:pt>
                <c:pt idx="3070">
                  <c:v>7</c:v>
                </c:pt>
                <c:pt idx="3071">
                  <c:v>45</c:v>
                </c:pt>
                <c:pt idx="3072">
                  <c:v>14</c:v>
                </c:pt>
                <c:pt idx="3073">
                  <c:v>15</c:v>
                </c:pt>
                <c:pt idx="3074">
                  <c:v>38</c:v>
                </c:pt>
                <c:pt idx="3075">
                  <c:v>37</c:v>
                </c:pt>
                <c:pt idx="3076">
                  <c:v>30</c:v>
                </c:pt>
                <c:pt idx="3077">
                  <c:v>29</c:v>
                </c:pt>
                <c:pt idx="3078">
                  <c:v>1</c:v>
                </c:pt>
                <c:pt idx="3079">
                  <c:v>33</c:v>
                </c:pt>
                <c:pt idx="3080">
                  <c:v>2</c:v>
                </c:pt>
                <c:pt idx="3081">
                  <c:v>24</c:v>
                </c:pt>
                <c:pt idx="3082">
                  <c:v>35</c:v>
                </c:pt>
                <c:pt idx="3083">
                  <c:v>24</c:v>
                </c:pt>
                <c:pt idx="3084">
                  <c:v>21</c:v>
                </c:pt>
                <c:pt idx="3085">
                  <c:v>45</c:v>
                </c:pt>
                <c:pt idx="3086">
                  <c:v>29</c:v>
                </c:pt>
                <c:pt idx="3087">
                  <c:v>7</c:v>
                </c:pt>
                <c:pt idx="3088">
                  <c:v>50</c:v>
                </c:pt>
                <c:pt idx="3089">
                  <c:v>10</c:v>
                </c:pt>
                <c:pt idx="3090">
                  <c:v>50</c:v>
                </c:pt>
                <c:pt idx="3091">
                  <c:v>25</c:v>
                </c:pt>
                <c:pt idx="3092">
                  <c:v>5</c:v>
                </c:pt>
                <c:pt idx="3093">
                  <c:v>37</c:v>
                </c:pt>
                <c:pt idx="3094">
                  <c:v>18</c:v>
                </c:pt>
                <c:pt idx="3095">
                  <c:v>35</c:v>
                </c:pt>
                <c:pt idx="3096">
                  <c:v>17</c:v>
                </c:pt>
                <c:pt idx="3097">
                  <c:v>38</c:v>
                </c:pt>
                <c:pt idx="3098">
                  <c:v>34</c:v>
                </c:pt>
                <c:pt idx="3099">
                  <c:v>1</c:v>
                </c:pt>
                <c:pt idx="3100">
                  <c:v>15</c:v>
                </c:pt>
                <c:pt idx="3101">
                  <c:v>14</c:v>
                </c:pt>
                <c:pt idx="3102">
                  <c:v>13</c:v>
                </c:pt>
                <c:pt idx="3103">
                  <c:v>48</c:v>
                </c:pt>
                <c:pt idx="3104">
                  <c:v>41</c:v>
                </c:pt>
                <c:pt idx="3105">
                  <c:v>10</c:v>
                </c:pt>
                <c:pt idx="3106">
                  <c:v>32</c:v>
                </c:pt>
                <c:pt idx="3107">
                  <c:v>41</c:v>
                </c:pt>
                <c:pt idx="3108">
                  <c:v>47</c:v>
                </c:pt>
                <c:pt idx="3109">
                  <c:v>13</c:v>
                </c:pt>
                <c:pt idx="3110">
                  <c:v>32</c:v>
                </c:pt>
                <c:pt idx="3111">
                  <c:v>43</c:v>
                </c:pt>
                <c:pt idx="3112">
                  <c:v>48</c:v>
                </c:pt>
                <c:pt idx="3113">
                  <c:v>35</c:v>
                </c:pt>
                <c:pt idx="3114">
                  <c:v>39</c:v>
                </c:pt>
                <c:pt idx="3115">
                  <c:v>15</c:v>
                </c:pt>
                <c:pt idx="3116">
                  <c:v>35</c:v>
                </c:pt>
                <c:pt idx="3117">
                  <c:v>17</c:v>
                </c:pt>
                <c:pt idx="3118">
                  <c:v>5</c:v>
                </c:pt>
                <c:pt idx="3119">
                  <c:v>45</c:v>
                </c:pt>
                <c:pt idx="3120">
                  <c:v>25</c:v>
                </c:pt>
                <c:pt idx="3121">
                  <c:v>20</c:v>
                </c:pt>
                <c:pt idx="3122">
                  <c:v>30</c:v>
                </c:pt>
                <c:pt idx="3123">
                  <c:v>36</c:v>
                </c:pt>
                <c:pt idx="3124">
                  <c:v>30</c:v>
                </c:pt>
                <c:pt idx="3125">
                  <c:v>30</c:v>
                </c:pt>
                <c:pt idx="3126">
                  <c:v>33</c:v>
                </c:pt>
                <c:pt idx="3127">
                  <c:v>7</c:v>
                </c:pt>
                <c:pt idx="3128">
                  <c:v>39</c:v>
                </c:pt>
                <c:pt idx="3129">
                  <c:v>18</c:v>
                </c:pt>
                <c:pt idx="3130">
                  <c:v>49</c:v>
                </c:pt>
                <c:pt idx="3131">
                  <c:v>11</c:v>
                </c:pt>
                <c:pt idx="3132">
                  <c:v>33</c:v>
                </c:pt>
                <c:pt idx="3133">
                  <c:v>34</c:v>
                </c:pt>
                <c:pt idx="3134">
                  <c:v>29</c:v>
                </c:pt>
                <c:pt idx="3135">
                  <c:v>50</c:v>
                </c:pt>
                <c:pt idx="3136">
                  <c:v>37</c:v>
                </c:pt>
                <c:pt idx="3137">
                  <c:v>3</c:v>
                </c:pt>
                <c:pt idx="3138">
                  <c:v>50</c:v>
                </c:pt>
                <c:pt idx="3139">
                  <c:v>10</c:v>
                </c:pt>
                <c:pt idx="3140">
                  <c:v>18</c:v>
                </c:pt>
                <c:pt idx="3141">
                  <c:v>46</c:v>
                </c:pt>
                <c:pt idx="3142">
                  <c:v>36</c:v>
                </c:pt>
                <c:pt idx="3143">
                  <c:v>14</c:v>
                </c:pt>
                <c:pt idx="3144">
                  <c:v>44</c:v>
                </c:pt>
                <c:pt idx="3145">
                  <c:v>37</c:v>
                </c:pt>
                <c:pt idx="3146">
                  <c:v>33</c:v>
                </c:pt>
                <c:pt idx="3147">
                  <c:v>27</c:v>
                </c:pt>
                <c:pt idx="3148">
                  <c:v>24</c:v>
                </c:pt>
                <c:pt idx="3149">
                  <c:v>36</c:v>
                </c:pt>
                <c:pt idx="3150">
                  <c:v>3</c:v>
                </c:pt>
                <c:pt idx="3151">
                  <c:v>26</c:v>
                </c:pt>
                <c:pt idx="3152">
                  <c:v>28</c:v>
                </c:pt>
                <c:pt idx="3153">
                  <c:v>29</c:v>
                </c:pt>
                <c:pt idx="3154">
                  <c:v>21</c:v>
                </c:pt>
                <c:pt idx="3155">
                  <c:v>6</c:v>
                </c:pt>
                <c:pt idx="3156">
                  <c:v>46</c:v>
                </c:pt>
                <c:pt idx="3157">
                  <c:v>37</c:v>
                </c:pt>
                <c:pt idx="3158">
                  <c:v>37</c:v>
                </c:pt>
                <c:pt idx="3159">
                  <c:v>12</c:v>
                </c:pt>
                <c:pt idx="3160">
                  <c:v>44</c:v>
                </c:pt>
                <c:pt idx="3161">
                  <c:v>3</c:v>
                </c:pt>
                <c:pt idx="3162">
                  <c:v>24</c:v>
                </c:pt>
                <c:pt idx="3163">
                  <c:v>49</c:v>
                </c:pt>
                <c:pt idx="3164">
                  <c:v>13</c:v>
                </c:pt>
                <c:pt idx="3165">
                  <c:v>41</c:v>
                </c:pt>
                <c:pt idx="3166">
                  <c:v>50</c:v>
                </c:pt>
                <c:pt idx="3167">
                  <c:v>20</c:v>
                </c:pt>
                <c:pt idx="3168">
                  <c:v>12</c:v>
                </c:pt>
                <c:pt idx="3169">
                  <c:v>9</c:v>
                </c:pt>
                <c:pt idx="3170">
                  <c:v>40</c:v>
                </c:pt>
                <c:pt idx="3171">
                  <c:v>43</c:v>
                </c:pt>
                <c:pt idx="3172">
                  <c:v>8</c:v>
                </c:pt>
                <c:pt idx="3173">
                  <c:v>16</c:v>
                </c:pt>
                <c:pt idx="3174">
                  <c:v>20</c:v>
                </c:pt>
                <c:pt idx="3175">
                  <c:v>18</c:v>
                </c:pt>
                <c:pt idx="3176">
                  <c:v>48</c:v>
                </c:pt>
                <c:pt idx="3177">
                  <c:v>9</c:v>
                </c:pt>
                <c:pt idx="3178">
                  <c:v>49</c:v>
                </c:pt>
                <c:pt idx="3179">
                  <c:v>18</c:v>
                </c:pt>
                <c:pt idx="3180">
                  <c:v>36</c:v>
                </c:pt>
                <c:pt idx="3181">
                  <c:v>36</c:v>
                </c:pt>
                <c:pt idx="3182">
                  <c:v>24</c:v>
                </c:pt>
                <c:pt idx="3183">
                  <c:v>9</c:v>
                </c:pt>
                <c:pt idx="3184">
                  <c:v>27</c:v>
                </c:pt>
                <c:pt idx="3185">
                  <c:v>47</c:v>
                </c:pt>
                <c:pt idx="3186">
                  <c:v>7</c:v>
                </c:pt>
                <c:pt idx="3187">
                  <c:v>17</c:v>
                </c:pt>
                <c:pt idx="3188">
                  <c:v>31</c:v>
                </c:pt>
                <c:pt idx="3189">
                  <c:v>50</c:v>
                </c:pt>
                <c:pt idx="3190">
                  <c:v>35</c:v>
                </c:pt>
                <c:pt idx="3191">
                  <c:v>39</c:v>
                </c:pt>
                <c:pt idx="3192">
                  <c:v>45</c:v>
                </c:pt>
                <c:pt idx="3193">
                  <c:v>1</c:v>
                </c:pt>
                <c:pt idx="3194">
                  <c:v>10</c:v>
                </c:pt>
                <c:pt idx="3195">
                  <c:v>33</c:v>
                </c:pt>
                <c:pt idx="3196">
                  <c:v>20</c:v>
                </c:pt>
                <c:pt idx="3197">
                  <c:v>30</c:v>
                </c:pt>
                <c:pt idx="3198">
                  <c:v>26</c:v>
                </c:pt>
                <c:pt idx="3199">
                  <c:v>8</c:v>
                </c:pt>
                <c:pt idx="3200">
                  <c:v>20</c:v>
                </c:pt>
                <c:pt idx="3201">
                  <c:v>47</c:v>
                </c:pt>
                <c:pt idx="3202">
                  <c:v>37</c:v>
                </c:pt>
                <c:pt idx="3203">
                  <c:v>5</c:v>
                </c:pt>
                <c:pt idx="3204">
                  <c:v>10</c:v>
                </c:pt>
                <c:pt idx="3205">
                  <c:v>47</c:v>
                </c:pt>
                <c:pt idx="3206">
                  <c:v>6</c:v>
                </c:pt>
                <c:pt idx="3207">
                  <c:v>47</c:v>
                </c:pt>
                <c:pt idx="3208">
                  <c:v>2</c:v>
                </c:pt>
                <c:pt idx="3209">
                  <c:v>40</c:v>
                </c:pt>
                <c:pt idx="3210">
                  <c:v>29</c:v>
                </c:pt>
                <c:pt idx="3211">
                  <c:v>40</c:v>
                </c:pt>
                <c:pt idx="3212">
                  <c:v>17</c:v>
                </c:pt>
                <c:pt idx="3213">
                  <c:v>35</c:v>
                </c:pt>
                <c:pt idx="3214">
                  <c:v>29</c:v>
                </c:pt>
                <c:pt idx="3215">
                  <c:v>42</c:v>
                </c:pt>
                <c:pt idx="3216">
                  <c:v>15</c:v>
                </c:pt>
                <c:pt idx="3217">
                  <c:v>15</c:v>
                </c:pt>
                <c:pt idx="3218">
                  <c:v>47</c:v>
                </c:pt>
                <c:pt idx="3219">
                  <c:v>47</c:v>
                </c:pt>
                <c:pt idx="3220">
                  <c:v>10</c:v>
                </c:pt>
                <c:pt idx="3221">
                  <c:v>12</c:v>
                </c:pt>
                <c:pt idx="3222">
                  <c:v>28</c:v>
                </c:pt>
                <c:pt idx="3223">
                  <c:v>6</c:v>
                </c:pt>
                <c:pt idx="3224">
                  <c:v>12</c:v>
                </c:pt>
                <c:pt idx="3225">
                  <c:v>18</c:v>
                </c:pt>
                <c:pt idx="3226">
                  <c:v>15</c:v>
                </c:pt>
                <c:pt idx="3227">
                  <c:v>33</c:v>
                </c:pt>
                <c:pt idx="3228">
                  <c:v>48</c:v>
                </c:pt>
                <c:pt idx="3229">
                  <c:v>9</c:v>
                </c:pt>
                <c:pt idx="3230">
                  <c:v>37</c:v>
                </c:pt>
                <c:pt idx="3231">
                  <c:v>41</c:v>
                </c:pt>
                <c:pt idx="3232">
                  <c:v>16</c:v>
                </c:pt>
                <c:pt idx="3233">
                  <c:v>20</c:v>
                </c:pt>
                <c:pt idx="3234">
                  <c:v>46</c:v>
                </c:pt>
                <c:pt idx="3235">
                  <c:v>28</c:v>
                </c:pt>
                <c:pt idx="3236">
                  <c:v>20</c:v>
                </c:pt>
                <c:pt idx="3237">
                  <c:v>39</c:v>
                </c:pt>
                <c:pt idx="3238">
                  <c:v>24</c:v>
                </c:pt>
                <c:pt idx="3239">
                  <c:v>41</c:v>
                </c:pt>
                <c:pt idx="3240">
                  <c:v>43</c:v>
                </c:pt>
                <c:pt idx="3241">
                  <c:v>23</c:v>
                </c:pt>
                <c:pt idx="3242">
                  <c:v>4</c:v>
                </c:pt>
                <c:pt idx="3243">
                  <c:v>34</c:v>
                </c:pt>
                <c:pt idx="3244">
                  <c:v>20</c:v>
                </c:pt>
                <c:pt idx="3245">
                  <c:v>32</c:v>
                </c:pt>
                <c:pt idx="3246">
                  <c:v>20</c:v>
                </c:pt>
                <c:pt idx="3247">
                  <c:v>34</c:v>
                </c:pt>
                <c:pt idx="3248">
                  <c:v>24</c:v>
                </c:pt>
                <c:pt idx="3249">
                  <c:v>13</c:v>
                </c:pt>
                <c:pt idx="3250">
                  <c:v>13</c:v>
                </c:pt>
                <c:pt idx="3251">
                  <c:v>4</c:v>
                </c:pt>
                <c:pt idx="3252">
                  <c:v>29</c:v>
                </c:pt>
                <c:pt idx="3253">
                  <c:v>12</c:v>
                </c:pt>
                <c:pt idx="3254">
                  <c:v>41</c:v>
                </c:pt>
                <c:pt idx="3255">
                  <c:v>27</c:v>
                </c:pt>
                <c:pt idx="3256">
                  <c:v>7</c:v>
                </c:pt>
                <c:pt idx="3257">
                  <c:v>28</c:v>
                </c:pt>
                <c:pt idx="3258">
                  <c:v>47</c:v>
                </c:pt>
                <c:pt idx="3259">
                  <c:v>17</c:v>
                </c:pt>
                <c:pt idx="3260">
                  <c:v>45</c:v>
                </c:pt>
                <c:pt idx="3261">
                  <c:v>23</c:v>
                </c:pt>
                <c:pt idx="3262">
                  <c:v>19</c:v>
                </c:pt>
                <c:pt idx="3263">
                  <c:v>42</c:v>
                </c:pt>
                <c:pt idx="3264">
                  <c:v>43</c:v>
                </c:pt>
                <c:pt idx="3265">
                  <c:v>28</c:v>
                </c:pt>
                <c:pt idx="3266">
                  <c:v>25</c:v>
                </c:pt>
                <c:pt idx="3267">
                  <c:v>34</c:v>
                </c:pt>
                <c:pt idx="3268">
                  <c:v>13</c:v>
                </c:pt>
                <c:pt idx="3269">
                  <c:v>33</c:v>
                </c:pt>
                <c:pt idx="3270">
                  <c:v>39</c:v>
                </c:pt>
                <c:pt idx="3271">
                  <c:v>6</c:v>
                </c:pt>
                <c:pt idx="3272">
                  <c:v>20</c:v>
                </c:pt>
                <c:pt idx="3273">
                  <c:v>12</c:v>
                </c:pt>
                <c:pt idx="3274">
                  <c:v>17</c:v>
                </c:pt>
                <c:pt idx="3275">
                  <c:v>21</c:v>
                </c:pt>
                <c:pt idx="3276">
                  <c:v>37</c:v>
                </c:pt>
                <c:pt idx="3277">
                  <c:v>14</c:v>
                </c:pt>
                <c:pt idx="3278">
                  <c:v>34</c:v>
                </c:pt>
                <c:pt idx="3279">
                  <c:v>10</c:v>
                </c:pt>
                <c:pt idx="3280">
                  <c:v>16</c:v>
                </c:pt>
                <c:pt idx="3281">
                  <c:v>1</c:v>
                </c:pt>
                <c:pt idx="3282">
                  <c:v>45</c:v>
                </c:pt>
                <c:pt idx="3283">
                  <c:v>12</c:v>
                </c:pt>
                <c:pt idx="3284">
                  <c:v>34</c:v>
                </c:pt>
                <c:pt idx="3285">
                  <c:v>30</c:v>
                </c:pt>
                <c:pt idx="3286">
                  <c:v>3</c:v>
                </c:pt>
                <c:pt idx="3287">
                  <c:v>9</c:v>
                </c:pt>
                <c:pt idx="3288">
                  <c:v>1</c:v>
                </c:pt>
                <c:pt idx="3289">
                  <c:v>34</c:v>
                </c:pt>
                <c:pt idx="3290">
                  <c:v>30</c:v>
                </c:pt>
                <c:pt idx="3291">
                  <c:v>14</c:v>
                </c:pt>
                <c:pt idx="3292">
                  <c:v>21</c:v>
                </c:pt>
                <c:pt idx="3293">
                  <c:v>37</c:v>
                </c:pt>
                <c:pt idx="3294">
                  <c:v>45</c:v>
                </c:pt>
                <c:pt idx="3295">
                  <c:v>1</c:v>
                </c:pt>
                <c:pt idx="3296">
                  <c:v>17</c:v>
                </c:pt>
                <c:pt idx="3297">
                  <c:v>29</c:v>
                </c:pt>
                <c:pt idx="3298">
                  <c:v>46</c:v>
                </c:pt>
                <c:pt idx="3299">
                  <c:v>17</c:v>
                </c:pt>
                <c:pt idx="3300">
                  <c:v>45</c:v>
                </c:pt>
                <c:pt idx="3301">
                  <c:v>14</c:v>
                </c:pt>
                <c:pt idx="3302">
                  <c:v>44</c:v>
                </c:pt>
                <c:pt idx="3303">
                  <c:v>38</c:v>
                </c:pt>
                <c:pt idx="3304">
                  <c:v>15</c:v>
                </c:pt>
                <c:pt idx="3305">
                  <c:v>25</c:v>
                </c:pt>
                <c:pt idx="3306">
                  <c:v>42</c:v>
                </c:pt>
                <c:pt idx="3307">
                  <c:v>48</c:v>
                </c:pt>
                <c:pt idx="3308">
                  <c:v>2</c:v>
                </c:pt>
                <c:pt idx="3309">
                  <c:v>19</c:v>
                </c:pt>
                <c:pt idx="3310">
                  <c:v>35</c:v>
                </c:pt>
                <c:pt idx="3311">
                  <c:v>16</c:v>
                </c:pt>
                <c:pt idx="3312">
                  <c:v>46</c:v>
                </c:pt>
                <c:pt idx="3313">
                  <c:v>11</c:v>
                </c:pt>
                <c:pt idx="3314">
                  <c:v>27</c:v>
                </c:pt>
                <c:pt idx="3315">
                  <c:v>30</c:v>
                </c:pt>
                <c:pt idx="3316">
                  <c:v>17</c:v>
                </c:pt>
                <c:pt idx="3317">
                  <c:v>38</c:v>
                </c:pt>
                <c:pt idx="3318">
                  <c:v>7</c:v>
                </c:pt>
                <c:pt idx="3319">
                  <c:v>4</c:v>
                </c:pt>
                <c:pt idx="3320">
                  <c:v>13</c:v>
                </c:pt>
                <c:pt idx="3321">
                  <c:v>28</c:v>
                </c:pt>
                <c:pt idx="3322">
                  <c:v>25</c:v>
                </c:pt>
                <c:pt idx="3323">
                  <c:v>47</c:v>
                </c:pt>
                <c:pt idx="3324">
                  <c:v>12</c:v>
                </c:pt>
                <c:pt idx="3325">
                  <c:v>15</c:v>
                </c:pt>
                <c:pt idx="3326">
                  <c:v>32</c:v>
                </c:pt>
                <c:pt idx="3327">
                  <c:v>44</c:v>
                </c:pt>
                <c:pt idx="3328">
                  <c:v>46</c:v>
                </c:pt>
                <c:pt idx="3329">
                  <c:v>48</c:v>
                </c:pt>
                <c:pt idx="3330">
                  <c:v>43</c:v>
                </c:pt>
                <c:pt idx="3331">
                  <c:v>28</c:v>
                </c:pt>
                <c:pt idx="3332">
                  <c:v>24</c:v>
                </c:pt>
                <c:pt idx="3333">
                  <c:v>40</c:v>
                </c:pt>
                <c:pt idx="3334">
                  <c:v>16</c:v>
                </c:pt>
                <c:pt idx="3335">
                  <c:v>50</c:v>
                </c:pt>
                <c:pt idx="3336">
                  <c:v>15</c:v>
                </c:pt>
                <c:pt idx="3337">
                  <c:v>46</c:v>
                </c:pt>
                <c:pt idx="3338">
                  <c:v>44</c:v>
                </c:pt>
                <c:pt idx="3339">
                  <c:v>9</c:v>
                </c:pt>
                <c:pt idx="3340">
                  <c:v>43</c:v>
                </c:pt>
                <c:pt idx="3341">
                  <c:v>45</c:v>
                </c:pt>
                <c:pt idx="3342">
                  <c:v>10</c:v>
                </c:pt>
                <c:pt idx="3343">
                  <c:v>11</c:v>
                </c:pt>
                <c:pt idx="3344">
                  <c:v>6</c:v>
                </c:pt>
                <c:pt idx="3345">
                  <c:v>12</c:v>
                </c:pt>
                <c:pt idx="3346">
                  <c:v>23</c:v>
                </c:pt>
                <c:pt idx="3347">
                  <c:v>11</c:v>
                </c:pt>
                <c:pt idx="3348">
                  <c:v>41</c:v>
                </c:pt>
                <c:pt idx="3349">
                  <c:v>17</c:v>
                </c:pt>
                <c:pt idx="3350">
                  <c:v>35</c:v>
                </c:pt>
                <c:pt idx="3351">
                  <c:v>0</c:v>
                </c:pt>
                <c:pt idx="3352">
                  <c:v>23</c:v>
                </c:pt>
                <c:pt idx="3353">
                  <c:v>47</c:v>
                </c:pt>
                <c:pt idx="3354">
                  <c:v>38</c:v>
                </c:pt>
                <c:pt idx="3355">
                  <c:v>20</c:v>
                </c:pt>
                <c:pt idx="3356">
                  <c:v>21</c:v>
                </c:pt>
                <c:pt idx="3357">
                  <c:v>42</c:v>
                </c:pt>
                <c:pt idx="3358">
                  <c:v>25</c:v>
                </c:pt>
                <c:pt idx="3359">
                  <c:v>17</c:v>
                </c:pt>
                <c:pt idx="3360">
                  <c:v>16</c:v>
                </c:pt>
                <c:pt idx="3361">
                  <c:v>13</c:v>
                </c:pt>
                <c:pt idx="3362">
                  <c:v>20</c:v>
                </c:pt>
                <c:pt idx="3363">
                  <c:v>25</c:v>
                </c:pt>
                <c:pt idx="3364">
                  <c:v>35</c:v>
                </c:pt>
                <c:pt idx="3365">
                  <c:v>41</c:v>
                </c:pt>
                <c:pt idx="3366">
                  <c:v>26</c:v>
                </c:pt>
                <c:pt idx="3367">
                  <c:v>21</c:v>
                </c:pt>
                <c:pt idx="3368">
                  <c:v>1</c:v>
                </c:pt>
                <c:pt idx="3369">
                  <c:v>32</c:v>
                </c:pt>
                <c:pt idx="3370">
                  <c:v>8</c:v>
                </c:pt>
                <c:pt idx="3371">
                  <c:v>8</c:v>
                </c:pt>
                <c:pt idx="3372">
                  <c:v>37</c:v>
                </c:pt>
                <c:pt idx="3373">
                  <c:v>16</c:v>
                </c:pt>
                <c:pt idx="3374">
                  <c:v>10</c:v>
                </c:pt>
                <c:pt idx="3375">
                  <c:v>30</c:v>
                </c:pt>
                <c:pt idx="3376">
                  <c:v>23</c:v>
                </c:pt>
                <c:pt idx="3377">
                  <c:v>45</c:v>
                </c:pt>
                <c:pt idx="3378">
                  <c:v>45</c:v>
                </c:pt>
                <c:pt idx="3379">
                  <c:v>33</c:v>
                </c:pt>
                <c:pt idx="3380">
                  <c:v>17</c:v>
                </c:pt>
                <c:pt idx="3381">
                  <c:v>13</c:v>
                </c:pt>
                <c:pt idx="3382">
                  <c:v>28</c:v>
                </c:pt>
                <c:pt idx="3383">
                  <c:v>21</c:v>
                </c:pt>
                <c:pt idx="3384">
                  <c:v>35</c:v>
                </c:pt>
                <c:pt idx="3385">
                  <c:v>1</c:v>
                </c:pt>
                <c:pt idx="3386">
                  <c:v>35</c:v>
                </c:pt>
                <c:pt idx="3387">
                  <c:v>5</c:v>
                </c:pt>
                <c:pt idx="3388">
                  <c:v>31</c:v>
                </c:pt>
                <c:pt idx="3389">
                  <c:v>19</c:v>
                </c:pt>
                <c:pt idx="3390">
                  <c:v>40</c:v>
                </c:pt>
                <c:pt idx="3391">
                  <c:v>46</c:v>
                </c:pt>
                <c:pt idx="3392">
                  <c:v>15</c:v>
                </c:pt>
                <c:pt idx="3393">
                  <c:v>25</c:v>
                </c:pt>
                <c:pt idx="3394">
                  <c:v>9</c:v>
                </c:pt>
                <c:pt idx="3395">
                  <c:v>29</c:v>
                </c:pt>
                <c:pt idx="3396">
                  <c:v>1</c:v>
                </c:pt>
                <c:pt idx="3397">
                  <c:v>10</c:v>
                </c:pt>
                <c:pt idx="3398">
                  <c:v>33</c:v>
                </c:pt>
                <c:pt idx="3399">
                  <c:v>32</c:v>
                </c:pt>
                <c:pt idx="3400">
                  <c:v>44</c:v>
                </c:pt>
                <c:pt idx="3401">
                  <c:v>3</c:v>
                </c:pt>
                <c:pt idx="3402">
                  <c:v>28</c:v>
                </c:pt>
                <c:pt idx="3403">
                  <c:v>26</c:v>
                </c:pt>
                <c:pt idx="3404">
                  <c:v>40</c:v>
                </c:pt>
                <c:pt idx="3405">
                  <c:v>39</c:v>
                </c:pt>
                <c:pt idx="3406">
                  <c:v>46</c:v>
                </c:pt>
                <c:pt idx="3407">
                  <c:v>3</c:v>
                </c:pt>
                <c:pt idx="3408">
                  <c:v>25</c:v>
                </c:pt>
                <c:pt idx="3409">
                  <c:v>25</c:v>
                </c:pt>
                <c:pt idx="3410">
                  <c:v>34</c:v>
                </c:pt>
                <c:pt idx="3411">
                  <c:v>6</c:v>
                </c:pt>
                <c:pt idx="3412">
                  <c:v>30</c:v>
                </c:pt>
                <c:pt idx="3413">
                  <c:v>29</c:v>
                </c:pt>
                <c:pt idx="3414">
                  <c:v>45</c:v>
                </c:pt>
                <c:pt idx="3415">
                  <c:v>20</c:v>
                </c:pt>
                <c:pt idx="3416">
                  <c:v>17</c:v>
                </c:pt>
                <c:pt idx="3417">
                  <c:v>43</c:v>
                </c:pt>
                <c:pt idx="3418">
                  <c:v>10</c:v>
                </c:pt>
                <c:pt idx="3419">
                  <c:v>1</c:v>
                </c:pt>
                <c:pt idx="3420">
                  <c:v>33</c:v>
                </c:pt>
                <c:pt idx="3421">
                  <c:v>24</c:v>
                </c:pt>
                <c:pt idx="3422">
                  <c:v>12</c:v>
                </c:pt>
                <c:pt idx="3423">
                  <c:v>44</c:v>
                </c:pt>
                <c:pt idx="3424">
                  <c:v>37</c:v>
                </c:pt>
                <c:pt idx="3425">
                  <c:v>16</c:v>
                </c:pt>
                <c:pt idx="3426">
                  <c:v>27</c:v>
                </c:pt>
                <c:pt idx="3427">
                  <c:v>28</c:v>
                </c:pt>
                <c:pt idx="3428">
                  <c:v>6</c:v>
                </c:pt>
                <c:pt idx="3429">
                  <c:v>9</c:v>
                </c:pt>
                <c:pt idx="3430">
                  <c:v>27</c:v>
                </c:pt>
                <c:pt idx="3431">
                  <c:v>42</c:v>
                </c:pt>
                <c:pt idx="3432">
                  <c:v>25</c:v>
                </c:pt>
                <c:pt idx="3433">
                  <c:v>21</c:v>
                </c:pt>
                <c:pt idx="3434">
                  <c:v>44</c:v>
                </c:pt>
                <c:pt idx="3435">
                  <c:v>43</c:v>
                </c:pt>
                <c:pt idx="3436">
                  <c:v>44</c:v>
                </c:pt>
                <c:pt idx="3437">
                  <c:v>24</c:v>
                </c:pt>
                <c:pt idx="3438">
                  <c:v>4</c:v>
                </c:pt>
                <c:pt idx="3439">
                  <c:v>40</c:v>
                </c:pt>
                <c:pt idx="3440">
                  <c:v>22</c:v>
                </c:pt>
                <c:pt idx="3441">
                  <c:v>1</c:v>
                </c:pt>
                <c:pt idx="3442">
                  <c:v>5</c:v>
                </c:pt>
                <c:pt idx="3443">
                  <c:v>9</c:v>
                </c:pt>
                <c:pt idx="3444">
                  <c:v>28</c:v>
                </c:pt>
                <c:pt idx="3445">
                  <c:v>31</c:v>
                </c:pt>
                <c:pt idx="3446">
                  <c:v>0</c:v>
                </c:pt>
                <c:pt idx="3447">
                  <c:v>30</c:v>
                </c:pt>
                <c:pt idx="3448">
                  <c:v>5</c:v>
                </c:pt>
                <c:pt idx="3449">
                  <c:v>20</c:v>
                </c:pt>
                <c:pt idx="3450">
                  <c:v>16</c:v>
                </c:pt>
                <c:pt idx="3451">
                  <c:v>48</c:v>
                </c:pt>
                <c:pt idx="3452">
                  <c:v>17</c:v>
                </c:pt>
                <c:pt idx="3453">
                  <c:v>49</c:v>
                </c:pt>
                <c:pt idx="3454">
                  <c:v>49</c:v>
                </c:pt>
                <c:pt idx="3455">
                  <c:v>9</c:v>
                </c:pt>
                <c:pt idx="3456">
                  <c:v>20</c:v>
                </c:pt>
                <c:pt idx="3457">
                  <c:v>35</c:v>
                </c:pt>
                <c:pt idx="3458">
                  <c:v>32</c:v>
                </c:pt>
                <c:pt idx="3459">
                  <c:v>2</c:v>
                </c:pt>
                <c:pt idx="3460">
                  <c:v>47</c:v>
                </c:pt>
                <c:pt idx="3461">
                  <c:v>9</c:v>
                </c:pt>
                <c:pt idx="3462">
                  <c:v>6</c:v>
                </c:pt>
                <c:pt idx="3463">
                  <c:v>14</c:v>
                </c:pt>
                <c:pt idx="3464">
                  <c:v>14</c:v>
                </c:pt>
                <c:pt idx="3465">
                  <c:v>14</c:v>
                </c:pt>
                <c:pt idx="3466">
                  <c:v>46</c:v>
                </c:pt>
                <c:pt idx="3467">
                  <c:v>15</c:v>
                </c:pt>
                <c:pt idx="3468">
                  <c:v>0</c:v>
                </c:pt>
                <c:pt idx="3469">
                  <c:v>35</c:v>
                </c:pt>
                <c:pt idx="3470">
                  <c:v>49</c:v>
                </c:pt>
                <c:pt idx="3471">
                  <c:v>38</c:v>
                </c:pt>
                <c:pt idx="3472">
                  <c:v>21</c:v>
                </c:pt>
                <c:pt idx="3473">
                  <c:v>20</c:v>
                </c:pt>
                <c:pt idx="3474">
                  <c:v>16</c:v>
                </c:pt>
                <c:pt idx="3475">
                  <c:v>12</c:v>
                </c:pt>
                <c:pt idx="3476">
                  <c:v>6</c:v>
                </c:pt>
                <c:pt idx="3477">
                  <c:v>39</c:v>
                </c:pt>
                <c:pt idx="3478">
                  <c:v>33</c:v>
                </c:pt>
                <c:pt idx="3479">
                  <c:v>42</c:v>
                </c:pt>
                <c:pt idx="3480">
                  <c:v>29</c:v>
                </c:pt>
                <c:pt idx="3481">
                  <c:v>45</c:v>
                </c:pt>
                <c:pt idx="3482">
                  <c:v>16</c:v>
                </c:pt>
                <c:pt idx="3483">
                  <c:v>15</c:v>
                </c:pt>
                <c:pt idx="3484">
                  <c:v>31</c:v>
                </c:pt>
                <c:pt idx="3485">
                  <c:v>32</c:v>
                </c:pt>
                <c:pt idx="3486">
                  <c:v>39</c:v>
                </c:pt>
                <c:pt idx="3487">
                  <c:v>26</c:v>
                </c:pt>
                <c:pt idx="3488">
                  <c:v>10</c:v>
                </c:pt>
                <c:pt idx="3489">
                  <c:v>32</c:v>
                </c:pt>
                <c:pt idx="3490">
                  <c:v>6</c:v>
                </c:pt>
                <c:pt idx="3491">
                  <c:v>1</c:v>
                </c:pt>
                <c:pt idx="3492">
                  <c:v>26</c:v>
                </c:pt>
                <c:pt idx="3493">
                  <c:v>17</c:v>
                </c:pt>
                <c:pt idx="3494">
                  <c:v>30</c:v>
                </c:pt>
                <c:pt idx="3495">
                  <c:v>1</c:v>
                </c:pt>
                <c:pt idx="3496">
                  <c:v>16</c:v>
                </c:pt>
                <c:pt idx="3497">
                  <c:v>11</c:v>
                </c:pt>
                <c:pt idx="3498">
                  <c:v>14</c:v>
                </c:pt>
                <c:pt idx="3499">
                  <c:v>15</c:v>
                </c:pt>
                <c:pt idx="3500">
                  <c:v>50</c:v>
                </c:pt>
                <c:pt idx="3501">
                  <c:v>5</c:v>
                </c:pt>
                <c:pt idx="3502">
                  <c:v>19</c:v>
                </c:pt>
                <c:pt idx="3503">
                  <c:v>7</c:v>
                </c:pt>
                <c:pt idx="3504">
                  <c:v>14</c:v>
                </c:pt>
                <c:pt idx="3505">
                  <c:v>15</c:v>
                </c:pt>
                <c:pt idx="3506">
                  <c:v>7</c:v>
                </c:pt>
                <c:pt idx="3507">
                  <c:v>37</c:v>
                </c:pt>
                <c:pt idx="3508">
                  <c:v>15</c:v>
                </c:pt>
                <c:pt idx="3509">
                  <c:v>31</c:v>
                </c:pt>
                <c:pt idx="3510">
                  <c:v>6</c:v>
                </c:pt>
                <c:pt idx="3511">
                  <c:v>36</c:v>
                </c:pt>
                <c:pt idx="3512">
                  <c:v>39</c:v>
                </c:pt>
                <c:pt idx="3513">
                  <c:v>25</c:v>
                </c:pt>
                <c:pt idx="3514">
                  <c:v>28</c:v>
                </c:pt>
                <c:pt idx="3515">
                  <c:v>23</c:v>
                </c:pt>
                <c:pt idx="3516">
                  <c:v>41</c:v>
                </c:pt>
                <c:pt idx="3517">
                  <c:v>32</c:v>
                </c:pt>
                <c:pt idx="3518">
                  <c:v>38</c:v>
                </c:pt>
                <c:pt idx="3519">
                  <c:v>11</c:v>
                </c:pt>
                <c:pt idx="3520">
                  <c:v>13</c:v>
                </c:pt>
                <c:pt idx="3521">
                  <c:v>19</c:v>
                </c:pt>
                <c:pt idx="3522">
                  <c:v>13</c:v>
                </c:pt>
                <c:pt idx="3523">
                  <c:v>14</c:v>
                </c:pt>
                <c:pt idx="3524">
                  <c:v>41</c:v>
                </c:pt>
                <c:pt idx="3525">
                  <c:v>19</c:v>
                </c:pt>
                <c:pt idx="3526">
                  <c:v>45</c:v>
                </c:pt>
                <c:pt idx="3527">
                  <c:v>48</c:v>
                </c:pt>
                <c:pt idx="3528">
                  <c:v>18</c:v>
                </c:pt>
                <c:pt idx="3529">
                  <c:v>9</c:v>
                </c:pt>
                <c:pt idx="3530">
                  <c:v>8</c:v>
                </c:pt>
                <c:pt idx="3531">
                  <c:v>43</c:v>
                </c:pt>
                <c:pt idx="3532">
                  <c:v>37</c:v>
                </c:pt>
                <c:pt idx="3533">
                  <c:v>42</c:v>
                </c:pt>
                <c:pt idx="3534">
                  <c:v>6</c:v>
                </c:pt>
                <c:pt idx="3535">
                  <c:v>18</c:v>
                </c:pt>
                <c:pt idx="3536">
                  <c:v>50</c:v>
                </c:pt>
                <c:pt idx="3537">
                  <c:v>7</c:v>
                </c:pt>
                <c:pt idx="3538">
                  <c:v>45</c:v>
                </c:pt>
                <c:pt idx="3539">
                  <c:v>2</c:v>
                </c:pt>
                <c:pt idx="3540">
                  <c:v>40</c:v>
                </c:pt>
                <c:pt idx="3541">
                  <c:v>7</c:v>
                </c:pt>
                <c:pt idx="3542">
                  <c:v>26</c:v>
                </c:pt>
                <c:pt idx="3543">
                  <c:v>45</c:v>
                </c:pt>
                <c:pt idx="3544">
                  <c:v>13</c:v>
                </c:pt>
                <c:pt idx="3545">
                  <c:v>44</c:v>
                </c:pt>
                <c:pt idx="3546">
                  <c:v>48</c:v>
                </c:pt>
                <c:pt idx="3547">
                  <c:v>3</c:v>
                </c:pt>
                <c:pt idx="3548">
                  <c:v>20</c:v>
                </c:pt>
                <c:pt idx="3549">
                  <c:v>4</c:v>
                </c:pt>
                <c:pt idx="3550">
                  <c:v>19</c:v>
                </c:pt>
                <c:pt idx="3551">
                  <c:v>23</c:v>
                </c:pt>
                <c:pt idx="3552">
                  <c:v>16</c:v>
                </c:pt>
                <c:pt idx="3553">
                  <c:v>11</c:v>
                </c:pt>
                <c:pt idx="3554">
                  <c:v>41</c:v>
                </c:pt>
                <c:pt idx="3555">
                  <c:v>8</c:v>
                </c:pt>
                <c:pt idx="3556">
                  <c:v>33</c:v>
                </c:pt>
                <c:pt idx="3557">
                  <c:v>30</c:v>
                </c:pt>
                <c:pt idx="3558">
                  <c:v>2</c:v>
                </c:pt>
                <c:pt idx="3559">
                  <c:v>16</c:v>
                </c:pt>
                <c:pt idx="3560">
                  <c:v>32</c:v>
                </c:pt>
                <c:pt idx="3561">
                  <c:v>41</c:v>
                </c:pt>
                <c:pt idx="3562">
                  <c:v>25</c:v>
                </c:pt>
                <c:pt idx="3563">
                  <c:v>43</c:v>
                </c:pt>
                <c:pt idx="3564">
                  <c:v>19</c:v>
                </c:pt>
                <c:pt idx="3565">
                  <c:v>23</c:v>
                </c:pt>
                <c:pt idx="3566">
                  <c:v>24</c:v>
                </c:pt>
                <c:pt idx="3567">
                  <c:v>45</c:v>
                </c:pt>
                <c:pt idx="3568">
                  <c:v>35</c:v>
                </c:pt>
                <c:pt idx="3569">
                  <c:v>22</c:v>
                </c:pt>
                <c:pt idx="3570">
                  <c:v>45</c:v>
                </c:pt>
                <c:pt idx="3571">
                  <c:v>5</c:v>
                </c:pt>
                <c:pt idx="3572">
                  <c:v>13</c:v>
                </c:pt>
                <c:pt idx="3573">
                  <c:v>17</c:v>
                </c:pt>
                <c:pt idx="3574">
                  <c:v>36</c:v>
                </c:pt>
                <c:pt idx="3575">
                  <c:v>13</c:v>
                </c:pt>
                <c:pt idx="3576">
                  <c:v>18</c:v>
                </c:pt>
                <c:pt idx="3577">
                  <c:v>49</c:v>
                </c:pt>
                <c:pt idx="3578">
                  <c:v>8</c:v>
                </c:pt>
                <c:pt idx="3579">
                  <c:v>32</c:v>
                </c:pt>
                <c:pt idx="3580">
                  <c:v>14</c:v>
                </c:pt>
                <c:pt idx="3581">
                  <c:v>8</c:v>
                </c:pt>
                <c:pt idx="3582">
                  <c:v>4</c:v>
                </c:pt>
                <c:pt idx="3583">
                  <c:v>38</c:v>
                </c:pt>
                <c:pt idx="3584">
                  <c:v>43</c:v>
                </c:pt>
                <c:pt idx="3585">
                  <c:v>17</c:v>
                </c:pt>
                <c:pt idx="3586">
                  <c:v>42</c:v>
                </c:pt>
                <c:pt idx="3587">
                  <c:v>5</c:v>
                </c:pt>
                <c:pt idx="3588">
                  <c:v>13</c:v>
                </c:pt>
                <c:pt idx="3589">
                  <c:v>45</c:v>
                </c:pt>
                <c:pt idx="3590">
                  <c:v>50</c:v>
                </c:pt>
                <c:pt idx="3591">
                  <c:v>24</c:v>
                </c:pt>
                <c:pt idx="3592">
                  <c:v>6</c:v>
                </c:pt>
                <c:pt idx="3593">
                  <c:v>0</c:v>
                </c:pt>
                <c:pt idx="3594">
                  <c:v>5</c:v>
                </c:pt>
                <c:pt idx="3595">
                  <c:v>27</c:v>
                </c:pt>
                <c:pt idx="3596">
                  <c:v>39</c:v>
                </c:pt>
                <c:pt idx="3597">
                  <c:v>30</c:v>
                </c:pt>
                <c:pt idx="3598">
                  <c:v>43</c:v>
                </c:pt>
                <c:pt idx="3599">
                  <c:v>32</c:v>
                </c:pt>
                <c:pt idx="3600">
                  <c:v>46</c:v>
                </c:pt>
                <c:pt idx="3601">
                  <c:v>7</c:v>
                </c:pt>
                <c:pt idx="3602">
                  <c:v>41</c:v>
                </c:pt>
                <c:pt idx="3603">
                  <c:v>10</c:v>
                </c:pt>
                <c:pt idx="3604">
                  <c:v>3</c:v>
                </c:pt>
                <c:pt idx="3605">
                  <c:v>13</c:v>
                </c:pt>
                <c:pt idx="3606">
                  <c:v>6</c:v>
                </c:pt>
                <c:pt idx="3607">
                  <c:v>2</c:v>
                </c:pt>
                <c:pt idx="3608">
                  <c:v>5</c:v>
                </c:pt>
                <c:pt idx="3609">
                  <c:v>19</c:v>
                </c:pt>
                <c:pt idx="3610">
                  <c:v>18</c:v>
                </c:pt>
                <c:pt idx="3611">
                  <c:v>8</c:v>
                </c:pt>
                <c:pt idx="3612">
                  <c:v>40</c:v>
                </c:pt>
                <c:pt idx="3613">
                  <c:v>33</c:v>
                </c:pt>
                <c:pt idx="3614">
                  <c:v>11</c:v>
                </c:pt>
                <c:pt idx="3615">
                  <c:v>20</c:v>
                </c:pt>
                <c:pt idx="3616">
                  <c:v>15</c:v>
                </c:pt>
                <c:pt idx="3617">
                  <c:v>2</c:v>
                </c:pt>
                <c:pt idx="3618">
                  <c:v>9</c:v>
                </c:pt>
                <c:pt idx="3619">
                  <c:v>33</c:v>
                </c:pt>
                <c:pt idx="3620">
                  <c:v>39</c:v>
                </c:pt>
                <c:pt idx="3621">
                  <c:v>32</c:v>
                </c:pt>
                <c:pt idx="3622">
                  <c:v>40</c:v>
                </c:pt>
                <c:pt idx="3623">
                  <c:v>2</c:v>
                </c:pt>
                <c:pt idx="3624">
                  <c:v>2</c:v>
                </c:pt>
                <c:pt idx="3625">
                  <c:v>8</c:v>
                </c:pt>
                <c:pt idx="3626">
                  <c:v>12</c:v>
                </c:pt>
                <c:pt idx="3627">
                  <c:v>17</c:v>
                </c:pt>
                <c:pt idx="3628">
                  <c:v>50</c:v>
                </c:pt>
                <c:pt idx="3629">
                  <c:v>32</c:v>
                </c:pt>
                <c:pt idx="3630">
                  <c:v>14</c:v>
                </c:pt>
                <c:pt idx="3631">
                  <c:v>14</c:v>
                </c:pt>
                <c:pt idx="3632">
                  <c:v>26</c:v>
                </c:pt>
                <c:pt idx="3633">
                  <c:v>38</c:v>
                </c:pt>
                <c:pt idx="3634">
                  <c:v>24</c:v>
                </c:pt>
                <c:pt idx="3635">
                  <c:v>14</c:v>
                </c:pt>
                <c:pt idx="3636">
                  <c:v>11</c:v>
                </c:pt>
                <c:pt idx="3637">
                  <c:v>5</c:v>
                </c:pt>
                <c:pt idx="3638">
                  <c:v>22</c:v>
                </c:pt>
                <c:pt idx="3639">
                  <c:v>4</c:v>
                </c:pt>
                <c:pt idx="3640">
                  <c:v>45</c:v>
                </c:pt>
                <c:pt idx="3641">
                  <c:v>20</c:v>
                </c:pt>
                <c:pt idx="3642">
                  <c:v>42</c:v>
                </c:pt>
                <c:pt idx="3643">
                  <c:v>30</c:v>
                </c:pt>
                <c:pt idx="3644">
                  <c:v>19</c:v>
                </c:pt>
                <c:pt idx="3645">
                  <c:v>9</c:v>
                </c:pt>
                <c:pt idx="3646">
                  <c:v>16</c:v>
                </c:pt>
                <c:pt idx="3647">
                  <c:v>7</c:v>
                </c:pt>
                <c:pt idx="3648">
                  <c:v>5</c:v>
                </c:pt>
                <c:pt idx="3649">
                  <c:v>1</c:v>
                </c:pt>
                <c:pt idx="3650">
                  <c:v>3</c:v>
                </c:pt>
                <c:pt idx="3651">
                  <c:v>12</c:v>
                </c:pt>
                <c:pt idx="3652">
                  <c:v>36</c:v>
                </c:pt>
                <c:pt idx="3653">
                  <c:v>27</c:v>
                </c:pt>
                <c:pt idx="3654">
                  <c:v>31</c:v>
                </c:pt>
                <c:pt idx="3655">
                  <c:v>25</c:v>
                </c:pt>
                <c:pt idx="3656">
                  <c:v>24</c:v>
                </c:pt>
                <c:pt idx="3657">
                  <c:v>6</c:v>
                </c:pt>
                <c:pt idx="3658">
                  <c:v>12</c:v>
                </c:pt>
                <c:pt idx="3659">
                  <c:v>45</c:v>
                </c:pt>
                <c:pt idx="3660">
                  <c:v>32</c:v>
                </c:pt>
                <c:pt idx="3661">
                  <c:v>7</c:v>
                </c:pt>
                <c:pt idx="3662">
                  <c:v>6</c:v>
                </c:pt>
                <c:pt idx="3663">
                  <c:v>29</c:v>
                </c:pt>
                <c:pt idx="3664">
                  <c:v>9</c:v>
                </c:pt>
                <c:pt idx="3665">
                  <c:v>22</c:v>
                </c:pt>
                <c:pt idx="3666">
                  <c:v>33</c:v>
                </c:pt>
                <c:pt idx="3667">
                  <c:v>31</c:v>
                </c:pt>
                <c:pt idx="3668">
                  <c:v>14</c:v>
                </c:pt>
                <c:pt idx="3669">
                  <c:v>33</c:v>
                </c:pt>
                <c:pt idx="3670">
                  <c:v>35</c:v>
                </c:pt>
                <c:pt idx="3671">
                  <c:v>11</c:v>
                </c:pt>
                <c:pt idx="3672">
                  <c:v>44</c:v>
                </c:pt>
                <c:pt idx="3673">
                  <c:v>8</c:v>
                </c:pt>
                <c:pt idx="3674">
                  <c:v>25</c:v>
                </c:pt>
                <c:pt idx="3675">
                  <c:v>45</c:v>
                </c:pt>
                <c:pt idx="3676">
                  <c:v>16</c:v>
                </c:pt>
                <c:pt idx="3677">
                  <c:v>9</c:v>
                </c:pt>
                <c:pt idx="3678">
                  <c:v>17</c:v>
                </c:pt>
                <c:pt idx="3679">
                  <c:v>1</c:v>
                </c:pt>
                <c:pt idx="3680">
                  <c:v>21</c:v>
                </c:pt>
                <c:pt idx="3681">
                  <c:v>47</c:v>
                </c:pt>
                <c:pt idx="3682">
                  <c:v>6</c:v>
                </c:pt>
                <c:pt idx="3683">
                  <c:v>38</c:v>
                </c:pt>
                <c:pt idx="3684">
                  <c:v>39</c:v>
                </c:pt>
                <c:pt idx="3685">
                  <c:v>19</c:v>
                </c:pt>
                <c:pt idx="3686">
                  <c:v>6</c:v>
                </c:pt>
                <c:pt idx="3687">
                  <c:v>8</c:v>
                </c:pt>
                <c:pt idx="3688">
                  <c:v>18</c:v>
                </c:pt>
                <c:pt idx="3689">
                  <c:v>0</c:v>
                </c:pt>
                <c:pt idx="3690">
                  <c:v>18</c:v>
                </c:pt>
                <c:pt idx="3691">
                  <c:v>17</c:v>
                </c:pt>
                <c:pt idx="3692">
                  <c:v>43</c:v>
                </c:pt>
                <c:pt idx="3693">
                  <c:v>0</c:v>
                </c:pt>
                <c:pt idx="3694">
                  <c:v>1</c:v>
                </c:pt>
                <c:pt idx="3695">
                  <c:v>44</c:v>
                </c:pt>
                <c:pt idx="3696">
                  <c:v>26</c:v>
                </c:pt>
                <c:pt idx="3697">
                  <c:v>3</c:v>
                </c:pt>
                <c:pt idx="3698">
                  <c:v>39</c:v>
                </c:pt>
                <c:pt idx="3699">
                  <c:v>10</c:v>
                </c:pt>
                <c:pt idx="3700">
                  <c:v>48</c:v>
                </c:pt>
                <c:pt idx="3701">
                  <c:v>21</c:v>
                </c:pt>
                <c:pt idx="3702">
                  <c:v>25</c:v>
                </c:pt>
                <c:pt idx="3703">
                  <c:v>38</c:v>
                </c:pt>
                <c:pt idx="3704">
                  <c:v>36</c:v>
                </c:pt>
                <c:pt idx="3705">
                  <c:v>0</c:v>
                </c:pt>
                <c:pt idx="3706">
                  <c:v>43</c:v>
                </c:pt>
                <c:pt idx="3707">
                  <c:v>39</c:v>
                </c:pt>
                <c:pt idx="3708">
                  <c:v>12</c:v>
                </c:pt>
                <c:pt idx="3709">
                  <c:v>22</c:v>
                </c:pt>
                <c:pt idx="3710">
                  <c:v>9</c:v>
                </c:pt>
                <c:pt idx="3711">
                  <c:v>15</c:v>
                </c:pt>
                <c:pt idx="3712">
                  <c:v>38</c:v>
                </c:pt>
                <c:pt idx="3713">
                  <c:v>18</c:v>
                </c:pt>
                <c:pt idx="3714">
                  <c:v>22</c:v>
                </c:pt>
                <c:pt idx="3715">
                  <c:v>39</c:v>
                </c:pt>
                <c:pt idx="3716">
                  <c:v>43</c:v>
                </c:pt>
                <c:pt idx="3717">
                  <c:v>29</c:v>
                </c:pt>
                <c:pt idx="3718">
                  <c:v>28</c:v>
                </c:pt>
                <c:pt idx="3719">
                  <c:v>25</c:v>
                </c:pt>
                <c:pt idx="3720">
                  <c:v>26</c:v>
                </c:pt>
                <c:pt idx="3721">
                  <c:v>26</c:v>
                </c:pt>
                <c:pt idx="3722">
                  <c:v>35</c:v>
                </c:pt>
                <c:pt idx="3723">
                  <c:v>2</c:v>
                </c:pt>
                <c:pt idx="3724">
                  <c:v>11</c:v>
                </c:pt>
                <c:pt idx="3725">
                  <c:v>26</c:v>
                </c:pt>
                <c:pt idx="3726">
                  <c:v>2</c:v>
                </c:pt>
                <c:pt idx="3727">
                  <c:v>50</c:v>
                </c:pt>
                <c:pt idx="3728">
                  <c:v>37</c:v>
                </c:pt>
                <c:pt idx="3729">
                  <c:v>25</c:v>
                </c:pt>
                <c:pt idx="3730">
                  <c:v>45</c:v>
                </c:pt>
                <c:pt idx="3731">
                  <c:v>26</c:v>
                </c:pt>
                <c:pt idx="3732">
                  <c:v>30</c:v>
                </c:pt>
                <c:pt idx="3733">
                  <c:v>16</c:v>
                </c:pt>
                <c:pt idx="3734">
                  <c:v>13</c:v>
                </c:pt>
                <c:pt idx="3735">
                  <c:v>37</c:v>
                </c:pt>
                <c:pt idx="3736">
                  <c:v>10</c:v>
                </c:pt>
                <c:pt idx="3737">
                  <c:v>45</c:v>
                </c:pt>
                <c:pt idx="3738">
                  <c:v>16</c:v>
                </c:pt>
                <c:pt idx="3739">
                  <c:v>19</c:v>
                </c:pt>
                <c:pt idx="3740">
                  <c:v>47</c:v>
                </c:pt>
                <c:pt idx="3741">
                  <c:v>3</c:v>
                </c:pt>
                <c:pt idx="3742">
                  <c:v>3</c:v>
                </c:pt>
                <c:pt idx="3743">
                  <c:v>27</c:v>
                </c:pt>
                <c:pt idx="3744">
                  <c:v>8</c:v>
                </c:pt>
                <c:pt idx="3745">
                  <c:v>6</c:v>
                </c:pt>
                <c:pt idx="3746">
                  <c:v>42</c:v>
                </c:pt>
                <c:pt idx="3747">
                  <c:v>18</c:v>
                </c:pt>
                <c:pt idx="3748">
                  <c:v>36</c:v>
                </c:pt>
                <c:pt idx="3749">
                  <c:v>19</c:v>
                </c:pt>
                <c:pt idx="3750">
                  <c:v>23</c:v>
                </c:pt>
                <c:pt idx="3751">
                  <c:v>46</c:v>
                </c:pt>
                <c:pt idx="3752">
                  <c:v>16</c:v>
                </c:pt>
                <c:pt idx="3753">
                  <c:v>16</c:v>
                </c:pt>
                <c:pt idx="3754">
                  <c:v>30</c:v>
                </c:pt>
                <c:pt idx="3755">
                  <c:v>30</c:v>
                </c:pt>
                <c:pt idx="3756">
                  <c:v>29</c:v>
                </c:pt>
                <c:pt idx="3757">
                  <c:v>6</c:v>
                </c:pt>
                <c:pt idx="3758">
                  <c:v>47</c:v>
                </c:pt>
                <c:pt idx="3759">
                  <c:v>5</c:v>
                </c:pt>
                <c:pt idx="3760">
                  <c:v>9</c:v>
                </c:pt>
                <c:pt idx="3761">
                  <c:v>23</c:v>
                </c:pt>
                <c:pt idx="3762">
                  <c:v>26</c:v>
                </c:pt>
                <c:pt idx="3763">
                  <c:v>17</c:v>
                </c:pt>
                <c:pt idx="3764">
                  <c:v>49</c:v>
                </c:pt>
                <c:pt idx="3765">
                  <c:v>27</c:v>
                </c:pt>
                <c:pt idx="3766">
                  <c:v>9</c:v>
                </c:pt>
                <c:pt idx="3767">
                  <c:v>38</c:v>
                </c:pt>
                <c:pt idx="3768">
                  <c:v>17</c:v>
                </c:pt>
                <c:pt idx="3769">
                  <c:v>31</c:v>
                </c:pt>
                <c:pt idx="3770">
                  <c:v>9</c:v>
                </c:pt>
                <c:pt idx="3771">
                  <c:v>7</c:v>
                </c:pt>
                <c:pt idx="3772">
                  <c:v>5</c:v>
                </c:pt>
                <c:pt idx="3773">
                  <c:v>50</c:v>
                </c:pt>
                <c:pt idx="3774">
                  <c:v>14</c:v>
                </c:pt>
                <c:pt idx="3775">
                  <c:v>30</c:v>
                </c:pt>
                <c:pt idx="3776">
                  <c:v>39</c:v>
                </c:pt>
                <c:pt idx="3777">
                  <c:v>10</c:v>
                </c:pt>
                <c:pt idx="3778">
                  <c:v>46</c:v>
                </c:pt>
                <c:pt idx="3779">
                  <c:v>27</c:v>
                </c:pt>
                <c:pt idx="3780">
                  <c:v>49</c:v>
                </c:pt>
                <c:pt idx="3781">
                  <c:v>24</c:v>
                </c:pt>
                <c:pt idx="3782">
                  <c:v>5</c:v>
                </c:pt>
                <c:pt idx="3783">
                  <c:v>26</c:v>
                </c:pt>
                <c:pt idx="3784">
                  <c:v>38</c:v>
                </c:pt>
                <c:pt idx="3785">
                  <c:v>2</c:v>
                </c:pt>
                <c:pt idx="3786">
                  <c:v>2</c:v>
                </c:pt>
                <c:pt idx="3787">
                  <c:v>18</c:v>
                </c:pt>
                <c:pt idx="3788">
                  <c:v>35</c:v>
                </c:pt>
                <c:pt idx="3789">
                  <c:v>6</c:v>
                </c:pt>
                <c:pt idx="3790">
                  <c:v>14</c:v>
                </c:pt>
                <c:pt idx="3791">
                  <c:v>20</c:v>
                </c:pt>
                <c:pt idx="3792">
                  <c:v>14</c:v>
                </c:pt>
                <c:pt idx="3793">
                  <c:v>13</c:v>
                </c:pt>
                <c:pt idx="3794">
                  <c:v>14</c:v>
                </c:pt>
                <c:pt idx="3795">
                  <c:v>45</c:v>
                </c:pt>
                <c:pt idx="3796">
                  <c:v>42</c:v>
                </c:pt>
                <c:pt idx="3797">
                  <c:v>50</c:v>
                </c:pt>
                <c:pt idx="3798">
                  <c:v>13</c:v>
                </c:pt>
                <c:pt idx="3799">
                  <c:v>32</c:v>
                </c:pt>
                <c:pt idx="3800">
                  <c:v>13</c:v>
                </c:pt>
                <c:pt idx="3801">
                  <c:v>20</c:v>
                </c:pt>
                <c:pt idx="3802">
                  <c:v>40</c:v>
                </c:pt>
                <c:pt idx="3803">
                  <c:v>42</c:v>
                </c:pt>
                <c:pt idx="3804">
                  <c:v>50</c:v>
                </c:pt>
                <c:pt idx="3805">
                  <c:v>17</c:v>
                </c:pt>
                <c:pt idx="3806">
                  <c:v>7</c:v>
                </c:pt>
                <c:pt idx="3807">
                  <c:v>47</c:v>
                </c:pt>
                <c:pt idx="3808">
                  <c:v>32</c:v>
                </c:pt>
                <c:pt idx="3809">
                  <c:v>19</c:v>
                </c:pt>
                <c:pt idx="3810">
                  <c:v>35</c:v>
                </c:pt>
                <c:pt idx="3811">
                  <c:v>25</c:v>
                </c:pt>
                <c:pt idx="3812">
                  <c:v>47</c:v>
                </c:pt>
                <c:pt idx="3813">
                  <c:v>12</c:v>
                </c:pt>
                <c:pt idx="3814">
                  <c:v>42</c:v>
                </c:pt>
                <c:pt idx="3815">
                  <c:v>27</c:v>
                </c:pt>
                <c:pt idx="3816">
                  <c:v>48</c:v>
                </c:pt>
                <c:pt idx="3817">
                  <c:v>48</c:v>
                </c:pt>
                <c:pt idx="3818">
                  <c:v>27</c:v>
                </c:pt>
                <c:pt idx="3819">
                  <c:v>18</c:v>
                </c:pt>
                <c:pt idx="3820">
                  <c:v>48</c:v>
                </c:pt>
                <c:pt idx="3821">
                  <c:v>28</c:v>
                </c:pt>
                <c:pt idx="3822">
                  <c:v>6</c:v>
                </c:pt>
                <c:pt idx="3823">
                  <c:v>19</c:v>
                </c:pt>
                <c:pt idx="3824">
                  <c:v>21</c:v>
                </c:pt>
                <c:pt idx="3825">
                  <c:v>44</c:v>
                </c:pt>
                <c:pt idx="3826">
                  <c:v>39</c:v>
                </c:pt>
                <c:pt idx="3827">
                  <c:v>5</c:v>
                </c:pt>
                <c:pt idx="3828">
                  <c:v>7</c:v>
                </c:pt>
                <c:pt idx="3829">
                  <c:v>6</c:v>
                </c:pt>
                <c:pt idx="3830">
                  <c:v>29</c:v>
                </c:pt>
                <c:pt idx="3831">
                  <c:v>8</c:v>
                </c:pt>
                <c:pt idx="3832">
                  <c:v>14</c:v>
                </c:pt>
                <c:pt idx="3833">
                  <c:v>21</c:v>
                </c:pt>
                <c:pt idx="3834">
                  <c:v>29</c:v>
                </c:pt>
                <c:pt idx="3835">
                  <c:v>27</c:v>
                </c:pt>
                <c:pt idx="3836">
                  <c:v>26</c:v>
                </c:pt>
                <c:pt idx="3837">
                  <c:v>17</c:v>
                </c:pt>
                <c:pt idx="3838">
                  <c:v>32</c:v>
                </c:pt>
                <c:pt idx="3839">
                  <c:v>49</c:v>
                </c:pt>
                <c:pt idx="3840">
                  <c:v>5</c:v>
                </c:pt>
                <c:pt idx="3841">
                  <c:v>9</c:v>
                </c:pt>
                <c:pt idx="3842">
                  <c:v>31</c:v>
                </c:pt>
                <c:pt idx="3843">
                  <c:v>28</c:v>
                </c:pt>
                <c:pt idx="3844">
                  <c:v>43</c:v>
                </c:pt>
                <c:pt idx="3845">
                  <c:v>36</c:v>
                </c:pt>
                <c:pt idx="3846">
                  <c:v>42</c:v>
                </c:pt>
                <c:pt idx="3847">
                  <c:v>32</c:v>
                </c:pt>
                <c:pt idx="3848">
                  <c:v>17</c:v>
                </c:pt>
                <c:pt idx="3849">
                  <c:v>23</c:v>
                </c:pt>
                <c:pt idx="3850">
                  <c:v>35</c:v>
                </c:pt>
                <c:pt idx="3851">
                  <c:v>8</c:v>
                </c:pt>
                <c:pt idx="3852">
                  <c:v>42</c:v>
                </c:pt>
                <c:pt idx="3853">
                  <c:v>25</c:v>
                </c:pt>
                <c:pt idx="3854">
                  <c:v>27</c:v>
                </c:pt>
                <c:pt idx="3855">
                  <c:v>20</c:v>
                </c:pt>
                <c:pt idx="3856">
                  <c:v>33</c:v>
                </c:pt>
                <c:pt idx="3857">
                  <c:v>16</c:v>
                </c:pt>
                <c:pt idx="3858">
                  <c:v>42</c:v>
                </c:pt>
                <c:pt idx="3859">
                  <c:v>33</c:v>
                </c:pt>
                <c:pt idx="3860">
                  <c:v>36</c:v>
                </c:pt>
                <c:pt idx="3861">
                  <c:v>18</c:v>
                </c:pt>
                <c:pt idx="3862">
                  <c:v>16</c:v>
                </c:pt>
                <c:pt idx="3863">
                  <c:v>1</c:v>
                </c:pt>
                <c:pt idx="3864">
                  <c:v>24</c:v>
                </c:pt>
                <c:pt idx="3865">
                  <c:v>49</c:v>
                </c:pt>
                <c:pt idx="3866">
                  <c:v>45</c:v>
                </c:pt>
                <c:pt idx="3867">
                  <c:v>46</c:v>
                </c:pt>
                <c:pt idx="3868">
                  <c:v>14</c:v>
                </c:pt>
                <c:pt idx="3869">
                  <c:v>43</c:v>
                </c:pt>
                <c:pt idx="3870">
                  <c:v>26</c:v>
                </c:pt>
                <c:pt idx="3871">
                  <c:v>46</c:v>
                </c:pt>
                <c:pt idx="3872">
                  <c:v>17</c:v>
                </c:pt>
                <c:pt idx="3873">
                  <c:v>8</c:v>
                </c:pt>
                <c:pt idx="3874">
                  <c:v>24</c:v>
                </c:pt>
                <c:pt idx="3875">
                  <c:v>4</c:v>
                </c:pt>
                <c:pt idx="3876">
                  <c:v>22</c:v>
                </c:pt>
                <c:pt idx="3877">
                  <c:v>3</c:v>
                </c:pt>
                <c:pt idx="3878">
                  <c:v>9</c:v>
                </c:pt>
                <c:pt idx="3879">
                  <c:v>23</c:v>
                </c:pt>
                <c:pt idx="3880">
                  <c:v>8</c:v>
                </c:pt>
                <c:pt idx="3881">
                  <c:v>45</c:v>
                </c:pt>
                <c:pt idx="3882">
                  <c:v>43</c:v>
                </c:pt>
                <c:pt idx="3883">
                  <c:v>31</c:v>
                </c:pt>
                <c:pt idx="3884">
                  <c:v>41</c:v>
                </c:pt>
                <c:pt idx="3885">
                  <c:v>43</c:v>
                </c:pt>
                <c:pt idx="3886">
                  <c:v>26</c:v>
                </c:pt>
                <c:pt idx="3887">
                  <c:v>15</c:v>
                </c:pt>
                <c:pt idx="3888">
                  <c:v>24</c:v>
                </c:pt>
                <c:pt idx="3889">
                  <c:v>13</c:v>
                </c:pt>
                <c:pt idx="3890">
                  <c:v>13</c:v>
                </c:pt>
                <c:pt idx="3891">
                  <c:v>10</c:v>
                </c:pt>
                <c:pt idx="3892">
                  <c:v>2</c:v>
                </c:pt>
                <c:pt idx="3893">
                  <c:v>4</c:v>
                </c:pt>
                <c:pt idx="3894">
                  <c:v>42</c:v>
                </c:pt>
                <c:pt idx="3895">
                  <c:v>31</c:v>
                </c:pt>
                <c:pt idx="3896">
                  <c:v>45</c:v>
                </c:pt>
                <c:pt idx="3897">
                  <c:v>27</c:v>
                </c:pt>
                <c:pt idx="3898">
                  <c:v>24</c:v>
                </c:pt>
                <c:pt idx="3899">
                  <c:v>18</c:v>
                </c:pt>
                <c:pt idx="3900">
                  <c:v>42</c:v>
                </c:pt>
                <c:pt idx="3901">
                  <c:v>18</c:v>
                </c:pt>
                <c:pt idx="3902">
                  <c:v>25</c:v>
                </c:pt>
                <c:pt idx="3903">
                  <c:v>26</c:v>
                </c:pt>
                <c:pt idx="3904">
                  <c:v>8</c:v>
                </c:pt>
                <c:pt idx="3905">
                  <c:v>12</c:v>
                </c:pt>
                <c:pt idx="3906">
                  <c:v>16</c:v>
                </c:pt>
                <c:pt idx="3907">
                  <c:v>40</c:v>
                </c:pt>
                <c:pt idx="3908">
                  <c:v>24</c:v>
                </c:pt>
                <c:pt idx="3909">
                  <c:v>36</c:v>
                </c:pt>
                <c:pt idx="3910">
                  <c:v>34</c:v>
                </c:pt>
                <c:pt idx="3911">
                  <c:v>35</c:v>
                </c:pt>
                <c:pt idx="3912">
                  <c:v>24</c:v>
                </c:pt>
                <c:pt idx="3913">
                  <c:v>41</c:v>
                </c:pt>
                <c:pt idx="3914">
                  <c:v>26</c:v>
                </c:pt>
                <c:pt idx="3915">
                  <c:v>34</c:v>
                </c:pt>
                <c:pt idx="3916">
                  <c:v>25</c:v>
                </c:pt>
                <c:pt idx="3917">
                  <c:v>24</c:v>
                </c:pt>
                <c:pt idx="3918">
                  <c:v>44</c:v>
                </c:pt>
                <c:pt idx="3919">
                  <c:v>9</c:v>
                </c:pt>
                <c:pt idx="3920">
                  <c:v>5</c:v>
                </c:pt>
                <c:pt idx="3921">
                  <c:v>39</c:v>
                </c:pt>
                <c:pt idx="3922">
                  <c:v>19</c:v>
                </c:pt>
                <c:pt idx="3923">
                  <c:v>25</c:v>
                </c:pt>
                <c:pt idx="3924">
                  <c:v>13</c:v>
                </c:pt>
                <c:pt idx="3925">
                  <c:v>29</c:v>
                </c:pt>
                <c:pt idx="3926">
                  <c:v>2</c:v>
                </c:pt>
                <c:pt idx="3927">
                  <c:v>14</c:v>
                </c:pt>
                <c:pt idx="3928">
                  <c:v>9</c:v>
                </c:pt>
                <c:pt idx="3929">
                  <c:v>44</c:v>
                </c:pt>
                <c:pt idx="3930">
                  <c:v>45</c:v>
                </c:pt>
                <c:pt idx="3931">
                  <c:v>1</c:v>
                </c:pt>
                <c:pt idx="3932">
                  <c:v>32</c:v>
                </c:pt>
                <c:pt idx="3933">
                  <c:v>11</c:v>
                </c:pt>
                <c:pt idx="3934">
                  <c:v>12</c:v>
                </c:pt>
                <c:pt idx="3935">
                  <c:v>46</c:v>
                </c:pt>
                <c:pt idx="3936">
                  <c:v>27</c:v>
                </c:pt>
                <c:pt idx="3937">
                  <c:v>19</c:v>
                </c:pt>
                <c:pt idx="3938">
                  <c:v>42</c:v>
                </c:pt>
                <c:pt idx="3939">
                  <c:v>24</c:v>
                </c:pt>
                <c:pt idx="3940">
                  <c:v>35</c:v>
                </c:pt>
                <c:pt idx="3941">
                  <c:v>44</c:v>
                </c:pt>
                <c:pt idx="3942">
                  <c:v>25</c:v>
                </c:pt>
                <c:pt idx="3943">
                  <c:v>4</c:v>
                </c:pt>
                <c:pt idx="3944">
                  <c:v>21</c:v>
                </c:pt>
                <c:pt idx="3945">
                  <c:v>1</c:v>
                </c:pt>
                <c:pt idx="3946">
                  <c:v>14</c:v>
                </c:pt>
                <c:pt idx="3947">
                  <c:v>30</c:v>
                </c:pt>
                <c:pt idx="3948">
                  <c:v>17</c:v>
                </c:pt>
                <c:pt idx="3949">
                  <c:v>38</c:v>
                </c:pt>
                <c:pt idx="3950">
                  <c:v>24</c:v>
                </c:pt>
                <c:pt idx="3951">
                  <c:v>37</c:v>
                </c:pt>
                <c:pt idx="3952">
                  <c:v>1</c:v>
                </c:pt>
                <c:pt idx="3953">
                  <c:v>26</c:v>
                </c:pt>
                <c:pt idx="3954">
                  <c:v>9</c:v>
                </c:pt>
                <c:pt idx="3955">
                  <c:v>47</c:v>
                </c:pt>
                <c:pt idx="3956">
                  <c:v>41</c:v>
                </c:pt>
                <c:pt idx="3957">
                  <c:v>24</c:v>
                </c:pt>
                <c:pt idx="3958">
                  <c:v>3</c:v>
                </c:pt>
                <c:pt idx="3959">
                  <c:v>37</c:v>
                </c:pt>
                <c:pt idx="3960">
                  <c:v>37</c:v>
                </c:pt>
                <c:pt idx="3961">
                  <c:v>37</c:v>
                </c:pt>
                <c:pt idx="3962">
                  <c:v>15</c:v>
                </c:pt>
                <c:pt idx="3963">
                  <c:v>46</c:v>
                </c:pt>
                <c:pt idx="3964">
                  <c:v>28</c:v>
                </c:pt>
                <c:pt idx="3965">
                  <c:v>29</c:v>
                </c:pt>
                <c:pt idx="3966">
                  <c:v>28</c:v>
                </c:pt>
                <c:pt idx="3967">
                  <c:v>16</c:v>
                </c:pt>
                <c:pt idx="3968">
                  <c:v>39</c:v>
                </c:pt>
                <c:pt idx="3969">
                  <c:v>38</c:v>
                </c:pt>
                <c:pt idx="3970">
                  <c:v>49</c:v>
                </c:pt>
                <c:pt idx="3971">
                  <c:v>27</c:v>
                </c:pt>
                <c:pt idx="3972">
                  <c:v>9</c:v>
                </c:pt>
                <c:pt idx="3973">
                  <c:v>27</c:v>
                </c:pt>
                <c:pt idx="3974">
                  <c:v>46</c:v>
                </c:pt>
                <c:pt idx="3975">
                  <c:v>30</c:v>
                </c:pt>
                <c:pt idx="3976">
                  <c:v>19</c:v>
                </c:pt>
                <c:pt idx="3977">
                  <c:v>40</c:v>
                </c:pt>
                <c:pt idx="3978">
                  <c:v>28</c:v>
                </c:pt>
                <c:pt idx="3979">
                  <c:v>7</c:v>
                </c:pt>
                <c:pt idx="3980">
                  <c:v>16</c:v>
                </c:pt>
                <c:pt idx="3981">
                  <c:v>24</c:v>
                </c:pt>
                <c:pt idx="3982">
                  <c:v>37</c:v>
                </c:pt>
                <c:pt idx="3983">
                  <c:v>47</c:v>
                </c:pt>
                <c:pt idx="3984">
                  <c:v>28</c:v>
                </c:pt>
                <c:pt idx="3985">
                  <c:v>35</c:v>
                </c:pt>
                <c:pt idx="3986">
                  <c:v>48</c:v>
                </c:pt>
                <c:pt idx="3987">
                  <c:v>24</c:v>
                </c:pt>
                <c:pt idx="3988">
                  <c:v>24</c:v>
                </c:pt>
                <c:pt idx="3989">
                  <c:v>42</c:v>
                </c:pt>
                <c:pt idx="3990">
                  <c:v>42</c:v>
                </c:pt>
                <c:pt idx="3991">
                  <c:v>11</c:v>
                </c:pt>
                <c:pt idx="3992">
                  <c:v>41</c:v>
                </c:pt>
                <c:pt idx="3993">
                  <c:v>21</c:v>
                </c:pt>
                <c:pt idx="3994">
                  <c:v>18</c:v>
                </c:pt>
                <c:pt idx="3995">
                  <c:v>33</c:v>
                </c:pt>
                <c:pt idx="3996">
                  <c:v>27</c:v>
                </c:pt>
                <c:pt idx="3997">
                  <c:v>22</c:v>
                </c:pt>
                <c:pt idx="3998">
                  <c:v>28</c:v>
                </c:pt>
                <c:pt idx="3999">
                  <c:v>37</c:v>
                </c:pt>
              </c:numCache>
            </c:numRef>
          </c:xVal>
          <c:yVal>
            <c:numRef>
              <c:f>'Task 7'!$F$2:$F$4001</c:f>
              <c:numCache>
                <c:formatCode>0.00</c:formatCode>
                <c:ptCount val="4000"/>
                <c:pt idx="0">
                  <c:v>859.29</c:v>
                </c:pt>
                <c:pt idx="1">
                  <c:v>1546.81</c:v>
                </c:pt>
                <c:pt idx="2">
                  <c:v>4703.58</c:v>
                </c:pt>
                <c:pt idx="3">
                  <c:v>3377.17</c:v>
                </c:pt>
                <c:pt idx="4">
                  <c:v>3517.49</c:v>
                </c:pt>
                <c:pt idx="5">
                  <c:v>362.55</c:v>
                </c:pt>
                <c:pt idx="6">
                  <c:v>4811.17</c:v>
                </c:pt>
                <c:pt idx="7">
                  <c:v>3565.2</c:v>
                </c:pt>
                <c:pt idx="8">
                  <c:v>3805.25</c:v>
                </c:pt>
                <c:pt idx="9">
                  <c:v>2178.7199999999998</c:v>
                </c:pt>
                <c:pt idx="10">
                  <c:v>2844.93</c:v>
                </c:pt>
                <c:pt idx="11">
                  <c:v>3600.04</c:v>
                </c:pt>
                <c:pt idx="12">
                  <c:v>941.88</c:v>
                </c:pt>
                <c:pt idx="13">
                  <c:v>3300.86</c:v>
                </c:pt>
                <c:pt idx="14">
                  <c:v>1081.6199999999999</c:v>
                </c:pt>
                <c:pt idx="15">
                  <c:v>3455.67</c:v>
                </c:pt>
                <c:pt idx="16">
                  <c:v>2381.5100000000002</c:v>
                </c:pt>
                <c:pt idx="17">
                  <c:v>2784.79</c:v>
                </c:pt>
                <c:pt idx="18">
                  <c:v>1082.98</c:v>
                </c:pt>
                <c:pt idx="19">
                  <c:v>787.79</c:v>
                </c:pt>
                <c:pt idx="20">
                  <c:v>312.7</c:v>
                </c:pt>
                <c:pt idx="21">
                  <c:v>265.32</c:v>
                </c:pt>
                <c:pt idx="22">
                  <c:v>1253.6400000000001</c:v>
                </c:pt>
                <c:pt idx="23">
                  <c:v>1874.07</c:v>
                </c:pt>
                <c:pt idx="24">
                  <c:v>2561.71</c:v>
                </c:pt>
                <c:pt idx="25">
                  <c:v>1960.74</c:v>
                </c:pt>
                <c:pt idx="26">
                  <c:v>2415.44</c:v>
                </c:pt>
                <c:pt idx="27">
                  <c:v>2284.2199999999998</c:v>
                </c:pt>
                <c:pt idx="28">
                  <c:v>2118.5500000000002</c:v>
                </c:pt>
                <c:pt idx="29">
                  <c:v>4803.6000000000004</c:v>
                </c:pt>
                <c:pt idx="30">
                  <c:v>4297</c:v>
                </c:pt>
                <c:pt idx="31">
                  <c:v>804.64</c:v>
                </c:pt>
                <c:pt idx="32">
                  <c:v>2903.83</c:v>
                </c:pt>
                <c:pt idx="33">
                  <c:v>3436.78</c:v>
                </c:pt>
                <c:pt idx="34">
                  <c:v>581.5</c:v>
                </c:pt>
                <c:pt idx="35">
                  <c:v>1939.1</c:v>
                </c:pt>
                <c:pt idx="36">
                  <c:v>3252.47</c:v>
                </c:pt>
                <c:pt idx="37">
                  <c:v>3153.71</c:v>
                </c:pt>
                <c:pt idx="38">
                  <c:v>322.61</c:v>
                </c:pt>
                <c:pt idx="39">
                  <c:v>2100.4699999999998</c:v>
                </c:pt>
                <c:pt idx="40">
                  <c:v>2210.87</c:v>
                </c:pt>
                <c:pt idx="41">
                  <c:v>2128.58</c:v>
                </c:pt>
                <c:pt idx="42">
                  <c:v>3242.89</c:v>
                </c:pt>
                <c:pt idx="43">
                  <c:v>229.66</c:v>
                </c:pt>
                <c:pt idx="44">
                  <c:v>424.59</c:v>
                </c:pt>
                <c:pt idx="45">
                  <c:v>636.44000000000005</c:v>
                </c:pt>
                <c:pt idx="46">
                  <c:v>82.77</c:v>
                </c:pt>
                <c:pt idx="47">
                  <c:v>3666.86</c:v>
                </c:pt>
                <c:pt idx="48">
                  <c:v>1864.97</c:v>
                </c:pt>
                <c:pt idx="49">
                  <c:v>1992.19</c:v>
                </c:pt>
                <c:pt idx="50">
                  <c:v>1154.47</c:v>
                </c:pt>
                <c:pt idx="51">
                  <c:v>875.31</c:v>
                </c:pt>
                <c:pt idx="52">
                  <c:v>3395.86</c:v>
                </c:pt>
                <c:pt idx="53">
                  <c:v>2559.15</c:v>
                </c:pt>
                <c:pt idx="54">
                  <c:v>1803.62</c:v>
                </c:pt>
                <c:pt idx="55">
                  <c:v>2676.35</c:v>
                </c:pt>
                <c:pt idx="56">
                  <c:v>1696.76</c:v>
                </c:pt>
                <c:pt idx="57">
                  <c:v>4694.4799999999996</c:v>
                </c:pt>
                <c:pt idx="58">
                  <c:v>72.069999999999993</c:v>
                </c:pt>
                <c:pt idx="59">
                  <c:v>3510.15</c:v>
                </c:pt>
                <c:pt idx="60">
                  <c:v>1268.99</c:v>
                </c:pt>
                <c:pt idx="61">
                  <c:v>397.75</c:v>
                </c:pt>
                <c:pt idx="62">
                  <c:v>2946.65</c:v>
                </c:pt>
                <c:pt idx="63">
                  <c:v>3270.98</c:v>
                </c:pt>
                <c:pt idx="64">
                  <c:v>2968.48</c:v>
                </c:pt>
                <c:pt idx="65">
                  <c:v>3430.86</c:v>
                </c:pt>
                <c:pt idx="66">
                  <c:v>2806.15</c:v>
                </c:pt>
                <c:pt idx="67">
                  <c:v>1356.62</c:v>
                </c:pt>
                <c:pt idx="68">
                  <c:v>2905.8</c:v>
                </c:pt>
                <c:pt idx="69">
                  <c:v>2065.42</c:v>
                </c:pt>
                <c:pt idx="70">
                  <c:v>272.88</c:v>
                </c:pt>
                <c:pt idx="71">
                  <c:v>4126.3999999999996</c:v>
                </c:pt>
                <c:pt idx="72">
                  <c:v>4204.55</c:v>
                </c:pt>
                <c:pt idx="73">
                  <c:v>2130.98</c:v>
                </c:pt>
                <c:pt idx="74">
                  <c:v>1253.28</c:v>
                </c:pt>
                <c:pt idx="75">
                  <c:v>1050.29</c:v>
                </c:pt>
                <c:pt idx="76">
                  <c:v>1269.0999999999999</c:v>
                </c:pt>
                <c:pt idx="77">
                  <c:v>4229.47</c:v>
                </c:pt>
                <c:pt idx="78">
                  <c:v>3767.63</c:v>
                </c:pt>
                <c:pt idx="79">
                  <c:v>640.91</c:v>
                </c:pt>
                <c:pt idx="80">
                  <c:v>2958</c:v>
                </c:pt>
                <c:pt idx="81">
                  <c:v>4049.49</c:v>
                </c:pt>
                <c:pt idx="82">
                  <c:v>4155.03</c:v>
                </c:pt>
                <c:pt idx="83">
                  <c:v>2011.35</c:v>
                </c:pt>
                <c:pt idx="84">
                  <c:v>2365.2399999999998</c:v>
                </c:pt>
                <c:pt idx="85">
                  <c:v>2615.84</c:v>
                </c:pt>
                <c:pt idx="86">
                  <c:v>4954.33</c:v>
                </c:pt>
                <c:pt idx="87">
                  <c:v>1969.35</c:v>
                </c:pt>
                <c:pt idx="88">
                  <c:v>2083.02</c:v>
                </c:pt>
                <c:pt idx="89">
                  <c:v>4752.49</c:v>
                </c:pt>
                <c:pt idx="90">
                  <c:v>4031.47</c:v>
                </c:pt>
                <c:pt idx="91">
                  <c:v>3299.15</c:v>
                </c:pt>
                <c:pt idx="92">
                  <c:v>4132.07</c:v>
                </c:pt>
                <c:pt idx="93">
                  <c:v>1053.19</c:v>
                </c:pt>
                <c:pt idx="94">
                  <c:v>3864.26</c:v>
                </c:pt>
                <c:pt idx="95">
                  <c:v>554.26</c:v>
                </c:pt>
                <c:pt idx="96">
                  <c:v>1781.92</c:v>
                </c:pt>
                <c:pt idx="97">
                  <c:v>558.24</c:v>
                </c:pt>
                <c:pt idx="98">
                  <c:v>1132.27</c:v>
                </c:pt>
                <c:pt idx="99">
                  <c:v>4270.95</c:v>
                </c:pt>
                <c:pt idx="100">
                  <c:v>633.82000000000005</c:v>
                </c:pt>
                <c:pt idx="101">
                  <c:v>1024.68</c:v>
                </c:pt>
                <c:pt idx="102">
                  <c:v>218.83</c:v>
                </c:pt>
                <c:pt idx="103">
                  <c:v>3563.26</c:v>
                </c:pt>
                <c:pt idx="104">
                  <c:v>879.56</c:v>
                </c:pt>
                <c:pt idx="105">
                  <c:v>239.31</c:v>
                </c:pt>
                <c:pt idx="106">
                  <c:v>795.32</c:v>
                </c:pt>
                <c:pt idx="107">
                  <c:v>1606.99</c:v>
                </c:pt>
                <c:pt idx="108">
                  <c:v>4480.71</c:v>
                </c:pt>
                <c:pt idx="109">
                  <c:v>3901.29</c:v>
                </c:pt>
                <c:pt idx="110">
                  <c:v>2584.6799999999998</c:v>
                </c:pt>
                <c:pt idx="111">
                  <c:v>1894.09</c:v>
                </c:pt>
                <c:pt idx="112">
                  <c:v>2748.36</c:v>
                </c:pt>
                <c:pt idx="113">
                  <c:v>4464.8599999999997</c:v>
                </c:pt>
                <c:pt idx="114">
                  <c:v>2387</c:v>
                </c:pt>
                <c:pt idx="115">
                  <c:v>1283.8399999999999</c:v>
                </c:pt>
                <c:pt idx="116">
                  <c:v>3030.58</c:v>
                </c:pt>
                <c:pt idx="117">
                  <c:v>1729.53</c:v>
                </c:pt>
                <c:pt idx="118">
                  <c:v>2206.92</c:v>
                </c:pt>
                <c:pt idx="119">
                  <c:v>2723.27</c:v>
                </c:pt>
                <c:pt idx="120">
                  <c:v>3835.55</c:v>
                </c:pt>
                <c:pt idx="121">
                  <c:v>1348.82</c:v>
                </c:pt>
                <c:pt idx="122">
                  <c:v>487.67</c:v>
                </c:pt>
                <c:pt idx="123">
                  <c:v>3338.32</c:v>
                </c:pt>
                <c:pt idx="124">
                  <c:v>50.75</c:v>
                </c:pt>
                <c:pt idx="125">
                  <c:v>906.4</c:v>
                </c:pt>
                <c:pt idx="126">
                  <c:v>657.56</c:v>
                </c:pt>
                <c:pt idx="127">
                  <c:v>2252.12</c:v>
                </c:pt>
                <c:pt idx="128">
                  <c:v>713.95</c:v>
                </c:pt>
                <c:pt idx="129">
                  <c:v>3155.7</c:v>
                </c:pt>
                <c:pt idx="130">
                  <c:v>427.47</c:v>
                </c:pt>
                <c:pt idx="131">
                  <c:v>2997</c:v>
                </c:pt>
                <c:pt idx="132">
                  <c:v>1485.73</c:v>
                </c:pt>
                <c:pt idx="133">
                  <c:v>2607.64</c:v>
                </c:pt>
                <c:pt idx="134">
                  <c:v>1351.29</c:v>
                </c:pt>
                <c:pt idx="135">
                  <c:v>2901.66</c:v>
                </c:pt>
                <c:pt idx="136">
                  <c:v>215.33</c:v>
                </c:pt>
                <c:pt idx="137">
                  <c:v>3359.02</c:v>
                </c:pt>
                <c:pt idx="138">
                  <c:v>300.58</c:v>
                </c:pt>
                <c:pt idx="139">
                  <c:v>1076.95</c:v>
                </c:pt>
                <c:pt idx="140">
                  <c:v>1739.95</c:v>
                </c:pt>
                <c:pt idx="141">
                  <c:v>3047.27</c:v>
                </c:pt>
                <c:pt idx="142">
                  <c:v>1014.79</c:v>
                </c:pt>
                <c:pt idx="143">
                  <c:v>4764.2</c:v>
                </c:pt>
                <c:pt idx="144">
                  <c:v>3930.05</c:v>
                </c:pt>
                <c:pt idx="145">
                  <c:v>873.97</c:v>
                </c:pt>
                <c:pt idx="146">
                  <c:v>959.04</c:v>
                </c:pt>
                <c:pt idx="147">
                  <c:v>1586.65</c:v>
                </c:pt>
                <c:pt idx="148">
                  <c:v>1453.8</c:v>
                </c:pt>
                <c:pt idx="149">
                  <c:v>4889.46</c:v>
                </c:pt>
                <c:pt idx="150">
                  <c:v>2548.91</c:v>
                </c:pt>
                <c:pt idx="151">
                  <c:v>3804.77</c:v>
                </c:pt>
                <c:pt idx="152">
                  <c:v>372.53</c:v>
                </c:pt>
                <c:pt idx="153">
                  <c:v>2573.5500000000002</c:v>
                </c:pt>
                <c:pt idx="154">
                  <c:v>1761.29</c:v>
                </c:pt>
                <c:pt idx="155">
                  <c:v>4113.3999999999996</c:v>
                </c:pt>
                <c:pt idx="156">
                  <c:v>202.21</c:v>
                </c:pt>
                <c:pt idx="157">
                  <c:v>4347.1499999999996</c:v>
                </c:pt>
                <c:pt idx="158">
                  <c:v>4992.83</c:v>
                </c:pt>
                <c:pt idx="159">
                  <c:v>1387.18</c:v>
                </c:pt>
                <c:pt idx="160">
                  <c:v>4642.87</c:v>
                </c:pt>
                <c:pt idx="161">
                  <c:v>4879.8999999999996</c:v>
                </c:pt>
                <c:pt idx="162">
                  <c:v>932.08</c:v>
                </c:pt>
                <c:pt idx="163">
                  <c:v>3673.01</c:v>
                </c:pt>
                <c:pt idx="164">
                  <c:v>1275.02</c:v>
                </c:pt>
                <c:pt idx="165">
                  <c:v>2552.92</c:v>
                </c:pt>
                <c:pt idx="166">
                  <c:v>1034.27</c:v>
                </c:pt>
                <c:pt idx="167">
                  <c:v>1844.22</c:v>
                </c:pt>
                <c:pt idx="168">
                  <c:v>2034.58</c:v>
                </c:pt>
                <c:pt idx="169">
                  <c:v>2299.83</c:v>
                </c:pt>
                <c:pt idx="170">
                  <c:v>3657.96</c:v>
                </c:pt>
                <c:pt idx="171">
                  <c:v>2852.97</c:v>
                </c:pt>
                <c:pt idx="172">
                  <c:v>2168.4899999999998</c:v>
                </c:pt>
                <c:pt idx="173">
                  <c:v>2152.8200000000002</c:v>
                </c:pt>
                <c:pt idx="174">
                  <c:v>497.78</c:v>
                </c:pt>
                <c:pt idx="175">
                  <c:v>1611.31</c:v>
                </c:pt>
                <c:pt idx="176">
                  <c:v>4586.33</c:v>
                </c:pt>
                <c:pt idx="177">
                  <c:v>4680.21</c:v>
                </c:pt>
                <c:pt idx="178">
                  <c:v>2420.41</c:v>
                </c:pt>
                <c:pt idx="179">
                  <c:v>2366.73</c:v>
                </c:pt>
                <c:pt idx="180">
                  <c:v>2762.66</c:v>
                </c:pt>
                <c:pt idx="181">
                  <c:v>1559.92</c:v>
                </c:pt>
                <c:pt idx="182">
                  <c:v>2680.05</c:v>
                </c:pt>
                <c:pt idx="183">
                  <c:v>4248.76</c:v>
                </c:pt>
                <c:pt idx="184">
                  <c:v>3946.9</c:v>
                </c:pt>
                <c:pt idx="185">
                  <c:v>478.76</c:v>
                </c:pt>
                <c:pt idx="186">
                  <c:v>2323.7600000000002</c:v>
                </c:pt>
                <c:pt idx="187">
                  <c:v>2332.87</c:v>
                </c:pt>
                <c:pt idx="188">
                  <c:v>293.32</c:v>
                </c:pt>
                <c:pt idx="189">
                  <c:v>2710.58</c:v>
                </c:pt>
                <c:pt idx="190">
                  <c:v>3521.44</c:v>
                </c:pt>
                <c:pt idx="191">
                  <c:v>82.08</c:v>
                </c:pt>
                <c:pt idx="192">
                  <c:v>3767.5</c:v>
                </c:pt>
                <c:pt idx="193">
                  <c:v>2821.33</c:v>
                </c:pt>
                <c:pt idx="194">
                  <c:v>4352.9799999999996</c:v>
                </c:pt>
                <c:pt idx="195">
                  <c:v>3680.41</c:v>
                </c:pt>
                <c:pt idx="196">
                  <c:v>1251.3800000000001</c:v>
                </c:pt>
                <c:pt idx="197">
                  <c:v>2925.27</c:v>
                </c:pt>
                <c:pt idx="198">
                  <c:v>2454.67</c:v>
                </c:pt>
                <c:pt idx="199">
                  <c:v>4662.47</c:v>
                </c:pt>
                <c:pt idx="200">
                  <c:v>2943.33</c:v>
                </c:pt>
                <c:pt idx="201">
                  <c:v>2261.46</c:v>
                </c:pt>
                <c:pt idx="202">
                  <c:v>2679.53</c:v>
                </c:pt>
                <c:pt idx="203">
                  <c:v>1290.6600000000001</c:v>
                </c:pt>
                <c:pt idx="204">
                  <c:v>211.31</c:v>
                </c:pt>
                <c:pt idx="205">
                  <c:v>3582.85</c:v>
                </c:pt>
                <c:pt idx="206">
                  <c:v>419.94</c:v>
                </c:pt>
                <c:pt idx="207">
                  <c:v>4422.18</c:v>
                </c:pt>
                <c:pt idx="208">
                  <c:v>3277.47</c:v>
                </c:pt>
                <c:pt idx="209">
                  <c:v>4264.38</c:v>
                </c:pt>
                <c:pt idx="210">
                  <c:v>647.38</c:v>
                </c:pt>
                <c:pt idx="211">
                  <c:v>3097.39</c:v>
                </c:pt>
                <c:pt idx="212">
                  <c:v>619.80999999999995</c:v>
                </c:pt>
                <c:pt idx="213">
                  <c:v>3697.98</c:v>
                </c:pt>
                <c:pt idx="214">
                  <c:v>4559.22</c:v>
                </c:pt>
                <c:pt idx="215">
                  <c:v>1787.05</c:v>
                </c:pt>
                <c:pt idx="216">
                  <c:v>901.68</c:v>
                </c:pt>
                <c:pt idx="217">
                  <c:v>2934.72</c:v>
                </c:pt>
                <c:pt idx="218">
                  <c:v>1058.57</c:v>
                </c:pt>
                <c:pt idx="219">
                  <c:v>3988.42</c:v>
                </c:pt>
                <c:pt idx="220">
                  <c:v>2727.47</c:v>
                </c:pt>
                <c:pt idx="221">
                  <c:v>1765.49</c:v>
                </c:pt>
                <c:pt idx="222">
                  <c:v>4383.76</c:v>
                </c:pt>
                <c:pt idx="223">
                  <c:v>4240.6400000000003</c:v>
                </c:pt>
                <c:pt idx="224">
                  <c:v>273.83999999999997</c:v>
                </c:pt>
                <c:pt idx="225">
                  <c:v>152.53</c:v>
                </c:pt>
                <c:pt idx="226">
                  <c:v>1407.97</c:v>
                </c:pt>
                <c:pt idx="227">
                  <c:v>4083.3</c:v>
                </c:pt>
                <c:pt idx="228">
                  <c:v>2147.9299999999998</c:v>
                </c:pt>
                <c:pt idx="229">
                  <c:v>4147.42</c:v>
                </c:pt>
                <c:pt idx="230">
                  <c:v>1000.26</c:v>
                </c:pt>
                <c:pt idx="231">
                  <c:v>464</c:v>
                </c:pt>
                <c:pt idx="232">
                  <c:v>1591.64</c:v>
                </c:pt>
                <c:pt idx="233">
                  <c:v>4954.6400000000003</c:v>
                </c:pt>
                <c:pt idx="234">
                  <c:v>325.22000000000003</c:v>
                </c:pt>
                <c:pt idx="235">
                  <c:v>4535.9399999999996</c:v>
                </c:pt>
                <c:pt idx="236">
                  <c:v>296.61</c:v>
                </c:pt>
                <c:pt idx="237">
                  <c:v>1395.71</c:v>
                </c:pt>
                <c:pt idx="238">
                  <c:v>2443.79</c:v>
                </c:pt>
                <c:pt idx="239">
                  <c:v>2050.02</c:v>
                </c:pt>
                <c:pt idx="240">
                  <c:v>2692.03</c:v>
                </c:pt>
                <c:pt idx="241">
                  <c:v>2045.78</c:v>
                </c:pt>
                <c:pt idx="242">
                  <c:v>4115.93</c:v>
                </c:pt>
                <c:pt idx="243">
                  <c:v>3825.01</c:v>
                </c:pt>
                <c:pt idx="244">
                  <c:v>4031.06</c:v>
                </c:pt>
                <c:pt idx="245">
                  <c:v>1875.67</c:v>
                </c:pt>
                <c:pt idx="246">
                  <c:v>59</c:v>
                </c:pt>
                <c:pt idx="247">
                  <c:v>4748.67</c:v>
                </c:pt>
                <c:pt idx="248">
                  <c:v>3074.29</c:v>
                </c:pt>
                <c:pt idx="249">
                  <c:v>4723.8900000000003</c:v>
                </c:pt>
                <c:pt idx="250">
                  <c:v>2765.73</c:v>
                </c:pt>
                <c:pt idx="251">
                  <c:v>4798.7</c:v>
                </c:pt>
                <c:pt idx="252">
                  <c:v>1903.26</c:v>
                </c:pt>
                <c:pt idx="253">
                  <c:v>1728.17</c:v>
                </c:pt>
                <c:pt idx="254">
                  <c:v>1169.1500000000001</c:v>
                </c:pt>
                <c:pt idx="255">
                  <c:v>1976.5</c:v>
                </c:pt>
                <c:pt idx="256">
                  <c:v>3714.22</c:v>
                </c:pt>
                <c:pt idx="257">
                  <c:v>3563.17</c:v>
                </c:pt>
                <c:pt idx="258">
                  <c:v>3986.86</c:v>
                </c:pt>
                <c:pt idx="259">
                  <c:v>661.84</c:v>
                </c:pt>
                <c:pt idx="260">
                  <c:v>2388.75</c:v>
                </c:pt>
                <c:pt idx="261">
                  <c:v>3419.8</c:v>
                </c:pt>
                <c:pt idx="262">
                  <c:v>3525.34</c:v>
                </c:pt>
                <c:pt idx="263">
                  <c:v>438.53</c:v>
                </c:pt>
                <c:pt idx="264">
                  <c:v>1947.55</c:v>
                </c:pt>
                <c:pt idx="265">
                  <c:v>4684.16</c:v>
                </c:pt>
                <c:pt idx="266">
                  <c:v>118.07</c:v>
                </c:pt>
                <c:pt idx="267">
                  <c:v>4683.04</c:v>
                </c:pt>
                <c:pt idx="268">
                  <c:v>2731.26</c:v>
                </c:pt>
                <c:pt idx="269">
                  <c:v>3012.88</c:v>
                </c:pt>
                <c:pt idx="270">
                  <c:v>1877.37</c:v>
                </c:pt>
                <c:pt idx="271">
                  <c:v>2634.24</c:v>
                </c:pt>
                <c:pt idx="272">
                  <c:v>2112.39</c:v>
                </c:pt>
                <c:pt idx="273">
                  <c:v>1184.5899999999999</c:v>
                </c:pt>
                <c:pt idx="274">
                  <c:v>3836.47</c:v>
                </c:pt>
                <c:pt idx="275">
                  <c:v>781.32</c:v>
                </c:pt>
                <c:pt idx="276">
                  <c:v>2175.35</c:v>
                </c:pt>
                <c:pt idx="277">
                  <c:v>840.44</c:v>
                </c:pt>
                <c:pt idx="278">
                  <c:v>1375.14</c:v>
                </c:pt>
                <c:pt idx="279">
                  <c:v>4338.88</c:v>
                </c:pt>
                <c:pt idx="280">
                  <c:v>877.67</c:v>
                </c:pt>
                <c:pt idx="281">
                  <c:v>2915.13</c:v>
                </c:pt>
                <c:pt idx="282">
                  <c:v>1825.2</c:v>
                </c:pt>
                <c:pt idx="283">
                  <c:v>1240.92</c:v>
                </c:pt>
                <c:pt idx="284">
                  <c:v>1748.99</c:v>
                </c:pt>
                <c:pt idx="285">
                  <c:v>509.4</c:v>
                </c:pt>
                <c:pt idx="286">
                  <c:v>1853.75</c:v>
                </c:pt>
                <c:pt idx="287">
                  <c:v>1306.1300000000001</c:v>
                </c:pt>
                <c:pt idx="288">
                  <c:v>2633.39</c:v>
                </c:pt>
                <c:pt idx="289">
                  <c:v>3938.09</c:v>
                </c:pt>
                <c:pt idx="290">
                  <c:v>4400.2299999999996</c:v>
                </c:pt>
                <c:pt idx="291">
                  <c:v>2004.23</c:v>
                </c:pt>
                <c:pt idx="292">
                  <c:v>1878.24</c:v>
                </c:pt>
                <c:pt idx="293">
                  <c:v>821.04</c:v>
                </c:pt>
                <c:pt idx="294">
                  <c:v>3688.49</c:v>
                </c:pt>
                <c:pt idx="295">
                  <c:v>2626.75</c:v>
                </c:pt>
                <c:pt idx="296">
                  <c:v>2909.02</c:v>
                </c:pt>
                <c:pt idx="297">
                  <c:v>1208.05</c:v>
                </c:pt>
                <c:pt idx="298">
                  <c:v>3040.56</c:v>
                </c:pt>
                <c:pt idx="299">
                  <c:v>3113.48</c:v>
                </c:pt>
                <c:pt idx="300">
                  <c:v>1925.06</c:v>
                </c:pt>
                <c:pt idx="301">
                  <c:v>586.41999999999996</c:v>
                </c:pt>
                <c:pt idx="302">
                  <c:v>3918.22</c:v>
                </c:pt>
                <c:pt idx="303">
                  <c:v>1081.32</c:v>
                </c:pt>
                <c:pt idx="304">
                  <c:v>3764.38</c:v>
                </c:pt>
                <c:pt idx="305">
                  <c:v>1054.04</c:v>
                </c:pt>
                <c:pt idx="306">
                  <c:v>478.01</c:v>
                </c:pt>
                <c:pt idx="307">
                  <c:v>3815.58</c:v>
                </c:pt>
                <c:pt idx="308">
                  <c:v>2044.96</c:v>
                </c:pt>
                <c:pt idx="309">
                  <c:v>2231.1999999999998</c:v>
                </c:pt>
                <c:pt idx="310">
                  <c:v>835.26</c:v>
                </c:pt>
                <c:pt idx="311">
                  <c:v>565.91</c:v>
                </c:pt>
                <c:pt idx="312">
                  <c:v>3180.04</c:v>
                </c:pt>
                <c:pt idx="313">
                  <c:v>1510.87</c:v>
                </c:pt>
                <c:pt idx="314">
                  <c:v>1717.94</c:v>
                </c:pt>
                <c:pt idx="315">
                  <c:v>2608.11</c:v>
                </c:pt>
                <c:pt idx="316">
                  <c:v>2453.8000000000002</c:v>
                </c:pt>
                <c:pt idx="317">
                  <c:v>1954.44</c:v>
                </c:pt>
                <c:pt idx="318">
                  <c:v>4784.1099999999997</c:v>
                </c:pt>
                <c:pt idx="319">
                  <c:v>1608.13</c:v>
                </c:pt>
                <c:pt idx="320">
                  <c:v>687.26</c:v>
                </c:pt>
                <c:pt idx="321">
                  <c:v>71.790000000000006</c:v>
                </c:pt>
                <c:pt idx="322">
                  <c:v>2747.19</c:v>
                </c:pt>
                <c:pt idx="323">
                  <c:v>1387.68</c:v>
                </c:pt>
                <c:pt idx="324">
                  <c:v>2530.77</c:v>
                </c:pt>
                <c:pt idx="325">
                  <c:v>2529.89</c:v>
                </c:pt>
                <c:pt idx="326">
                  <c:v>605.21</c:v>
                </c:pt>
                <c:pt idx="327">
                  <c:v>3012.37</c:v>
                </c:pt>
                <c:pt idx="328">
                  <c:v>4914.08</c:v>
                </c:pt>
                <c:pt idx="329">
                  <c:v>3146.59</c:v>
                </c:pt>
                <c:pt idx="330">
                  <c:v>2023.95</c:v>
                </c:pt>
                <c:pt idx="331">
                  <c:v>4451.08</c:v>
                </c:pt>
                <c:pt idx="332">
                  <c:v>2843.57</c:v>
                </c:pt>
                <c:pt idx="333">
                  <c:v>3288.61</c:v>
                </c:pt>
                <c:pt idx="334">
                  <c:v>3947.42</c:v>
                </c:pt>
                <c:pt idx="335">
                  <c:v>1899.53</c:v>
                </c:pt>
                <c:pt idx="336">
                  <c:v>3347.49</c:v>
                </c:pt>
                <c:pt idx="337">
                  <c:v>2832.18</c:v>
                </c:pt>
                <c:pt idx="338">
                  <c:v>101.35</c:v>
                </c:pt>
                <c:pt idx="339">
                  <c:v>2627.5</c:v>
                </c:pt>
                <c:pt idx="340">
                  <c:v>1562.89</c:v>
                </c:pt>
                <c:pt idx="341">
                  <c:v>2368.94</c:v>
                </c:pt>
                <c:pt idx="342">
                  <c:v>2670.33</c:v>
                </c:pt>
                <c:pt idx="343">
                  <c:v>1316.85</c:v>
                </c:pt>
                <c:pt idx="344">
                  <c:v>599.64</c:v>
                </c:pt>
                <c:pt idx="345">
                  <c:v>158.33000000000001</c:v>
                </c:pt>
                <c:pt idx="346">
                  <c:v>4751.08</c:v>
                </c:pt>
                <c:pt idx="347">
                  <c:v>3047.98</c:v>
                </c:pt>
                <c:pt idx="348">
                  <c:v>3474.13</c:v>
                </c:pt>
                <c:pt idx="349">
                  <c:v>1313.41</c:v>
                </c:pt>
                <c:pt idx="350">
                  <c:v>318.77999999999997</c:v>
                </c:pt>
                <c:pt idx="351">
                  <c:v>3933.43</c:v>
                </c:pt>
                <c:pt idx="352">
                  <c:v>882.28</c:v>
                </c:pt>
                <c:pt idx="353">
                  <c:v>4587.97</c:v>
                </c:pt>
                <c:pt idx="354">
                  <c:v>3805.92</c:v>
                </c:pt>
                <c:pt idx="355">
                  <c:v>1119.46</c:v>
                </c:pt>
                <c:pt idx="356">
                  <c:v>4095.13</c:v>
                </c:pt>
                <c:pt idx="357">
                  <c:v>587.65</c:v>
                </c:pt>
                <c:pt idx="358">
                  <c:v>276.04000000000002</c:v>
                </c:pt>
                <c:pt idx="359">
                  <c:v>4655.76</c:v>
                </c:pt>
                <c:pt idx="360">
                  <c:v>1811.45</c:v>
                </c:pt>
                <c:pt idx="361">
                  <c:v>1352.23</c:v>
                </c:pt>
                <c:pt idx="362">
                  <c:v>2542.84</c:v>
                </c:pt>
                <c:pt idx="363">
                  <c:v>3678.54</c:v>
                </c:pt>
                <c:pt idx="364">
                  <c:v>1858.07</c:v>
                </c:pt>
                <c:pt idx="365">
                  <c:v>1643.46</c:v>
                </c:pt>
                <c:pt idx="366">
                  <c:v>3596.04</c:v>
                </c:pt>
                <c:pt idx="367">
                  <c:v>623.41999999999996</c:v>
                </c:pt>
                <c:pt idx="368">
                  <c:v>4159.41</c:v>
                </c:pt>
                <c:pt idx="369">
                  <c:v>422.54</c:v>
                </c:pt>
                <c:pt idx="370">
                  <c:v>4636.57</c:v>
                </c:pt>
                <c:pt idx="371">
                  <c:v>2858.13</c:v>
                </c:pt>
                <c:pt idx="372">
                  <c:v>213.54</c:v>
                </c:pt>
                <c:pt idx="373">
                  <c:v>1488.39</c:v>
                </c:pt>
                <c:pt idx="374">
                  <c:v>2936.81</c:v>
                </c:pt>
                <c:pt idx="375">
                  <c:v>2270.87</c:v>
                </c:pt>
                <c:pt idx="376">
                  <c:v>872.63</c:v>
                </c:pt>
                <c:pt idx="377">
                  <c:v>3090.39</c:v>
                </c:pt>
                <c:pt idx="378">
                  <c:v>3915.94</c:v>
                </c:pt>
                <c:pt idx="379">
                  <c:v>4548.37</c:v>
                </c:pt>
                <c:pt idx="380">
                  <c:v>1736.1</c:v>
                </c:pt>
                <c:pt idx="381">
                  <c:v>3030.3</c:v>
                </c:pt>
                <c:pt idx="382">
                  <c:v>3844.92</c:v>
                </c:pt>
                <c:pt idx="383">
                  <c:v>3149.85</c:v>
                </c:pt>
                <c:pt idx="384">
                  <c:v>196.66</c:v>
                </c:pt>
                <c:pt idx="385">
                  <c:v>2104.66</c:v>
                </c:pt>
                <c:pt idx="386">
                  <c:v>1973.55</c:v>
                </c:pt>
                <c:pt idx="387">
                  <c:v>1997.57</c:v>
                </c:pt>
                <c:pt idx="388">
                  <c:v>1585.3</c:v>
                </c:pt>
                <c:pt idx="389">
                  <c:v>1629.45</c:v>
                </c:pt>
                <c:pt idx="390">
                  <c:v>3200.45</c:v>
                </c:pt>
                <c:pt idx="391">
                  <c:v>2611.96</c:v>
                </c:pt>
                <c:pt idx="392">
                  <c:v>701.35</c:v>
                </c:pt>
                <c:pt idx="393">
                  <c:v>579.08000000000004</c:v>
                </c:pt>
                <c:pt idx="394">
                  <c:v>1543.72</c:v>
                </c:pt>
                <c:pt idx="395">
                  <c:v>3242.24</c:v>
                </c:pt>
                <c:pt idx="396">
                  <c:v>3205.57</c:v>
                </c:pt>
                <c:pt idx="397">
                  <c:v>4326.95</c:v>
                </c:pt>
                <c:pt idx="398">
                  <c:v>4237.95</c:v>
                </c:pt>
                <c:pt idx="399">
                  <c:v>2654.9</c:v>
                </c:pt>
                <c:pt idx="400">
                  <c:v>4725.34</c:v>
                </c:pt>
                <c:pt idx="401">
                  <c:v>4913.43</c:v>
                </c:pt>
                <c:pt idx="402">
                  <c:v>3606.92</c:v>
                </c:pt>
                <c:pt idx="403">
                  <c:v>3181.67</c:v>
                </c:pt>
                <c:pt idx="404">
                  <c:v>2379.5100000000002</c:v>
                </c:pt>
                <c:pt idx="405">
                  <c:v>1467.12</c:v>
                </c:pt>
                <c:pt idx="406">
                  <c:v>2869.73</c:v>
                </c:pt>
                <c:pt idx="407">
                  <c:v>275.35000000000002</c:v>
                </c:pt>
                <c:pt idx="408">
                  <c:v>3956.33</c:v>
                </c:pt>
                <c:pt idx="409">
                  <c:v>777.75</c:v>
                </c:pt>
                <c:pt idx="410">
                  <c:v>2033.72</c:v>
                </c:pt>
                <c:pt idx="411">
                  <c:v>2067.4899999999998</c:v>
                </c:pt>
                <c:pt idx="412">
                  <c:v>804.25</c:v>
                </c:pt>
                <c:pt idx="413">
                  <c:v>3192.94</c:v>
                </c:pt>
                <c:pt idx="414">
                  <c:v>3961.53</c:v>
                </c:pt>
                <c:pt idx="415">
                  <c:v>4673.93</c:v>
                </c:pt>
                <c:pt idx="416">
                  <c:v>3075.53</c:v>
                </c:pt>
                <c:pt idx="417">
                  <c:v>4298.16</c:v>
                </c:pt>
                <c:pt idx="418">
                  <c:v>3686.95</c:v>
                </c:pt>
                <c:pt idx="419">
                  <c:v>2440.89</c:v>
                </c:pt>
                <c:pt idx="420">
                  <c:v>1958.06</c:v>
                </c:pt>
                <c:pt idx="421">
                  <c:v>1011.3</c:v>
                </c:pt>
                <c:pt idx="422">
                  <c:v>2472.14</c:v>
                </c:pt>
                <c:pt idx="423">
                  <c:v>4762.26</c:v>
                </c:pt>
                <c:pt idx="424">
                  <c:v>4551.51</c:v>
                </c:pt>
                <c:pt idx="425">
                  <c:v>778.34</c:v>
                </c:pt>
                <c:pt idx="426">
                  <c:v>3323.74</c:v>
                </c:pt>
                <c:pt idx="427">
                  <c:v>4040.89</c:v>
                </c:pt>
                <c:pt idx="428">
                  <c:v>1870.44</c:v>
                </c:pt>
                <c:pt idx="429">
                  <c:v>3142.49</c:v>
                </c:pt>
                <c:pt idx="430">
                  <c:v>4466.6400000000003</c:v>
                </c:pt>
                <c:pt idx="431">
                  <c:v>2986.4</c:v>
                </c:pt>
                <c:pt idx="432">
                  <c:v>1986.99</c:v>
                </c:pt>
                <c:pt idx="433">
                  <c:v>2093.9299999999998</c:v>
                </c:pt>
                <c:pt idx="434">
                  <c:v>4584.59</c:v>
                </c:pt>
                <c:pt idx="435">
                  <c:v>974.86</c:v>
                </c:pt>
                <c:pt idx="436">
                  <c:v>1313.21</c:v>
                </c:pt>
                <c:pt idx="437">
                  <c:v>4212.21</c:v>
                </c:pt>
                <c:pt idx="438">
                  <c:v>2406.15</c:v>
                </c:pt>
                <c:pt idx="439">
                  <c:v>3494.36</c:v>
                </c:pt>
                <c:pt idx="440">
                  <c:v>3724.52</c:v>
                </c:pt>
                <c:pt idx="441">
                  <c:v>4350.38</c:v>
                </c:pt>
                <c:pt idx="442">
                  <c:v>4373.8100000000004</c:v>
                </c:pt>
                <c:pt idx="443">
                  <c:v>4101.04</c:v>
                </c:pt>
                <c:pt idx="444">
                  <c:v>3326.03</c:v>
                </c:pt>
                <c:pt idx="445">
                  <c:v>669.76</c:v>
                </c:pt>
                <c:pt idx="446">
                  <c:v>2906.79</c:v>
                </c:pt>
                <c:pt idx="447">
                  <c:v>1083.31</c:v>
                </c:pt>
                <c:pt idx="448">
                  <c:v>193.64</c:v>
                </c:pt>
                <c:pt idx="449">
                  <c:v>3154.25</c:v>
                </c:pt>
                <c:pt idx="450">
                  <c:v>4809.3100000000004</c:v>
                </c:pt>
                <c:pt idx="451">
                  <c:v>2267.37</c:v>
                </c:pt>
                <c:pt idx="452">
                  <c:v>398.13</c:v>
                </c:pt>
                <c:pt idx="453">
                  <c:v>1692.79</c:v>
                </c:pt>
                <c:pt idx="454">
                  <c:v>1834.43</c:v>
                </c:pt>
                <c:pt idx="455">
                  <c:v>2753.34</c:v>
                </c:pt>
                <c:pt idx="456">
                  <c:v>4388.68</c:v>
                </c:pt>
                <c:pt idx="457">
                  <c:v>4667.93</c:v>
                </c:pt>
                <c:pt idx="458">
                  <c:v>976.14</c:v>
                </c:pt>
                <c:pt idx="459">
                  <c:v>281.39</c:v>
                </c:pt>
                <c:pt idx="460">
                  <c:v>1460.11</c:v>
                </c:pt>
                <c:pt idx="461">
                  <c:v>1022.02</c:v>
                </c:pt>
                <c:pt idx="462">
                  <c:v>2637.37</c:v>
                </c:pt>
                <c:pt idx="463">
                  <c:v>1538.27</c:v>
                </c:pt>
                <c:pt idx="464">
                  <c:v>3269.09</c:v>
                </c:pt>
                <c:pt idx="465">
                  <c:v>417.48</c:v>
                </c:pt>
                <c:pt idx="466">
                  <c:v>4804.3900000000003</c:v>
                </c:pt>
                <c:pt idx="467">
                  <c:v>109.58</c:v>
                </c:pt>
                <c:pt idx="468">
                  <c:v>1304.68</c:v>
                </c:pt>
                <c:pt idx="469">
                  <c:v>841.35</c:v>
                </c:pt>
                <c:pt idx="470">
                  <c:v>242.92</c:v>
                </c:pt>
                <c:pt idx="471">
                  <c:v>1107.83</c:v>
                </c:pt>
                <c:pt idx="472">
                  <c:v>2154.71</c:v>
                </c:pt>
                <c:pt idx="473">
                  <c:v>4722.4399999999996</c:v>
                </c:pt>
                <c:pt idx="474">
                  <c:v>4055.55</c:v>
                </c:pt>
                <c:pt idx="475">
                  <c:v>4581.83</c:v>
                </c:pt>
                <c:pt idx="476">
                  <c:v>714.76</c:v>
                </c:pt>
                <c:pt idx="477">
                  <c:v>3971.01</c:v>
                </c:pt>
                <c:pt idx="478">
                  <c:v>756.27</c:v>
                </c:pt>
                <c:pt idx="479">
                  <c:v>3932.01</c:v>
                </c:pt>
                <c:pt idx="480">
                  <c:v>4313.04</c:v>
                </c:pt>
                <c:pt idx="481">
                  <c:v>2880.15</c:v>
                </c:pt>
                <c:pt idx="482">
                  <c:v>443.68</c:v>
                </c:pt>
                <c:pt idx="483">
                  <c:v>750.99</c:v>
                </c:pt>
                <c:pt idx="484">
                  <c:v>4836.93</c:v>
                </c:pt>
                <c:pt idx="485">
                  <c:v>1283.8800000000001</c:v>
                </c:pt>
                <c:pt idx="486">
                  <c:v>4424.4799999999996</c:v>
                </c:pt>
                <c:pt idx="487">
                  <c:v>3156.44</c:v>
                </c:pt>
                <c:pt idx="488">
                  <c:v>2642.2</c:v>
                </c:pt>
                <c:pt idx="489">
                  <c:v>89.82</c:v>
                </c:pt>
                <c:pt idx="490">
                  <c:v>2010.13</c:v>
                </c:pt>
                <c:pt idx="491">
                  <c:v>2174.9699999999998</c:v>
                </c:pt>
                <c:pt idx="492">
                  <c:v>1684.31</c:v>
                </c:pt>
                <c:pt idx="493">
                  <c:v>1246.9100000000001</c:v>
                </c:pt>
                <c:pt idx="494">
                  <c:v>3341.24</c:v>
                </c:pt>
                <c:pt idx="495">
                  <c:v>734.13</c:v>
                </c:pt>
                <c:pt idx="496">
                  <c:v>3713.15</c:v>
                </c:pt>
                <c:pt idx="497">
                  <c:v>1847.34</c:v>
                </c:pt>
                <c:pt idx="498">
                  <c:v>1072.5999999999999</c:v>
                </c:pt>
                <c:pt idx="499">
                  <c:v>1290.3599999999999</c:v>
                </c:pt>
                <c:pt idx="500">
                  <c:v>594.74</c:v>
                </c:pt>
                <c:pt idx="501">
                  <c:v>3029.39</c:v>
                </c:pt>
                <c:pt idx="502">
                  <c:v>1133.72</c:v>
                </c:pt>
                <c:pt idx="503">
                  <c:v>1715.28</c:v>
                </c:pt>
                <c:pt idx="504">
                  <c:v>3001.85</c:v>
                </c:pt>
                <c:pt idx="505">
                  <c:v>3981.19</c:v>
                </c:pt>
                <c:pt idx="506">
                  <c:v>4835.71</c:v>
                </c:pt>
                <c:pt idx="507">
                  <c:v>807.55</c:v>
                </c:pt>
                <c:pt idx="508">
                  <c:v>4846.66</c:v>
                </c:pt>
                <c:pt idx="509">
                  <c:v>942.53</c:v>
                </c:pt>
                <c:pt idx="510">
                  <c:v>4468.1000000000004</c:v>
                </c:pt>
                <c:pt idx="511">
                  <c:v>1539.39</c:v>
                </c:pt>
                <c:pt idx="512">
                  <c:v>4432.6499999999996</c:v>
                </c:pt>
                <c:pt idx="513">
                  <c:v>3665.8</c:v>
                </c:pt>
                <c:pt idx="514">
                  <c:v>3570.62</c:v>
                </c:pt>
                <c:pt idx="515">
                  <c:v>1365.35</c:v>
                </c:pt>
                <c:pt idx="516">
                  <c:v>2187.34</c:v>
                </c:pt>
                <c:pt idx="517">
                  <c:v>4619.55</c:v>
                </c:pt>
                <c:pt idx="518">
                  <c:v>666.03</c:v>
                </c:pt>
                <c:pt idx="519">
                  <c:v>2224.1799999999998</c:v>
                </c:pt>
                <c:pt idx="520">
                  <c:v>1552</c:v>
                </c:pt>
                <c:pt idx="521">
                  <c:v>2958.85</c:v>
                </c:pt>
                <c:pt idx="522">
                  <c:v>4314.87</c:v>
                </c:pt>
                <c:pt idx="523">
                  <c:v>1496.03</c:v>
                </c:pt>
                <c:pt idx="524">
                  <c:v>4212.0200000000004</c:v>
                </c:pt>
                <c:pt idx="525">
                  <c:v>3878.86</c:v>
                </c:pt>
                <c:pt idx="526">
                  <c:v>1979.35</c:v>
                </c:pt>
                <c:pt idx="527">
                  <c:v>306.8</c:v>
                </c:pt>
                <c:pt idx="528">
                  <c:v>1511.4</c:v>
                </c:pt>
                <c:pt idx="529">
                  <c:v>3419.3</c:v>
                </c:pt>
                <c:pt idx="530">
                  <c:v>4656.6499999999996</c:v>
                </c:pt>
                <c:pt idx="531">
                  <c:v>414.85</c:v>
                </c:pt>
                <c:pt idx="532">
                  <c:v>886.58</c:v>
                </c:pt>
                <c:pt idx="533">
                  <c:v>1043.81</c:v>
                </c:pt>
                <c:pt idx="534">
                  <c:v>1549.71</c:v>
                </c:pt>
                <c:pt idx="535">
                  <c:v>2272.56</c:v>
                </c:pt>
                <c:pt idx="536">
                  <c:v>4916.2700000000004</c:v>
                </c:pt>
                <c:pt idx="537">
                  <c:v>55.33</c:v>
                </c:pt>
                <c:pt idx="538">
                  <c:v>3625.04</c:v>
                </c:pt>
                <c:pt idx="539">
                  <c:v>4509.3900000000003</c:v>
                </c:pt>
                <c:pt idx="540">
                  <c:v>3734.62</c:v>
                </c:pt>
                <c:pt idx="541">
                  <c:v>4433.99</c:v>
                </c:pt>
                <c:pt idx="542">
                  <c:v>867.7</c:v>
                </c:pt>
                <c:pt idx="543">
                  <c:v>3023.71</c:v>
                </c:pt>
                <c:pt idx="544">
                  <c:v>2426.64</c:v>
                </c:pt>
                <c:pt idx="545">
                  <c:v>3068.25</c:v>
                </c:pt>
                <c:pt idx="546">
                  <c:v>2828.25</c:v>
                </c:pt>
                <c:pt idx="547">
                  <c:v>2085.4699999999998</c:v>
                </c:pt>
                <c:pt idx="548">
                  <c:v>142.56</c:v>
                </c:pt>
                <c:pt idx="549">
                  <c:v>2926.63</c:v>
                </c:pt>
                <c:pt idx="550">
                  <c:v>3504.64</c:v>
                </c:pt>
                <c:pt idx="551">
                  <c:v>3806.78</c:v>
                </c:pt>
                <c:pt idx="552">
                  <c:v>4630.57</c:v>
                </c:pt>
                <c:pt idx="553">
                  <c:v>562.66</c:v>
                </c:pt>
                <c:pt idx="554">
                  <c:v>1023.79</c:v>
                </c:pt>
                <c:pt idx="555">
                  <c:v>3652.59</c:v>
                </c:pt>
                <c:pt idx="556">
                  <c:v>1655.44</c:v>
                </c:pt>
                <c:pt idx="557">
                  <c:v>378.63</c:v>
                </c:pt>
                <c:pt idx="558">
                  <c:v>4052.53</c:v>
                </c:pt>
                <c:pt idx="559">
                  <c:v>1807.03</c:v>
                </c:pt>
                <c:pt idx="560">
                  <c:v>2918.32</c:v>
                </c:pt>
                <c:pt idx="561">
                  <c:v>411.4</c:v>
                </c:pt>
                <c:pt idx="562">
                  <c:v>2899.67</c:v>
                </c:pt>
                <c:pt idx="563">
                  <c:v>566.52</c:v>
                </c:pt>
                <c:pt idx="564">
                  <c:v>3281.47</c:v>
                </c:pt>
                <c:pt idx="565">
                  <c:v>1914.2</c:v>
                </c:pt>
                <c:pt idx="566">
                  <c:v>377.71</c:v>
                </c:pt>
                <c:pt idx="567">
                  <c:v>4117.8</c:v>
                </c:pt>
                <c:pt idx="568">
                  <c:v>4574.1099999999997</c:v>
                </c:pt>
                <c:pt idx="569">
                  <c:v>2565.13</c:v>
                </c:pt>
                <c:pt idx="570">
                  <c:v>238.89</c:v>
                </c:pt>
                <c:pt idx="571">
                  <c:v>4016.78</c:v>
                </c:pt>
                <c:pt idx="572">
                  <c:v>1654.9</c:v>
                </c:pt>
                <c:pt idx="573">
                  <c:v>3493.46</c:v>
                </c:pt>
                <c:pt idx="574">
                  <c:v>3964.45</c:v>
                </c:pt>
                <c:pt idx="575">
                  <c:v>4829.17</c:v>
                </c:pt>
                <c:pt idx="576">
                  <c:v>1750.5</c:v>
                </c:pt>
                <c:pt idx="577">
                  <c:v>2553.42</c:v>
                </c:pt>
                <c:pt idx="578">
                  <c:v>3447.74</c:v>
                </c:pt>
                <c:pt idx="579">
                  <c:v>3709.48</c:v>
                </c:pt>
                <c:pt idx="580">
                  <c:v>1304.73</c:v>
                </c:pt>
                <c:pt idx="581">
                  <c:v>4084</c:v>
                </c:pt>
                <c:pt idx="582">
                  <c:v>2596.75</c:v>
                </c:pt>
                <c:pt idx="583">
                  <c:v>3442.22</c:v>
                </c:pt>
                <c:pt idx="584">
                  <c:v>1413.86</c:v>
                </c:pt>
                <c:pt idx="585">
                  <c:v>4068.17</c:v>
                </c:pt>
                <c:pt idx="586">
                  <c:v>3478.36</c:v>
                </c:pt>
                <c:pt idx="587">
                  <c:v>172.12</c:v>
                </c:pt>
                <c:pt idx="588">
                  <c:v>2052.8200000000002</c:v>
                </c:pt>
                <c:pt idx="589">
                  <c:v>1524.48</c:v>
                </c:pt>
                <c:pt idx="590">
                  <c:v>211.54</c:v>
                </c:pt>
                <c:pt idx="591">
                  <c:v>3026.39</c:v>
                </c:pt>
                <c:pt idx="592">
                  <c:v>3958.88</c:v>
                </c:pt>
                <c:pt idx="593">
                  <c:v>1436.92</c:v>
                </c:pt>
                <c:pt idx="594">
                  <c:v>1949.45</c:v>
                </c:pt>
                <c:pt idx="595">
                  <c:v>2580.63</c:v>
                </c:pt>
                <c:pt idx="596">
                  <c:v>2879.99</c:v>
                </c:pt>
                <c:pt idx="597">
                  <c:v>1079.75</c:v>
                </c:pt>
                <c:pt idx="598">
                  <c:v>4808.54</c:v>
                </c:pt>
                <c:pt idx="599">
                  <c:v>4773.25</c:v>
                </c:pt>
                <c:pt idx="600">
                  <c:v>3692.33</c:v>
                </c:pt>
                <c:pt idx="601">
                  <c:v>247.63</c:v>
                </c:pt>
                <c:pt idx="602">
                  <c:v>2692.92</c:v>
                </c:pt>
                <c:pt idx="603">
                  <c:v>672.79</c:v>
                </c:pt>
                <c:pt idx="604">
                  <c:v>1517.75</c:v>
                </c:pt>
                <c:pt idx="605">
                  <c:v>4911.1899999999996</c:v>
                </c:pt>
                <c:pt idx="606">
                  <c:v>2203.7199999999998</c:v>
                </c:pt>
                <c:pt idx="607">
                  <c:v>1020.23</c:v>
                </c:pt>
                <c:pt idx="608">
                  <c:v>97.62</c:v>
                </c:pt>
                <c:pt idx="609">
                  <c:v>1558.49</c:v>
                </c:pt>
                <c:pt idx="610">
                  <c:v>3179.71</c:v>
                </c:pt>
                <c:pt idx="611">
                  <c:v>4179.08</c:v>
                </c:pt>
                <c:pt idx="612">
                  <c:v>3248.43</c:v>
                </c:pt>
                <c:pt idx="613">
                  <c:v>319.47000000000003</c:v>
                </c:pt>
                <c:pt idx="614">
                  <c:v>4085.94</c:v>
                </c:pt>
                <c:pt idx="615">
                  <c:v>3987.19</c:v>
                </c:pt>
                <c:pt idx="616">
                  <c:v>4856.72</c:v>
                </c:pt>
                <c:pt idx="617">
                  <c:v>60.6</c:v>
                </c:pt>
                <c:pt idx="618">
                  <c:v>1507.53</c:v>
                </c:pt>
                <c:pt idx="619">
                  <c:v>766.69</c:v>
                </c:pt>
                <c:pt idx="620">
                  <c:v>2057.29</c:v>
                </c:pt>
                <c:pt idx="621">
                  <c:v>2779.51</c:v>
                </c:pt>
                <c:pt idx="622">
                  <c:v>4639.08</c:v>
                </c:pt>
                <c:pt idx="623">
                  <c:v>3589.59</c:v>
                </c:pt>
                <c:pt idx="624">
                  <c:v>3216.82</c:v>
                </c:pt>
                <c:pt idx="625">
                  <c:v>1343.01</c:v>
                </c:pt>
                <c:pt idx="626">
                  <c:v>1609.22</c:v>
                </c:pt>
                <c:pt idx="627">
                  <c:v>3556.04</c:v>
                </c:pt>
                <c:pt idx="628">
                  <c:v>4004.6</c:v>
                </c:pt>
                <c:pt idx="629">
                  <c:v>3149.42</c:v>
                </c:pt>
                <c:pt idx="630">
                  <c:v>2681.06</c:v>
                </c:pt>
                <c:pt idx="631">
                  <c:v>4537.3</c:v>
                </c:pt>
                <c:pt idx="632">
                  <c:v>759.01</c:v>
                </c:pt>
                <c:pt idx="633">
                  <c:v>4270.3599999999997</c:v>
                </c:pt>
                <c:pt idx="634">
                  <c:v>4549.29</c:v>
                </c:pt>
                <c:pt idx="635">
                  <c:v>2927.12</c:v>
                </c:pt>
                <c:pt idx="636">
                  <c:v>1539.97</c:v>
                </c:pt>
                <c:pt idx="637">
                  <c:v>2773.39</c:v>
                </c:pt>
                <c:pt idx="638">
                  <c:v>1366.32</c:v>
                </c:pt>
                <c:pt idx="639">
                  <c:v>2651.93</c:v>
                </c:pt>
                <c:pt idx="640">
                  <c:v>2405.9699999999998</c:v>
                </c:pt>
                <c:pt idx="641">
                  <c:v>1862.27</c:v>
                </c:pt>
                <c:pt idx="642">
                  <c:v>4871.51</c:v>
                </c:pt>
                <c:pt idx="643">
                  <c:v>4096.68</c:v>
                </c:pt>
                <c:pt idx="644">
                  <c:v>4977.12</c:v>
                </c:pt>
                <c:pt idx="645">
                  <c:v>874.58</c:v>
                </c:pt>
                <c:pt idx="646">
                  <c:v>3707.34</c:v>
                </c:pt>
                <c:pt idx="647">
                  <c:v>4452.5</c:v>
                </c:pt>
                <c:pt idx="648">
                  <c:v>4113.75</c:v>
                </c:pt>
                <c:pt idx="649">
                  <c:v>391.39</c:v>
                </c:pt>
                <c:pt idx="650">
                  <c:v>4045.27</c:v>
                </c:pt>
                <c:pt idx="651">
                  <c:v>3336.75</c:v>
                </c:pt>
                <c:pt idx="652">
                  <c:v>1419.8</c:v>
                </c:pt>
                <c:pt idx="653">
                  <c:v>3853.52</c:v>
                </c:pt>
                <c:pt idx="654">
                  <c:v>3480.38</c:v>
                </c:pt>
                <c:pt idx="655">
                  <c:v>3897.72</c:v>
                </c:pt>
                <c:pt idx="656">
                  <c:v>1068.0899999999999</c:v>
                </c:pt>
                <c:pt idx="657">
                  <c:v>1423.48</c:v>
                </c:pt>
                <c:pt idx="658">
                  <c:v>4605.29</c:v>
                </c:pt>
                <c:pt idx="659">
                  <c:v>2071.7199999999998</c:v>
                </c:pt>
                <c:pt idx="660">
                  <c:v>2846.29</c:v>
                </c:pt>
                <c:pt idx="661">
                  <c:v>1977.73</c:v>
                </c:pt>
                <c:pt idx="662">
                  <c:v>540.70000000000005</c:v>
                </c:pt>
                <c:pt idx="663">
                  <c:v>2921.68</c:v>
                </c:pt>
                <c:pt idx="664">
                  <c:v>2124.34</c:v>
                </c:pt>
                <c:pt idx="665">
                  <c:v>4225.9399999999996</c:v>
                </c:pt>
                <c:pt idx="666">
                  <c:v>279.42</c:v>
                </c:pt>
                <c:pt idx="667">
                  <c:v>1016.75</c:v>
                </c:pt>
                <c:pt idx="668">
                  <c:v>127.13</c:v>
                </c:pt>
                <c:pt idx="669">
                  <c:v>2094.33</c:v>
                </c:pt>
                <c:pt idx="670">
                  <c:v>4812.93</c:v>
                </c:pt>
                <c:pt idx="671">
                  <c:v>2836.28</c:v>
                </c:pt>
                <c:pt idx="672">
                  <c:v>2222.7600000000002</c:v>
                </c:pt>
                <c:pt idx="673">
                  <c:v>2717.32</c:v>
                </c:pt>
                <c:pt idx="674">
                  <c:v>3144.62</c:v>
                </c:pt>
                <c:pt idx="675">
                  <c:v>4920.76</c:v>
                </c:pt>
                <c:pt idx="676">
                  <c:v>91.86</c:v>
                </c:pt>
                <c:pt idx="677">
                  <c:v>3050.85</c:v>
                </c:pt>
                <c:pt idx="678">
                  <c:v>4011.18</c:v>
                </c:pt>
                <c:pt idx="679">
                  <c:v>3727.65</c:v>
                </c:pt>
                <c:pt idx="680">
                  <c:v>295.83</c:v>
                </c:pt>
                <c:pt idx="681">
                  <c:v>1637.41</c:v>
                </c:pt>
                <c:pt idx="682">
                  <c:v>4408.6899999999996</c:v>
                </c:pt>
                <c:pt idx="683">
                  <c:v>3507.78</c:v>
                </c:pt>
                <c:pt idx="684">
                  <c:v>3219.12</c:v>
                </c:pt>
                <c:pt idx="685">
                  <c:v>4974.53</c:v>
                </c:pt>
                <c:pt idx="686">
                  <c:v>2970.94</c:v>
                </c:pt>
                <c:pt idx="687">
                  <c:v>233.97</c:v>
                </c:pt>
                <c:pt idx="688">
                  <c:v>2440.59</c:v>
                </c:pt>
                <c:pt idx="689">
                  <c:v>2555.19</c:v>
                </c:pt>
                <c:pt idx="690">
                  <c:v>420.03</c:v>
                </c:pt>
                <c:pt idx="691">
                  <c:v>4460.49</c:v>
                </c:pt>
                <c:pt idx="692">
                  <c:v>4418.97</c:v>
                </c:pt>
                <c:pt idx="693">
                  <c:v>1704.1</c:v>
                </c:pt>
                <c:pt idx="694">
                  <c:v>745.39</c:v>
                </c:pt>
                <c:pt idx="695">
                  <c:v>649.26</c:v>
                </c:pt>
                <c:pt idx="696">
                  <c:v>2408.98</c:v>
                </c:pt>
                <c:pt idx="697">
                  <c:v>4082.8</c:v>
                </c:pt>
                <c:pt idx="698">
                  <c:v>3009.98</c:v>
                </c:pt>
                <c:pt idx="699">
                  <c:v>871.82</c:v>
                </c:pt>
                <c:pt idx="700">
                  <c:v>3463.68</c:v>
                </c:pt>
                <c:pt idx="701">
                  <c:v>102.92</c:v>
                </c:pt>
                <c:pt idx="702">
                  <c:v>575.83000000000004</c:v>
                </c:pt>
                <c:pt idx="703">
                  <c:v>1045.94</c:v>
                </c:pt>
                <c:pt idx="704">
                  <c:v>2534.15</c:v>
                </c:pt>
                <c:pt idx="705">
                  <c:v>1960.25</c:v>
                </c:pt>
                <c:pt idx="706">
                  <c:v>2596.2800000000002</c:v>
                </c:pt>
                <c:pt idx="707">
                  <c:v>3169.77</c:v>
                </c:pt>
                <c:pt idx="708">
                  <c:v>4786.79</c:v>
                </c:pt>
                <c:pt idx="709">
                  <c:v>4174.5200000000004</c:v>
                </c:pt>
                <c:pt idx="710">
                  <c:v>1539.61</c:v>
                </c:pt>
                <c:pt idx="711">
                  <c:v>2444.5700000000002</c:v>
                </c:pt>
                <c:pt idx="712">
                  <c:v>838</c:v>
                </c:pt>
                <c:pt idx="713">
                  <c:v>2481.98</c:v>
                </c:pt>
                <c:pt idx="714">
                  <c:v>3040.43</c:v>
                </c:pt>
                <c:pt idx="715">
                  <c:v>4123.21</c:v>
                </c:pt>
                <c:pt idx="716">
                  <c:v>3768.99</c:v>
                </c:pt>
                <c:pt idx="717">
                  <c:v>3415.18</c:v>
                </c:pt>
                <c:pt idx="718">
                  <c:v>4197.05</c:v>
                </c:pt>
                <c:pt idx="719">
                  <c:v>550.32000000000005</c:v>
                </c:pt>
                <c:pt idx="720">
                  <c:v>2850.88</c:v>
                </c:pt>
                <c:pt idx="721">
                  <c:v>2978.57</c:v>
                </c:pt>
                <c:pt idx="722">
                  <c:v>4096.7</c:v>
                </c:pt>
                <c:pt idx="723">
                  <c:v>3270.34</c:v>
                </c:pt>
                <c:pt idx="724">
                  <c:v>2019.57</c:v>
                </c:pt>
                <c:pt idx="725">
                  <c:v>2384.75</c:v>
                </c:pt>
                <c:pt idx="726">
                  <c:v>2520.8200000000002</c:v>
                </c:pt>
                <c:pt idx="727">
                  <c:v>2739.22</c:v>
                </c:pt>
                <c:pt idx="728">
                  <c:v>3613.91</c:v>
                </c:pt>
                <c:pt idx="729">
                  <c:v>3609.71</c:v>
                </c:pt>
                <c:pt idx="730">
                  <c:v>3954.11</c:v>
                </c:pt>
                <c:pt idx="731">
                  <c:v>1660.01</c:v>
                </c:pt>
                <c:pt idx="732">
                  <c:v>498.96</c:v>
                </c:pt>
                <c:pt idx="733">
                  <c:v>3763.11</c:v>
                </c:pt>
                <c:pt idx="734">
                  <c:v>2839.76</c:v>
                </c:pt>
                <c:pt idx="735">
                  <c:v>2965.78</c:v>
                </c:pt>
                <c:pt idx="736">
                  <c:v>3470.12</c:v>
                </c:pt>
                <c:pt idx="737">
                  <c:v>4342.58</c:v>
                </c:pt>
                <c:pt idx="738">
                  <c:v>398.36</c:v>
                </c:pt>
                <c:pt idx="739">
                  <c:v>1815.96</c:v>
                </c:pt>
                <c:pt idx="740">
                  <c:v>4417.6499999999996</c:v>
                </c:pt>
                <c:pt idx="741">
                  <c:v>729.54</c:v>
                </c:pt>
                <c:pt idx="742">
                  <c:v>4492.5</c:v>
                </c:pt>
                <c:pt idx="743">
                  <c:v>2167.9499999999998</c:v>
                </c:pt>
                <c:pt idx="744">
                  <c:v>3231.32</c:v>
                </c:pt>
                <c:pt idx="745">
                  <c:v>1765.58</c:v>
                </c:pt>
                <c:pt idx="746">
                  <c:v>2864.29</c:v>
                </c:pt>
                <c:pt idx="747">
                  <c:v>3885.51</c:v>
                </c:pt>
                <c:pt idx="748">
                  <c:v>1430.7</c:v>
                </c:pt>
                <c:pt idx="749">
                  <c:v>2627.46</c:v>
                </c:pt>
                <c:pt idx="750">
                  <c:v>3686.53</c:v>
                </c:pt>
                <c:pt idx="751">
                  <c:v>849.83</c:v>
                </c:pt>
                <c:pt idx="752">
                  <c:v>781.23</c:v>
                </c:pt>
                <c:pt idx="753">
                  <c:v>1571.57</c:v>
                </c:pt>
                <c:pt idx="754">
                  <c:v>1707.45</c:v>
                </c:pt>
                <c:pt idx="755">
                  <c:v>1305.06</c:v>
                </c:pt>
                <c:pt idx="756">
                  <c:v>2462.6</c:v>
                </c:pt>
                <c:pt idx="757">
                  <c:v>1450.91</c:v>
                </c:pt>
                <c:pt idx="758">
                  <c:v>3750.82</c:v>
                </c:pt>
                <c:pt idx="759">
                  <c:v>4652.8500000000004</c:v>
                </c:pt>
                <c:pt idx="760">
                  <c:v>464.75</c:v>
                </c:pt>
                <c:pt idx="761">
                  <c:v>4156.3999999999996</c:v>
                </c:pt>
                <c:pt idx="762">
                  <c:v>4442.54</c:v>
                </c:pt>
                <c:pt idx="763">
                  <c:v>1786.2</c:v>
                </c:pt>
                <c:pt idx="764">
                  <c:v>1605.24</c:v>
                </c:pt>
                <c:pt idx="765">
                  <c:v>339.6</c:v>
                </c:pt>
                <c:pt idx="766">
                  <c:v>3325.56</c:v>
                </c:pt>
                <c:pt idx="767">
                  <c:v>3278.03</c:v>
                </c:pt>
                <c:pt idx="768">
                  <c:v>2960.3</c:v>
                </c:pt>
                <c:pt idx="769">
                  <c:v>4064.15</c:v>
                </c:pt>
                <c:pt idx="770">
                  <c:v>1047.93</c:v>
                </c:pt>
                <c:pt idx="771">
                  <c:v>3294.93</c:v>
                </c:pt>
                <c:pt idx="772">
                  <c:v>4175.08</c:v>
                </c:pt>
                <c:pt idx="773">
                  <c:v>4196.5200000000004</c:v>
                </c:pt>
                <c:pt idx="774">
                  <c:v>2624.05</c:v>
                </c:pt>
                <c:pt idx="775">
                  <c:v>4961.01</c:v>
                </c:pt>
                <c:pt idx="776">
                  <c:v>891.09</c:v>
                </c:pt>
                <c:pt idx="777">
                  <c:v>1068.18</c:v>
                </c:pt>
                <c:pt idx="778">
                  <c:v>1333.44</c:v>
                </c:pt>
                <c:pt idx="779">
                  <c:v>2925.26</c:v>
                </c:pt>
                <c:pt idx="780">
                  <c:v>2898.55</c:v>
                </c:pt>
                <c:pt idx="781">
                  <c:v>4056.48</c:v>
                </c:pt>
                <c:pt idx="782">
                  <c:v>139.46</c:v>
                </c:pt>
                <c:pt idx="783">
                  <c:v>435.93</c:v>
                </c:pt>
                <c:pt idx="784">
                  <c:v>2530.56</c:v>
                </c:pt>
                <c:pt idx="785">
                  <c:v>1953.71</c:v>
                </c:pt>
                <c:pt idx="786">
                  <c:v>4573.18</c:v>
                </c:pt>
                <c:pt idx="787">
                  <c:v>3475.41</c:v>
                </c:pt>
                <c:pt idx="788">
                  <c:v>3241.87</c:v>
                </c:pt>
                <c:pt idx="789">
                  <c:v>4697.2700000000004</c:v>
                </c:pt>
                <c:pt idx="790">
                  <c:v>2296.37</c:v>
                </c:pt>
                <c:pt idx="791">
                  <c:v>2708.02</c:v>
                </c:pt>
                <c:pt idx="792">
                  <c:v>2674.76</c:v>
                </c:pt>
                <c:pt idx="793">
                  <c:v>573.33000000000004</c:v>
                </c:pt>
                <c:pt idx="794">
                  <c:v>4504.88</c:v>
                </c:pt>
                <c:pt idx="795">
                  <c:v>1030.27</c:v>
                </c:pt>
                <c:pt idx="796">
                  <c:v>4703.6400000000003</c:v>
                </c:pt>
                <c:pt idx="797">
                  <c:v>625.49</c:v>
                </c:pt>
                <c:pt idx="798">
                  <c:v>441.19</c:v>
                </c:pt>
                <c:pt idx="799">
                  <c:v>4886.88</c:v>
                </c:pt>
                <c:pt idx="800">
                  <c:v>1684.38</c:v>
                </c:pt>
                <c:pt idx="801">
                  <c:v>4619.1899999999996</c:v>
                </c:pt>
                <c:pt idx="802">
                  <c:v>562.79999999999995</c:v>
                </c:pt>
                <c:pt idx="803">
                  <c:v>170.54</c:v>
                </c:pt>
                <c:pt idx="804">
                  <c:v>4718.8100000000004</c:v>
                </c:pt>
                <c:pt idx="805">
                  <c:v>4051.54</c:v>
                </c:pt>
                <c:pt idx="806">
                  <c:v>4549.21</c:v>
                </c:pt>
                <c:pt idx="807">
                  <c:v>2008.31</c:v>
                </c:pt>
                <c:pt idx="808">
                  <c:v>3422.92</c:v>
                </c:pt>
                <c:pt idx="809">
                  <c:v>2176.58</c:v>
                </c:pt>
                <c:pt idx="810">
                  <c:v>3686.62</c:v>
                </c:pt>
                <c:pt idx="811">
                  <c:v>4013.53</c:v>
                </c:pt>
                <c:pt idx="812">
                  <c:v>3771.98</c:v>
                </c:pt>
                <c:pt idx="813">
                  <c:v>4424.28</c:v>
                </c:pt>
                <c:pt idx="814">
                  <c:v>1091.4000000000001</c:v>
                </c:pt>
                <c:pt idx="815">
                  <c:v>2865.01</c:v>
                </c:pt>
                <c:pt idx="816">
                  <c:v>945.03</c:v>
                </c:pt>
                <c:pt idx="817">
                  <c:v>2668.64</c:v>
                </c:pt>
                <c:pt idx="818">
                  <c:v>3379.69</c:v>
                </c:pt>
                <c:pt idx="819">
                  <c:v>1878.62</c:v>
                </c:pt>
                <c:pt idx="820">
                  <c:v>4764.58</c:v>
                </c:pt>
                <c:pt idx="821">
                  <c:v>3950.15</c:v>
                </c:pt>
                <c:pt idx="822">
                  <c:v>2558.6</c:v>
                </c:pt>
                <c:pt idx="823">
                  <c:v>2177.6999999999998</c:v>
                </c:pt>
                <c:pt idx="824">
                  <c:v>2934.8</c:v>
                </c:pt>
                <c:pt idx="825">
                  <c:v>2745.38</c:v>
                </c:pt>
                <c:pt idx="826">
                  <c:v>2859.12</c:v>
                </c:pt>
                <c:pt idx="827">
                  <c:v>3305.22</c:v>
                </c:pt>
                <c:pt idx="828">
                  <c:v>2827.82</c:v>
                </c:pt>
                <c:pt idx="829">
                  <c:v>3480.93</c:v>
                </c:pt>
                <c:pt idx="830">
                  <c:v>4247.59</c:v>
                </c:pt>
                <c:pt idx="831">
                  <c:v>3825.6</c:v>
                </c:pt>
                <c:pt idx="832">
                  <c:v>1973.47</c:v>
                </c:pt>
                <c:pt idx="833">
                  <c:v>3923.08</c:v>
                </c:pt>
                <c:pt idx="834">
                  <c:v>3173.37</c:v>
                </c:pt>
                <c:pt idx="835">
                  <c:v>1198.44</c:v>
                </c:pt>
                <c:pt idx="836">
                  <c:v>610.53</c:v>
                </c:pt>
                <c:pt idx="837">
                  <c:v>1101.8800000000001</c:v>
                </c:pt>
                <c:pt idx="838">
                  <c:v>1908.94</c:v>
                </c:pt>
                <c:pt idx="839">
                  <c:v>1177.3</c:v>
                </c:pt>
                <c:pt idx="840">
                  <c:v>577.89</c:v>
                </c:pt>
                <c:pt idx="841">
                  <c:v>1745.34</c:v>
                </c:pt>
                <c:pt idx="842">
                  <c:v>674.62</c:v>
                </c:pt>
                <c:pt idx="843">
                  <c:v>4196.0600000000004</c:v>
                </c:pt>
                <c:pt idx="844">
                  <c:v>2394.21</c:v>
                </c:pt>
                <c:pt idx="845">
                  <c:v>2646.24</c:v>
                </c:pt>
                <c:pt idx="846">
                  <c:v>3225.38</c:v>
                </c:pt>
                <c:pt idx="847">
                  <c:v>3693.76</c:v>
                </c:pt>
                <c:pt idx="848">
                  <c:v>4848.4399999999996</c:v>
                </c:pt>
                <c:pt idx="849">
                  <c:v>2730.31</c:v>
                </c:pt>
                <c:pt idx="850">
                  <c:v>4807.63</c:v>
                </c:pt>
                <c:pt idx="851">
                  <c:v>974.15</c:v>
                </c:pt>
                <c:pt idx="852">
                  <c:v>4592.68</c:v>
                </c:pt>
                <c:pt idx="853">
                  <c:v>1956.57</c:v>
                </c:pt>
                <c:pt idx="854">
                  <c:v>4223.45</c:v>
                </c:pt>
                <c:pt idx="855">
                  <c:v>4472.49</c:v>
                </c:pt>
                <c:pt idx="856">
                  <c:v>2694.52</c:v>
                </c:pt>
                <c:pt idx="857">
                  <c:v>3850.05</c:v>
                </c:pt>
                <c:pt idx="858">
                  <c:v>1743.32</c:v>
                </c:pt>
                <c:pt idx="859">
                  <c:v>1638.11</c:v>
                </c:pt>
                <c:pt idx="860">
                  <c:v>2209.16</c:v>
                </c:pt>
                <c:pt idx="861">
                  <c:v>887.45</c:v>
                </c:pt>
                <c:pt idx="862">
                  <c:v>2085.42</c:v>
                </c:pt>
                <c:pt idx="863">
                  <c:v>402.35</c:v>
                </c:pt>
                <c:pt idx="864">
                  <c:v>1783.45</c:v>
                </c:pt>
                <c:pt idx="865">
                  <c:v>2738.06</c:v>
                </c:pt>
                <c:pt idx="866">
                  <c:v>297.26</c:v>
                </c:pt>
                <c:pt idx="867">
                  <c:v>2587.9</c:v>
                </c:pt>
                <c:pt idx="868">
                  <c:v>109.04</c:v>
                </c:pt>
                <c:pt idx="869">
                  <c:v>3294.71</c:v>
                </c:pt>
                <c:pt idx="870">
                  <c:v>1076.33</c:v>
                </c:pt>
                <c:pt idx="871">
                  <c:v>1336.83</c:v>
                </c:pt>
                <c:pt idx="872">
                  <c:v>4895.2700000000004</c:v>
                </c:pt>
                <c:pt idx="873">
                  <c:v>3580.56</c:v>
                </c:pt>
                <c:pt idx="874">
                  <c:v>498.88</c:v>
                </c:pt>
                <c:pt idx="875">
                  <c:v>3036.52</c:v>
                </c:pt>
                <c:pt idx="876">
                  <c:v>4987.84</c:v>
                </c:pt>
                <c:pt idx="877">
                  <c:v>2375.64</c:v>
                </c:pt>
                <c:pt idx="878">
                  <c:v>1407.18</c:v>
                </c:pt>
                <c:pt idx="879">
                  <c:v>1602.34</c:v>
                </c:pt>
                <c:pt idx="880">
                  <c:v>4735.2</c:v>
                </c:pt>
                <c:pt idx="881">
                  <c:v>1036.7</c:v>
                </c:pt>
                <c:pt idx="882">
                  <c:v>4743.26</c:v>
                </c:pt>
                <c:pt idx="883">
                  <c:v>1095.4100000000001</c:v>
                </c:pt>
                <c:pt idx="884">
                  <c:v>3342.17</c:v>
                </c:pt>
                <c:pt idx="885">
                  <c:v>2865.69</c:v>
                </c:pt>
                <c:pt idx="886">
                  <c:v>930.72</c:v>
                </c:pt>
                <c:pt idx="887">
                  <c:v>4037.3</c:v>
                </c:pt>
                <c:pt idx="888">
                  <c:v>4617.1899999999996</c:v>
                </c:pt>
                <c:pt idx="889">
                  <c:v>4250.8999999999996</c:v>
                </c:pt>
                <c:pt idx="890">
                  <c:v>4407.3</c:v>
                </c:pt>
                <c:pt idx="891">
                  <c:v>1400.73</c:v>
                </c:pt>
                <c:pt idx="892">
                  <c:v>1710.47</c:v>
                </c:pt>
                <c:pt idx="893">
                  <c:v>4056.57</c:v>
                </c:pt>
                <c:pt idx="894">
                  <c:v>2942.1</c:v>
                </c:pt>
                <c:pt idx="895">
                  <c:v>423.33</c:v>
                </c:pt>
                <c:pt idx="896">
                  <c:v>4954.8900000000003</c:v>
                </c:pt>
                <c:pt idx="897">
                  <c:v>1910.42</c:v>
                </c:pt>
                <c:pt idx="898">
                  <c:v>2761.8</c:v>
                </c:pt>
                <c:pt idx="899">
                  <c:v>3015.14</c:v>
                </c:pt>
                <c:pt idx="900">
                  <c:v>4206.34</c:v>
                </c:pt>
                <c:pt idx="901">
                  <c:v>1888.81</c:v>
                </c:pt>
                <c:pt idx="902">
                  <c:v>1422.16</c:v>
                </c:pt>
                <c:pt idx="903">
                  <c:v>3177.01</c:v>
                </c:pt>
                <c:pt idx="904">
                  <c:v>4417.6000000000004</c:v>
                </c:pt>
                <c:pt idx="905">
                  <c:v>2627.05</c:v>
                </c:pt>
                <c:pt idx="906">
                  <c:v>4474.62</c:v>
                </c:pt>
                <c:pt idx="907">
                  <c:v>4965.12</c:v>
                </c:pt>
                <c:pt idx="908">
                  <c:v>4516.49</c:v>
                </c:pt>
                <c:pt idx="909">
                  <c:v>4140.25</c:v>
                </c:pt>
                <c:pt idx="910">
                  <c:v>3184.36</c:v>
                </c:pt>
                <c:pt idx="911">
                  <c:v>4408.3999999999996</c:v>
                </c:pt>
                <c:pt idx="912">
                  <c:v>514.27</c:v>
                </c:pt>
                <c:pt idx="913">
                  <c:v>660.57</c:v>
                </c:pt>
                <c:pt idx="914">
                  <c:v>2967.6</c:v>
                </c:pt>
                <c:pt idx="915">
                  <c:v>3124.8</c:v>
                </c:pt>
                <c:pt idx="916">
                  <c:v>3937.01</c:v>
                </c:pt>
                <c:pt idx="917">
                  <c:v>212.21</c:v>
                </c:pt>
                <c:pt idx="918">
                  <c:v>3812.68</c:v>
                </c:pt>
                <c:pt idx="919">
                  <c:v>2318.38</c:v>
                </c:pt>
                <c:pt idx="920">
                  <c:v>4004.62</c:v>
                </c:pt>
                <c:pt idx="921">
                  <c:v>3812.57</c:v>
                </c:pt>
                <c:pt idx="922">
                  <c:v>3588.94</c:v>
                </c:pt>
                <c:pt idx="923">
                  <c:v>2522.87</c:v>
                </c:pt>
                <c:pt idx="924">
                  <c:v>4966.2700000000004</c:v>
                </c:pt>
                <c:pt idx="925">
                  <c:v>2535.2800000000002</c:v>
                </c:pt>
                <c:pt idx="926">
                  <c:v>2454.44</c:v>
                </c:pt>
                <c:pt idx="927">
                  <c:v>2746.4</c:v>
                </c:pt>
                <c:pt idx="928">
                  <c:v>1415.99</c:v>
                </c:pt>
                <c:pt idx="929">
                  <c:v>4695.88</c:v>
                </c:pt>
                <c:pt idx="930">
                  <c:v>3984.15</c:v>
                </c:pt>
                <c:pt idx="931">
                  <c:v>2495.4699999999998</c:v>
                </c:pt>
                <c:pt idx="932">
                  <c:v>1254.19</c:v>
                </c:pt>
                <c:pt idx="933">
                  <c:v>2623.22</c:v>
                </c:pt>
                <c:pt idx="934">
                  <c:v>2697.36</c:v>
                </c:pt>
                <c:pt idx="935">
                  <c:v>4013.32</c:v>
                </c:pt>
                <c:pt idx="936">
                  <c:v>4200.7299999999996</c:v>
                </c:pt>
                <c:pt idx="937">
                  <c:v>920.41</c:v>
                </c:pt>
                <c:pt idx="938">
                  <c:v>3268.09</c:v>
                </c:pt>
                <c:pt idx="939">
                  <c:v>1072.73</c:v>
                </c:pt>
                <c:pt idx="940">
                  <c:v>4668.49</c:v>
                </c:pt>
                <c:pt idx="941">
                  <c:v>485.33</c:v>
                </c:pt>
                <c:pt idx="942">
                  <c:v>1201.94</c:v>
                </c:pt>
                <c:pt idx="943">
                  <c:v>2418.1799999999998</c:v>
                </c:pt>
                <c:pt idx="944">
                  <c:v>644.72</c:v>
                </c:pt>
                <c:pt idx="945">
                  <c:v>1568.25</c:v>
                </c:pt>
                <c:pt idx="946">
                  <c:v>310.99</c:v>
                </c:pt>
                <c:pt idx="947">
                  <c:v>1452.67</c:v>
                </c:pt>
                <c:pt idx="948">
                  <c:v>3685.17</c:v>
                </c:pt>
                <c:pt idx="949">
                  <c:v>1397.13</c:v>
                </c:pt>
                <c:pt idx="950">
                  <c:v>997.84</c:v>
                </c:pt>
                <c:pt idx="951">
                  <c:v>1066.1600000000001</c:v>
                </c:pt>
                <c:pt idx="952">
                  <c:v>4110.37</c:v>
                </c:pt>
                <c:pt idx="953">
                  <c:v>3418.2</c:v>
                </c:pt>
                <c:pt idx="954">
                  <c:v>986.89</c:v>
                </c:pt>
                <c:pt idx="955">
                  <c:v>382.33</c:v>
                </c:pt>
                <c:pt idx="956">
                  <c:v>1720.08</c:v>
                </c:pt>
                <c:pt idx="957">
                  <c:v>3580.65</c:v>
                </c:pt>
                <c:pt idx="958">
                  <c:v>2593.31</c:v>
                </c:pt>
                <c:pt idx="959">
                  <c:v>3737.32</c:v>
                </c:pt>
                <c:pt idx="960">
                  <c:v>4115.9399999999996</c:v>
                </c:pt>
                <c:pt idx="961">
                  <c:v>3533.08</c:v>
                </c:pt>
                <c:pt idx="962">
                  <c:v>3668.07</c:v>
                </c:pt>
                <c:pt idx="963">
                  <c:v>3948.22</c:v>
                </c:pt>
                <c:pt idx="964">
                  <c:v>750.45</c:v>
                </c:pt>
                <c:pt idx="965">
                  <c:v>3845.05</c:v>
                </c:pt>
                <c:pt idx="966">
                  <c:v>807.33</c:v>
                </c:pt>
                <c:pt idx="967">
                  <c:v>3455.58</c:v>
                </c:pt>
                <c:pt idx="968">
                  <c:v>885.34</c:v>
                </c:pt>
                <c:pt idx="969">
                  <c:v>68.989999999999995</c:v>
                </c:pt>
                <c:pt idx="970">
                  <c:v>3873.29</c:v>
                </c:pt>
                <c:pt idx="971">
                  <c:v>419.46</c:v>
                </c:pt>
                <c:pt idx="972">
                  <c:v>4193.84</c:v>
                </c:pt>
                <c:pt idx="973">
                  <c:v>52.96</c:v>
                </c:pt>
                <c:pt idx="974">
                  <c:v>1456.78</c:v>
                </c:pt>
                <c:pt idx="975">
                  <c:v>1361.67</c:v>
                </c:pt>
                <c:pt idx="976">
                  <c:v>2752.98</c:v>
                </c:pt>
                <c:pt idx="977">
                  <c:v>2384.64</c:v>
                </c:pt>
                <c:pt idx="978">
                  <c:v>150.94999999999999</c:v>
                </c:pt>
                <c:pt idx="979">
                  <c:v>1407.45</c:v>
                </c:pt>
                <c:pt idx="980">
                  <c:v>4411.17</c:v>
                </c:pt>
                <c:pt idx="981">
                  <c:v>1437.04</c:v>
                </c:pt>
                <c:pt idx="982">
                  <c:v>2052.6799999999998</c:v>
                </c:pt>
                <c:pt idx="983">
                  <c:v>2380.5</c:v>
                </c:pt>
                <c:pt idx="984">
                  <c:v>3438.47</c:v>
                </c:pt>
                <c:pt idx="985">
                  <c:v>927.94</c:v>
                </c:pt>
                <c:pt idx="986">
                  <c:v>4744.7299999999996</c:v>
                </c:pt>
                <c:pt idx="987">
                  <c:v>2201.39</c:v>
                </c:pt>
                <c:pt idx="988">
                  <c:v>3927.98</c:v>
                </c:pt>
                <c:pt idx="989">
                  <c:v>2923.31</c:v>
                </c:pt>
                <c:pt idx="990">
                  <c:v>2160.75</c:v>
                </c:pt>
                <c:pt idx="991">
                  <c:v>2011.06</c:v>
                </c:pt>
                <c:pt idx="992">
                  <c:v>4861.18</c:v>
                </c:pt>
                <c:pt idx="993">
                  <c:v>995.32</c:v>
                </c:pt>
                <c:pt idx="994">
                  <c:v>3205.86</c:v>
                </c:pt>
                <c:pt idx="995">
                  <c:v>4656.05</c:v>
                </c:pt>
                <c:pt idx="996">
                  <c:v>4144.7299999999996</c:v>
                </c:pt>
                <c:pt idx="997">
                  <c:v>2296.6999999999998</c:v>
                </c:pt>
                <c:pt idx="998">
                  <c:v>2067.65</c:v>
                </c:pt>
                <c:pt idx="999">
                  <c:v>3804.41</c:v>
                </c:pt>
                <c:pt idx="1000">
                  <c:v>3229.81</c:v>
                </c:pt>
                <c:pt idx="1001">
                  <c:v>1049.82</c:v>
                </c:pt>
                <c:pt idx="1002">
                  <c:v>4796.45</c:v>
                </c:pt>
                <c:pt idx="1003">
                  <c:v>156.85</c:v>
                </c:pt>
                <c:pt idx="1004">
                  <c:v>3001.04</c:v>
                </c:pt>
                <c:pt idx="1005">
                  <c:v>2168.6799999999998</c:v>
                </c:pt>
                <c:pt idx="1006">
                  <c:v>3794.43</c:v>
                </c:pt>
                <c:pt idx="1007">
                  <c:v>2399.98</c:v>
                </c:pt>
                <c:pt idx="1008">
                  <c:v>4331.6099999999997</c:v>
                </c:pt>
                <c:pt idx="1009">
                  <c:v>2795.92</c:v>
                </c:pt>
                <c:pt idx="1010">
                  <c:v>3928.68</c:v>
                </c:pt>
                <c:pt idx="1011">
                  <c:v>1765.1</c:v>
                </c:pt>
                <c:pt idx="1012">
                  <c:v>2760.27</c:v>
                </c:pt>
                <c:pt idx="1013">
                  <c:v>4469.47</c:v>
                </c:pt>
                <c:pt idx="1014">
                  <c:v>4597.95</c:v>
                </c:pt>
                <c:pt idx="1015">
                  <c:v>4079.61</c:v>
                </c:pt>
                <c:pt idx="1016">
                  <c:v>3438.73</c:v>
                </c:pt>
                <c:pt idx="1017">
                  <c:v>2110.96</c:v>
                </c:pt>
                <c:pt idx="1018">
                  <c:v>2876.94</c:v>
                </c:pt>
                <c:pt idx="1019">
                  <c:v>3041.41</c:v>
                </c:pt>
                <c:pt idx="1020">
                  <c:v>389.13</c:v>
                </c:pt>
                <c:pt idx="1021">
                  <c:v>596.21</c:v>
                </c:pt>
                <c:pt idx="1022">
                  <c:v>2431.6999999999998</c:v>
                </c:pt>
                <c:pt idx="1023">
                  <c:v>428.42</c:v>
                </c:pt>
                <c:pt idx="1024">
                  <c:v>4670.37</c:v>
                </c:pt>
                <c:pt idx="1025">
                  <c:v>196.22</c:v>
                </c:pt>
                <c:pt idx="1026">
                  <c:v>3188.13</c:v>
                </c:pt>
                <c:pt idx="1027">
                  <c:v>4875.21</c:v>
                </c:pt>
                <c:pt idx="1028">
                  <c:v>3022.99</c:v>
                </c:pt>
                <c:pt idx="1029">
                  <c:v>4185.13</c:v>
                </c:pt>
                <c:pt idx="1030">
                  <c:v>2000.04</c:v>
                </c:pt>
                <c:pt idx="1031">
                  <c:v>1569.07</c:v>
                </c:pt>
                <c:pt idx="1032">
                  <c:v>2031.19</c:v>
                </c:pt>
                <c:pt idx="1033">
                  <c:v>1612.5</c:v>
                </c:pt>
                <c:pt idx="1034">
                  <c:v>416.74</c:v>
                </c:pt>
                <c:pt idx="1035">
                  <c:v>4100.54</c:v>
                </c:pt>
                <c:pt idx="1036">
                  <c:v>2927.75</c:v>
                </c:pt>
                <c:pt idx="1037">
                  <c:v>3693.84</c:v>
                </c:pt>
                <c:pt idx="1038">
                  <c:v>2904.06</c:v>
                </c:pt>
                <c:pt idx="1039">
                  <c:v>3204.02</c:v>
                </c:pt>
                <c:pt idx="1040">
                  <c:v>1947.12</c:v>
                </c:pt>
                <c:pt idx="1041">
                  <c:v>1594.33</c:v>
                </c:pt>
                <c:pt idx="1042">
                  <c:v>3684.9</c:v>
                </c:pt>
                <c:pt idx="1043">
                  <c:v>741.61</c:v>
                </c:pt>
                <c:pt idx="1044">
                  <c:v>3291.15</c:v>
                </c:pt>
                <c:pt idx="1045">
                  <c:v>3384.12</c:v>
                </c:pt>
                <c:pt idx="1046">
                  <c:v>1685.37</c:v>
                </c:pt>
                <c:pt idx="1047">
                  <c:v>295.68</c:v>
                </c:pt>
                <c:pt idx="1048">
                  <c:v>923.51</c:v>
                </c:pt>
                <c:pt idx="1049">
                  <c:v>1847.67</c:v>
                </c:pt>
                <c:pt idx="1050">
                  <c:v>2175.17</c:v>
                </c:pt>
                <c:pt idx="1051">
                  <c:v>3731.26</c:v>
                </c:pt>
                <c:pt idx="1052">
                  <c:v>2385.91</c:v>
                </c:pt>
                <c:pt idx="1053">
                  <c:v>4033.79</c:v>
                </c:pt>
                <c:pt idx="1054">
                  <c:v>2413.12</c:v>
                </c:pt>
                <c:pt idx="1055">
                  <c:v>3072.55</c:v>
                </c:pt>
                <c:pt idx="1056">
                  <c:v>2703.74</c:v>
                </c:pt>
                <c:pt idx="1057">
                  <c:v>1265.8900000000001</c:v>
                </c:pt>
                <c:pt idx="1058">
                  <c:v>2168.0100000000002</c:v>
                </c:pt>
                <c:pt idx="1059">
                  <c:v>2985.88</c:v>
                </c:pt>
                <c:pt idx="1060">
                  <c:v>299.89999999999998</c:v>
                </c:pt>
                <c:pt idx="1061">
                  <c:v>3990.58</c:v>
                </c:pt>
                <c:pt idx="1062">
                  <c:v>3933.66</c:v>
                </c:pt>
                <c:pt idx="1063">
                  <c:v>365.62</c:v>
                </c:pt>
                <c:pt idx="1064">
                  <c:v>3123.34</c:v>
                </c:pt>
                <c:pt idx="1065">
                  <c:v>3384.89</c:v>
                </c:pt>
                <c:pt idx="1066">
                  <c:v>3395.27</c:v>
                </c:pt>
                <c:pt idx="1067">
                  <c:v>2156.92</c:v>
                </c:pt>
                <c:pt idx="1068">
                  <c:v>2709.84</c:v>
                </c:pt>
                <c:pt idx="1069">
                  <c:v>4696.13</c:v>
                </c:pt>
                <c:pt idx="1070">
                  <c:v>1033.6600000000001</c:v>
                </c:pt>
                <c:pt idx="1071">
                  <c:v>3869.89</c:v>
                </c:pt>
                <c:pt idx="1072">
                  <c:v>3098.01</c:v>
                </c:pt>
                <c:pt idx="1073">
                  <c:v>2439.6799999999998</c:v>
                </c:pt>
                <c:pt idx="1074">
                  <c:v>842.81</c:v>
                </c:pt>
                <c:pt idx="1075">
                  <c:v>2458.19</c:v>
                </c:pt>
                <c:pt idx="1076">
                  <c:v>975.06</c:v>
                </c:pt>
                <c:pt idx="1077">
                  <c:v>3202.73</c:v>
                </c:pt>
                <c:pt idx="1078">
                  <c:v>2594.16</c:v>
                </c:pt>
                <c:pt idx="1079">
                  <c:v>2210.71</c:v>
                </c:pt>
                <c:pt idx="1080">
                  <c:v>4415.93</c:v>
                </c:pt>
                <c:pt idx="1081">
                  <c:v>2247.6999999999998</c:v>
                </c:pt>
                <c:pt idx="1082">
                  <c:v>4664.6899999999996</c:v>
                </c:pt>
                <c:pt idx="1083">
                  <c:v>2945.18</c:v>
                </c:pt>
                <c:pt idx="1084">
                  <c:v>4648.0600000000004</c:v>
                </c:pt>
                <c:pt idx="1085">
                  <c:v>4686.3</c:v>
                </c:pt>
                <c:pt idx="1086">
                  <c:v>2365.87</c:v>
                </c:pt>
                <c:pt idx="1087">
                  <c:v>4883.6499999999996</c:v>
                </c:pt>
                <c:pt idx="1088">
                  <c:v>1705.34</c:v>
                </c:pt>
                <c:pt idx="1089">
                  <c:v>218.36</c:v>
                </c:pt>
                <c:pt idx="1090">
                  <c:v>3098.37</c:v>
                </c:pt>
                <c:pt idx="1091">
                  <c:v>4189.37</c:v>
                </c:pt>
                <c:pt idx="1092">
                  <c:v>3375.39</c:v>
                </c:pt>
                <c:pt idx="1093">
                  <c:v>1083.97</c:v>
                </c:pt>
                <c:pt idx="1094">
                  <c:v>2160.83</c:v>
                </c:pt>
                <c:pt idx="1095">
                  <c:v>2904.24</c:v>
                </c:pt>
                <c:pt idx="1096">
                  <c:v>1030.46</c:v>
                </c:pt>
                <c:pt idx="1097">
                  <c:v>158.47</c:v>
                </c:pt>
                <c:pt idx="1098">
                  <c:v>1754.4</c:v>
                </c:pt>
                <c:pt idx="1099">
                  <c:v>4684.0600000000004</c:v>
                </c:pt>
                <c:pt idx="1100">
                  <c:v>2555.4499999999998</c:v>
                </c:pt>
                <c:pt idx="1101">
                  <c:v>478.06</c:v>
                </c:pt>
                <c:pt idx="1102">
                  <c:v>2308.2600000000002</c:v>
                </c:pt>
                <c:pt idx="1103">
                  <c:v>1204.3499999999999</c:v>
                </c:pt>
                <c:pt idx="1104">
                  <c:v>1932.77</c:v>
                </c:pt>
                <c:pt idx="1105">
                  <c:v>472</c:v>
                </c:pt>
                <c:pt idx="1106">
                  <c:v>4419.55</c:v>
                </c:pt>
                <c:pt idx="1107">
                  <c:v>3340.4</c:v>
                </c:pt>
                <c:pt idx="1108">
                  <c:v>3103.48</c:v>
                </c:pt>
                <c:pt idx="1109">
                  <c:v>3124.03</c:v>
                </c:pt>
                <c:pt idx="1110">
                  <c:v>291.29000000000002</c:v>
                </c:pt>
                <c:pt idx="1111">
                  <c:v>1349.7</c:v>
                </c:pt>
                <c:pt idx="1112">
                  <c:v>2340.4</c:v>
                </c:pt>
                <c:pt idx="1113">
                  <c:v>483.42</c:v>
                </c:pt>
                <c:pt idx="1114">
                  <c:v>1805.34</c:v>
                </c:pt>
                <c:pt idx="1115">
                  <c:v>2218.31</c:v>
                </c:pt>
                <c:pt idx="1116">
                  <c:v>1281.56</c:v>
                </c:pt>
                <c:pt idx="1117">
                  <c:v>3111.43</c:v>
                </c:pt>
                <c:pt idx="1118">
                  <c:v>3090.3</c:v>
                </c:pt>
                <c:pt idx="1119">
                  <c:v>193.72</c:v>
                </c:pt>
                <c:pt idx="1120">
                  <c:v>1380.42</c:v>
                </c:pt>
                <c:pt idx="1121">
                  <c:v>1770.52</c:v>
                </c:pt>
                <c:pt idx="1122">
                  <c:v>4834.1099999999997</c:v>
                </c:pt>
                <c:pt idx="1123">
                  <c:v>1407.67</c:v>
                </c:pt>
                <c:pt idx="1124">
                  <c:v>2969.14</c:v>
                </c:pt>
                <c:pt idx="1125">
                  <c:v>1980.8</c:v>
                </c:pt>
                <c:pt idx="1126">
                  <c:v>3133.56</c:v>
                </c:pt>
                <c:pt idx="1127">
                  <c:v>3753.24</c:v>
                </c:pt>
                <c:pt idx="1128">
                  <c:v>341.79</c:v>
                </c:pt>
                <c:pt idx="1129">
                  <c:v>1604.17</c:v>
                </c:pt>
                <c:pt idx="1130">
                  <c:v>4084.47</c:v>
                </c:pt>
                <c:pt idx="1131">
                  <c:v>73.319999999999993</c:v>
                </c:pt>
                <c:pt idx="1132">
                  <c:v>1143.4100000000001</c:v>
                </c:pt>
                <c:pt idx="1133">
                  <c:v>4698.1499999999996</c:v>
                </c:pt>
                <c:pt idx="1134">
                  <c:v>1850.43</c:v>
                </c:pt>
                <c:pt idx="1135">
                  <c:v>4458.95</c:v>
                </c:pt>
                <c:pt idx="1136">
                  <c:v>543.49</c:v>
                </c:pt>
                <c:pt idx="1137">
                  <c:v>3114.27</c:v>
                </c:pt>
                <c:pt idx="1138">
                  <c:v>2610.38</c:v>
                </c:pt>
                <c:pt idx="1139">
                  <c:v>780.51</c:v>
                </c:pt>
                <c:pt idx="1140">
                  <c:v>4457.3900000000003</c:v>
                </c:pt>
                <c:pt idx="1141">
                  <c:v>3373.23</c:v>
                </c:pt>
                <c:pt idx="1142">
                  <c:v>835.14</c:v>
                </c:pt>
                <c:pt idx="1143">
                  <c:v>1841.91</c:v>
                </c:pt>
                <c:pt idx="1144">
                  <c:v>1956.95</c:v>
                </c:pt>
                <c:pt idx="1145">
                  <c:v>3402.62</c:v>
                </c:pt>
                <c:pt idx="1146">
                  <c:v>4385.29</c:v>
                </c:pt>
                <c:pt idx="1147">
                  <c:v>3316.22</c:v>
                </c:pt>
                <c:pt idx="1148">
                  <c:v>287.83999999999997</c:v>
                </c:pt>
                <c:pt idx="1149">
                  <c:v>2007.34</c:v>
                </c:pt>
                <c:pt idx="1150">
                  <c:v>2899.55</c:v>
                </c:pt>
                <c:pt idx="1151">
                  <c:v>1109.9100000000001</c:v>
                </c:pt>
                <c:pt idx="1152">
                  <c:v>3249.52</c:v>
                </c:pt>
                <c:pt idx="1153">
                  <c:v>313.55</c:v>
                </c:pt>
                <c:pt idx="1154">
                  <c:v>633.80999999999995</c:v>
                </c:pt>
                <c:pt idx="1155">
                  <c:v>122.09</c:v>
                </c:pt>
                <c:pt idx="1156">
                  <c:v>263.75</c:v>
                </c:pt>
                <c:pt idx="1157">
                  <c:v>1977.19</c:v>
                </c:pt>
                <c:pt idx="1158">
                  <c:v>1225.3499999999999</c:v>
                </c:pt>
                <c:pt idx="1159">
                  <c:v>4593.26</c:v>
                </c:pt>
                <c:pt idx="1160">
                  <c:v>1443.35</c:v>
                </c:pt>
                <c:pt idx="1161">
                  <c:v>3459</c:v>
                </c:pt>
                <c:pt idx="1162">
                  <c:v>205.22</c:v>
                </c:pt>
                <c:pt idx="1163">
                  <c:v>3771.41</c:v>
                </c:pt>
                <c:pt idx="1164">
                  <c:v>644.42999999999995</c:v>
                </c:pt>
                <c:pt idx="1165">
                  <c:v>2477.85</c:v>
                </c:pt>
                <c:pt idx="1166">
                  <c:v>3962.28</c:v>
                </c:pt>
                <c:pt idx="1167">
                  <c:v>1502.71</c:v>
                </c:pt>
                <c:pt idx="1168">
                  <c:v>1662.68</c:v>
                </c:pt>
                <c:pt idx="1169">
                  <c:v>1679.22</c:v>
                </c:pt>
                <c:pt idx="1170">
                  <c:v>723.65</c:v>
                </c:pt>
                <c:pt idx="1171">
                  <c:v>4560.4399999999996</c:v>
                </c:pt>
                <c:pt idx="1172">
                  <c:v>1620.78</c:v>
                </c:pt>
                <c:pt idx="1173">
                  <c:v>3028.27</c:v>
                </c:pt>
                <c:pt idx="1174">
                  <c:v>196.91</c:v>
                </c:pt>
                <c:pt idx="1175">
                  <c:v>2069.86</c:v>
                </c:pt>
                <c:pt idx="1176">
                  <c:v>812.23</c:v>
                </c:pt>
                <c:pt idx="1177">
                  <c:v>2211.25</c:v>
                </c:pt>
                <c:pt idx="1178">
                  <c:v>3570.74</c:v>
                </c:pt>
                <c:pt idx="1179">
                  <c:v>3207.86</c:v>
                </c:pt>
                <c:pt idx="1180">
                  <c:v>2039.56</c:v>
                </c:pt>
                <c:pt idx="1181">
                  <c:v>2649.9</c:v>
                </c:pt>
                <c:pt idx="1182">
                  <c:v>174.07</c:v>
                </c:pt>
                <c:pt idx="1183">
                  <c:v>2988.61</c:v>
                </c:pt>
                <c:pt idx="1184">
                  <c:v>4191.72</c:v>
                </c:pt>
                <c:pt idx="1185">
                  <c:v>852.2</c:v>
                </c:pt>
                <c:pt idx="1186">
                  <c:v>688.26</c:v>
                </c:pt>
                <c:pt idx="1187">
                  <c:v>2957.13</c:v>
                </c:pt>
                <c:pt idx="1188">
                  <c:v>1675.56</c:v>
                </c:pt>
                <c:pt idx="1189">
                  <c:v>1180.1600000000001</c:v>
                </c:pt>
                <c:pt idx="1190">
                  <c:v>3243.95</c:v>
                </c:pt>
                <c:pt idx="1191">
                  <c:v>4488.05</c:v>
                </c:pt>
                <c:pt idx="1192">
                  <c:v>2607.59</c:v>
                </c:pt>
                <c:pt idx="1193">
                  <c:v>2766.22</c:v>
                </c:pt>
                <c:pt idx="1194">
                  <c:v>1367.77</c:v>
                </c:pt>
                <c:pt idx="1195">
                  <c:v>4585.67</c:v>
                </c:pt>
                <c:pt idx="1196">
                  <c:v>1060.8800000000001</c:v>
                </c:pt>
                <c:pt idx="1197">
                  <c:v>182.52</c:v>
                </c:pt>
                <c:pt idx="1198">
                  <c:v>3866.84</c:v>
                </c:pt>
                <c:pt idx="1199">
                  <c:v>1384.32</c:v>
                </c:pt>
                <c:pt idx="1200">
                  <c:v>4839.1099999999997</c:v>
                </c:pt>
                <c:pt idx="1201">
                  <c:v>2219.0300000000002</c:v>
                </c:pt>
                <c:pt idx="1202">
                  <c:v>3675.38</c:v>
                </c:pt>
                <c:pt idx="1203">
                  <c:v>3575.5</c:v>
                </c:pt>
                <c:pt idx="1204">
                  <c:v>4753.6099999999997</c:v>
                </c:pt>
                <c:pt idx="1205">
                  <c:v>3571.32</c:v>
                </c:pt>
                <c:pt idx="1206">
                  <c:v>597.54</c:v>
                </c:pt>
                <c:pt idx="1207">
                  <c:v>1913.85</c:v>
                </c:pt>
                <c:pt idx="1208">
                  <c:v>209.82</c:v>
                </c:pt>
                <c:pt idx="1209">
                  <c:v>1418.59</c:v>
                </c:pt>
                <c:pt idx="1210">
                  <c:v>1125.48</c:v>
                </c:pt>
                <c:pt idx="1211">
                  <c:v>2201.81</c:v>
                </c:pt>
                <c:pt idx="1212">
                  <c:v>1325.43</c:v>
                </c:pt>
                <c:pt idx="1213">
                  <c:v>221.06</c:v>
                </c:pt>
                <c:pt idx="1214">
                  <c:v>1251.8699999999999</c:v>
                </c:pt>
                <c:pt idx="1215">
                  <c:v>695.01</c:v>
                </c:pt>
                <c:pt idx="1216">
                  <c:v>2236.9299999999998</c:v>
                </c:pt>
                <c:pt idx="1217">
                  <c:v>4432.33</c:v>
                </c:pt>
                <c:pt idx="1218">
                  <c:v>188.57</c:v>
                </c:pt>
                <c:pt idx="1219">
                  <c:v>2204.9</c:v>
                </c:pt>
                <c:pt idx="1220">
                  <c:v>1583.09</c:v>
                </c:pt>
                <c:pt idx="1221">
                  <c:v>3775.59</c:v>
                </c:pt>
                <c:pt idx="1222">
                  <c:v>2185.09</c:v>
                </c:pt>
                <c:pt idx="1223">
                  <c:v>987.12</c:v>
                </c:pt>
                <c:pt idx="1224">
                  <c:v>2609.14</c:v>
                </c:pt>
                <c:pt idx="1225">
                  <c:v>1245.21</c:v>
                </c:pt>
                <c:pt idx="1226">
                  <c:v>1196.54</c:v>
                </c:pt>
                <c:pt idx="1227">
                  <c:v>3748.22</c:v>
                </c:pt>
                <c:pt idx="1228">
                  <c:v>2270</c:v>
                </c:pt>
                <c:pt idx="1229">
                  <c:v>2736.78</c:v>
                </c:pt>
                <c:pt idx="1230">
                  <c:v>4073.12</c:v>
                </c:pt>
                <c:pt idx="1231">
                  <c:v>4998.79</c:v>
                </c:pt>
                <c:pt idx="1232">
                  <c:v>2607.87</c:v>
                </c:pt>
                <c:pt idx="1233">
                  <c:v>2590.16</c:v>
                </c:pt>
                <c:pt idx="1234">
                  <c:v>2395.6</c:v>
                </c:pt>
                <c:pt idx="1235">
                  <c:v>3082.3</c:v>
                </c:pt>
                <c:pt idx="1236">
                  <c:v>2009.11</c:v>
                </c:pt>
                <c:pt idx="1237">
                  <c:v>3605.67</c:v>
                </c:pt>
                <c:pt idx="1238">
                  <c:v>2581.11</c:v>
                </c:pt>
                <c:pt idx="1239">
                  <c:v>1141.45</c:v>
                </c:pt>
                <c:pt idx="1240">
                  <c:v>288.69</c:v>
                </c:pt>
                <c:pt idx="1241">
                  <c:v>171.83</c:v>
                </c:pt>
                <c:pt idx="1242">
                  <c:v>1910.77</c:v>
                </c:pt>
                <c:pt idx="1243">
                  <c:v>4323.1899999999996</c:v>
                </c:pt>
                <c:pt idx="1244">
                  <c:v>4370.6000000000004</c:v>
                </c:pt>
                <c:pt idx="1245">
                  <c:v>688.35</c:v>
                </c:pt>
                <c:pt idx="1246">
                  <c:v>3977.71</c:v>
                </c:pt>
                <c:pt idx="1247">
                  <c:v>1575.84</c:v>
                </c:pt>
                <c:pt idx="1248">
                  <c:v>4851.6400000000003</c:v>
                </c:pt>
                <c:pt idx="1249">
                  <c:v>251.15</c:v>
                </c:pt>
                <c:pt idx="1250">
                  <c:v>3687.33</c:v>
                </c:pt>
                <c:pt idx="1251">
                  <c:v>3255.75</c:v>
                </c:pt>
                <c:pt idx="1252">
                  <c:v>3827.61</c:v>
                </c:pt>
                <c:pt idx="1253">
                  <c:v>2771.12</c:v>
                </c:pt>
                <c:pt idx="1254">
                  <c:v>2604.96</c:v>
                </c:pt>
                <c:pt idx="1255">
                  <c:v>3358.58</c:v>
                </c:pt>
                <c:pt idx="1256">
                  <c:v>3419.37</c:v>
                </c:pt>
                <c:pt idx="1257">
                  <c:v>4826.43</c:v>
                </c:pt>
                <c:pt idx="1258">
                  <c:v>4369.54</c:v>
                </c:pt>
                <c:pt idx="1259">
                  <c:v>1473.61</c:v>
                </c:pt>
                <c:pt idx="1260">
                  <c:v>4339.8599999999997</c:v>
                </c:pt>
                <c:pt idx="1261">
                  <c:v>3911.8</c:v>
                </c:pt>
                <c:pt idx="1262">
                  <c:v>220.23</c:v>
                </c:pt>
                <c:pt idx="1263">
                  <c:v>4454.38</c:v>
                </c:pt>
                <c:pt idx="1264">
                  <c:v>1399.33</c:v>
                </c:pt>
                <c:pt idx="1265">
                  <c:v>4862.16</c:v>
                </c:pt>
                <c:pt idx="1266">
                  <c:v>4053.54</c:v>
                </c:pt>
                <c:pt idx="1267">
                  <c:v>4598.41</c:v>
                </c:pt>
                <c:pt idx="1268">
                  <c:v>4361.95</c:v>
                </c:pt>
                <c:pt idx="1269">
                  <c:v>4021.46</c:v>
                </c:pt>
                <c:pt idx="1270">
                  <c:v>3351.99</c:v>
                </c:pt>
                <c:pt idx="1271">
                  <c:v>2285.67</c:v>
                </c:pt>
                <c:pt idx="1272">
                  <c:v>2055.2600000000002</c:v>
                </c:pt>
                <c:pt idx="1273">
                  <c:v>4390.55</c:v>
                </c:pt>
                <c:pt idx="1274">
                  <c:v>1743.46</c:v>
                </c:pt>
                <c:pt idx="1275">
                  <c:v>4143.53</c:v>
                </c:pt>
                <c:pt idx="1276">
                  <c:v>1007.97</c:v>
                </c:pt>
                <c:pt idx="1277">
                  <c:v>1614.92</c:v>
                </c:pt>
                <c:pt idx="1278">
                  <c:v>1086.1199999999999</c:v>
                </c:pt>
                <c:pt idx="1279">
                  <c:v>2215.4499999999998</c:v>
                </c:pt>
                <c:pt idx="1280">
                  <c:v>2182.3000000000002</c:v>
                </c:pt>
                <c:pt idx="1281">
                  <c:v>3067.59</c:v>
                </c:pt>
                <c:pt idx="1282">
                  <c:v>749.95</c:v>
                </c:pt>
                <c:pt idx="1283">
                  <c:v>4417.53</c:v>
                </c:pt>
                <c:pt idx="1284">
                  <c:v>2161.8200000000002</c:v>
                </c:pt>
                <c:pt idx="1285">
                  <c:v>3517.82</c:v>
                </c:pt>
                <c:pt idx="1286">
                  <c:v>3810.59</c:v>
                </c:pt>
                <c:pt idx="1287">
                  <c:v>2639.73</c:v>
                </c:pt>
                <c:pt idx="1288">
                  <c:v>295.01</c:v>
                </c:pt>
                <c:pt idx="1289">
                  <c:v>2739.64</c:v>
                </c:pt>
                <c:pt idx="1290">
                  <c:v>2880.75</c:v>
                </c:pt>
                <c:pt idx="1291">
                  <c:v>1921.92</c:v>
                </c:pt>
                <c:pt idx="1292">
                  <c:v>1977.59</c:v>
                </c:pt>
                <c:pt idx="1293">
                  <c:v>3950.16</c:v>
                </c:pt>
                <c:pt idx="1294">
                  <c:v>4320.6899999999996</c:v>
                </c:pt>
                <c:pt idx="1295">
                  <c:v>3465.56</c:v>
                </c:pt>
                <c:pt idx="1296">
                  <c:v>1638.67</c:v>
                </c:pt>
                <c:pt idx="1297">
                  <c:v>4708.43</c:v>
                </c:pt>
                <c:pt idx="1298">
                  <c:v>3424.28</c:v>
                </c:pt>
                <c:pt idx="1299">
                  <c:v>4482.1099999999997</c:v>
                </c:pt>
                <c:pt idx="1300">
                  <c:v>4763.8999999999996</c:v>
                </c:pt>
                <c:pt idx="1301">
                  <c:v>1379.21</c:v>
                </c:pt>
                <c:pt idx="1302">
                  <c:v>2494.79</c:v>
                </c:pt>
                <c:pt idx="1303">
                  <c:v>829.67</c:v>
                </c:pt>
                <c:pt idx="1304">
                  <c:v>2566.5700000000002</c:v>
                </c:pt>
                <c:pt idx="1305">
                  <c:v>4214.82</c:v>
                </c:pt>
                <c:pt idx="1306">
                  <c:v>3174.18</c:v>
                </c:pt>
                <c:pt idx="1307">
                  <c:v>1559.03</c:v>
                </c:pt>
                <c:pt idx="1308">
                  <c:v>2204.31</c:v>
                </c:pt>
                <c:pt idx="1309">
                  <c:v>1127.19</c:v>
                </c:pt>
                <c:pt idx="1310">
                  <c:v>2560.4899999999998</c:v>
                </c:pt>
                <c:pt idx="1311">
                  <c:v>1317.58</c:v>
                </c:pt>
                <c:pt idx="1312">
                  <c:v>719.02</c:v>
                </c:pt>
                <c:pt idx="1313">
                  <c:v>4351.17</c:v>
                </c:pt>
                <c:pt idx="1314">
                  <c:v>3946.86</c:v>
                </c:pt>
                <c:pt idx="1315">
                  <c:v>1284.79</c:v>
                </c:pt>
                <c:pt idx="1316">
                  <c:v>2400.7199999999998</c:v>
                </c:pt>
                <c:pt idx="1317">
                  <c:v>2672.95</c:v>
                </c:pt>
                <c:pt idx="1318">
                  <c:v>3661.61</c:v>
                </c:pt>
                <c:pt idx="1319">
                  <c:v>4428.7700000000004</c:v>
                </c:pt>
                <c:pt idx="1320">
                  <c:v>3500.89</c:v>
                </c:pt>
                <c:pt idx="1321">
                  <c:v>2940</c:v>
                </c:pt>
                <c:pt idx="1322">
                  <c:v>4427.3100000000004</c:v>
                </c:pt>
                <c:pt idx="1323">
                  <c:v>4449.59</c:v>
                </c:pt>
                <c:pt idx="1324">
                  <c:v>2350.2800000000002</c:v>
                </c:pt>
                <c:pt idx="1325">
                  <c:v>3743.51</c:v>
                </c:pt>
                <c:pt idx="1326">
                  <c:v>3806.85</c:v>
                </c:pt>
                <c:pt idx="1327">
                  <c:v>1934.13</c:v>
                </c:pt>
                <c:pt idx="1328">
                  <c:v>4482.0600000000004</c:v>
                </c:pt>
                <c:pt idx="1329">
                  <c:v>2595.2399999999998</c:v>
                </c:pt>
                <c:pt idx="1330">
                  <c:v>1244.47</c:v>
                </c:pt>
                <c:pt idx="1331">
                  <c:v>2995.17</c:v>
                </c:pt>
                <c:pt idx="1332">
                  <c:v>1812.35</c:v>
                </c:pt>
                <c:pt idx="1333">
                  <c:v>3919.74</c:v>
                </c:pt>
                <c:pt idx="1334">
                  <c:v>2097.15</c:v>
                </c:pt>
                <c:pt idx="1335">
                  <c:v>3545.21</c:v>
                </c:pt>
                <c:pt idx="1336">
                  <c:v>4812.8100000000004</c:v>
                </c:pt>
                <c:pt idx="1337">
                  <c:v>445.13</c:v>
                </c:pt>
                <c:pt idx="1338">
                  <c:v>2311.83</c:v>
                </c:pt>
                <c:pt idx="1339">
                  <c:v>4539.2</c:v>
                </c:pt>
                <c:pt idx="1340">
                  <c:v>894.3</c:v>
                </c:pt>
                <c:pt idx="1341">
                  <c:v>4007.07</c:v>
                </c:pt>
                <c:pt idx="1342">
                  <c:v>162.16</c:v>
                </c:pt>
                <c:pt idx="1343">
                  <c:v>2834.54</c:v>
                </c:pt>
                <c:pt idx="1344">
                  <c:v>4895.51</c:v>
                </c:pt>
                <c:pt idx="1345">
                  <c:v>4540.3900000000003</c:v>
                </c:pt>
                <c:pt idx="1346">
                  <c:v>3100.8</c:v>
                </c:pt>
                <c:pt idx="1347">
                  <c:v>3321.15</c:v>
                </c:pt>
                <c:pt idx="1348">
                  <c:v>930.32</c:v>
                </c:pt>
                <c:pt idx="1349">
                  <c:v>962.12</c:v>
                </c:pt>
                <c:pt idx="1350">
                  <c:v>1159.8699999999999</c:v>
                </c:pt>
                <c:pt idx="1351">
                  <c:v>1068.48</c:v>
                </c:pt>
                <c:pt idx="1352">
                  <c:v>583.80999999999995</c:v>
                </c:pt>
                <c:pt idx="1353">
                  <c:v>2210.17</c:v>
                </c:pt>
                <c:pt idx="1354">
                  <c:v>3042.56</c:v>
                </c:pt>
                <c:pt idx="1355">
                  <c:v>3336.91</c:v>
                </c:pt>
                <c:pt idx="1356">
                  <c:v>3099.52</c:v>
                </c:pt>
                <c:pt idx="1357">
                  <c:v>3022.82</c:v>
                </c:pt>
                <c:pt idx="1358">
                  <c:v>1549.27</c:v>
                </c:pt>
                <c:pt idx="1359">
                  <c:v>217.99</c:v>
                </c:pt>
                <c:pt idx="1360">
                  <c:v>2118.83</c:v>
                </c:pt>
                <c:pt idx="1361">
                  <c:v>624.62</c:v>
                </c:pt>
                <c:pt idx="1362">
                  <c:v>1283.9100000000001</c:v>
                </c:pt>
                <c:pt idx="1363">
                  <c:v>4463.93</c:v>
                </c:pt>
                <c:pt idx="1364">
                  <c:v>726.18</c:v>
                </c:pt>
                <c:pt idx="1365">
                  <c:v>2601.75</c:v>
                </c:pt>
                <c:pt idx="1366">
                  <c:v>1691.05</c:v>
                </c:pt>
                <c:pt idx="1367">
                  <c:v>4995.0600000000004</c:v>
                </c:pt>
                <c:pt idx="1368">
                  <c:v>761.65</c:v>
                </c:pt>
                <c:pt idx="1369">
                  <c:v>4482.95</c:v>
                </c:pt>
                <c:pt idx="1370">
                  <c:v>340.36</c:v>
                </c:pt>
                <c:pt idx="1371">
                  <c:v>1844.09</c:v>
                </c:pt>
                <c:pt idx="1372">
                  <c:v>2397.1</c:v>
                </c:pt>
                <c:pt idx="1373">
                  <c:v>2045.12</c:v>
                </c:pt>
                <c:pt idx="1374">
                  <c:v>922.41</c:v>
                </c:pt>
                <c:pt idx="1375">
                  <c:v>4698.01</c:v>
                </c:pt>
                <c:pt idx="1376">
                  <c:v>4794.17</c:v>
                </c:pt>
                <c:pt idx="1377">
                  <c:v>2007.74</c:v>
                </c:pt>
                <c:pt idx="1378">
                  <c:v>4209.5</c:v>
                </c:pt>
                <c:pt idx="1379">
                  <c:v>1167.98</c:v>
                </c:pt>
                <c:pt idx="1380">
                  <c:v>1993.03</c:v>
                </c:pt>
                <c:pt idx="1381">
                  <c:v>1585.84</c:v>
                </c:pt>
                <c:pt idx="1382">
                  <c:v>998.3</c:v>
                </c:pt>
                <c:pt idx="1383">
                  <c:v>4053.7</c:v>
                </c:pt>
                <c:pt idx="1384">
                  <c:v>744.21</c:v>
                </c:pt>
                <c:pt idx="1385">
                  <c:v>2037.48</c:v>
                </c:pt>
                <c:pt idx="1386">
                  <c:v>4564.58</c:v>
                </c:pt>
                <c:pt idx="1387">
                  <c:v>2602.0700000000002</c:v>
                </c:pt>
                <c:pt idx="1388">
                  <c:v>2497.88</c:v>
                </c:pt>
                <c:pt idx="1389">
                  <c:v>2478.12</c:v>
                </c:pt>
                <c:pt idx="1390">
                  <c:v>2485.31</c:v>
                </c:pt>
                <c:pt idx="1391">
                  <c:v>4593.4399999999996</c:v>
                </c:pt>
                <c:pt idx="1392">
                  <c:v>2685.02</c:v>
                </c:pt>
                <c:pt idx="1393">
                  <c:v>4536.26</c:v>
                </c:pt>
                <c:pt idx="1394">
                  <c:v>515.72</c:v>
                </c:pt>
                <c:pt idx="1395">
                  <c:v>4830.8999999999996</c:v>
                </c:pt>
                <c:pt idx="1396">
                  <c:v>2602.4499999999998</c:v>
                </c:pt>
                <c:pt idx="1397">
                  <c:v>3894.89</c:v>
                </c:pt>
                <c:pt idx="1398">
                  <c:v>1694.64</c:v>
                </c:pt>
                <c:pt idx="1399">
                  <c:v>1389.08</c:v>
                </c:pt>
                <c:pt idx="1400">
                  <c:v>4483.24</c:v>
                </c:pt>
                <c:pt idx="1401">
                  <c:v>1942</c:v>
                </c:pt>
                <c:pt idx="1402">
                  <c:v>462.07</c:v>
                </c:pt>
                <c:pt idx="1403">
                  <c:v>475.79</c:v>
                </c:pt>
                <c:pt idx="1404">
                  <c:v>2169.84</c:v>
                </c:pt>
                <c:pt idx="1405">
                  <c:v>304.29000000000002</c:v>
                </c:pt>
                <c:pt idx="1406">
                  <c:v>3035.64</c:v>
                </c:pt>
                <c:pt idx="1407">
                  <c:v>3016.89</c:v>
                </c:pt>
                <c:pt idx="1408">
                  <c:v>2495.41</c:v>
                </c:pt>
                <c:pt idx="1409">
                  <c:v>925.72</c:v>
                </c:pt>
                <c:pt idx="1410">
                  <c:v>437.57</c:v>
                </c:pt>
                <c:pt idx="1411">
                  <c:v>2648.28</c:v>
                </c:pt>
                <c:pt idx="1412">
                  <c:v>2012.26</c:v>
                </c:pt>
                <c:pt idx="1413">
                  <c:v>4944.95</c:v>
                </c:pt>
                <c:pt idx="1414">
                  <c:v>1953.75</c:v>
                </c:pt>
                <c:pt idx="1415">
                  <c:v>1722.32</c:v>
                </c:pt>
                <c:pt idx="1416">
                  <c:v>720.1</c:v>
                </c:pt>
                <c:pt idx="1417">
                  <c:v>3941.52</c:v>
                </c:pt>
                <c:pt idx="1418">
                  <c:v>4697.5</c:v>
                </c:pt>
                <c:pt idx="1419">
                  <c:v>2496.37</c:v>
                </c:pt>
                <c:pt idx="1420">
                  <c:v>2106.81</c:v>
                </c:pt>
                <c:pt idx="1421">
                  <c:v>793.15</c:v>
                </c:pt>
                <c:pt idx="1422">
                  <c:v>222.57</c:v>
                </c:pt>
                <c:pt idx="1423">
                  <c:v>2530.06</c:v>
                </c:pt>
                <c:pt idx="1424">
                  <c:v>2478.63</c:v>
                </c:pt>
                <c:pt idx="1425">
                  <c:v>3332.06</c:v>
                </c:pt>
                <c:pt idx="1426">
                  <c:v>4259.59</c:v>
                </c:pt>
                <c:pt idx="1427">
                  <c:v>503.52</c:v>
                </c:pt>
                <c:pt idx="1428">
                  <c:v>672.26</c:v>
                </c:pt>
                <c:pt idx="1429">
                  <c:v>3225.79</c:v>
                </c:pt>
                <c:pt idx="1430">
                  <c:v>1631.5</c:v>
                </c:pt>
                <c:pt idx="1431">
                  <c:v>3682.86</c:v>
                </c:pt>
                <c:pt idx="1432">
                  <c:v>1533.73</c:v>
                </c:pt>
                <c:pt idx="1433">
                  <c:v>3932.32</c:v>
                </c:pt>
                <c:pt idx="1434">
                  <c:v>1658.26</c:v>
                </c:pt>
                <c:pt idx="1435">
                  <c:v>4352.9399999999996</c:v>
                </c:pt>
                <c:pt idx="1436">
                  <c:v>4455.51</c:v>
                </c:pt>
                <c:pt idx="1437">
                  <c:v>1344.25</c:v>
                </c:pt>
                <c:pt idx="1438">
                  <c:v>2253.14</c:v>
                </c:pt>
                <c:pt idx="1439">
                  <c:v>4500.79</c:v>
                </c:pt>
                <c:pt idx="1440">
                  <c:v>2856.73</c:v>
                </c:pt>
                <c:pt idx="1441">
                  <c:v>4830.9399999999996</c:v>
                </c:pt>
                <c:pt idx="1442">
                  <c:v>1157.72</c:v>
                </c:pt>
                <c:pt idx="1443">
                  <c:v>1588.61</c:v>
                </c:pt>
                <c:pt idx="1444">
                  <c:v>1933.11</c:v>
                </c:pt>
                <c:pt idx="1445">
                  <c:v>2956.01</c:v>
                </c:pt>
                <c:pt idx="1446">
                  <c:v>357.41</c:v>
                </c:pt>
                <c:pt idx="1447">
                  <c:v>2848.87</c:v>
                </c:pt>
                <c:pt idx="1448">
                  <c:v>149.71</c:v>
                </c:pt>
                <c:pt idx="1449">
                  <c:v>2677.13</c:v>
                </c:pt>
                <c:pt idx="1450">
                  <c:v>3908.38</c:v>
                </c:pt>
                <c:pt idx="1451">
                  <c:v>311.81</c:v>
                </c:pt>
                <c:pt idx="1452">
                  <c:v>2311.42</c:v>
                </c:pt>
                <c:pt idx="1453">
                  <c:v>1987.93</c:v>
                </c:pt>
                <c:pt idx="1454">
                  <c:v>2928.01</c:v>
                </c:pt>
                <c:pt idx="1455">
                  <c:v>804.01</c:v>
                </c:pt>
                <c:pt idx="1456">
                  <c:v>4936.25</c:v>
                </c:pt>
                <c:pt idx="1457">
                  <c:v>4578.43</c:v>
                </c:pt>
                <c:pt idx="1458">
                  <c:v>4218.71</c:v>
                </c:pt>
                <c:pt idx="1459">
                  <c:v>1694.07</c:v>
                </c:pt>
                <c:pt idx="1460">
                  <c:v>748.57</c:v>
                </c:pt>
                <c:pt idx="1461">
                  <c:v>1470.58</c:v>
                </c:pt>
                <c:pt idx="1462">
                  <c:v>4781.87</c:v>
                </c:pt>
                <c:pt idx="1463">
                  <c:v>1556.15</c:v>
                </c:pt>
                <c:pt idx="1464">
                  <c:v>4099.05</c:v>
                </c:pt>
                <c:pt idx="1465">
                  <c:v>328</c:v>
                </c:pt>
                <c:pt idx="1466">
                  <c:v>534.98</c:v>
                </c:pt>
                <c:pt idx="1467">
                  <c:v>2170.46</c:v>
                </c:pt>
                <c:pt idx="1468">
                  <c:v>346.98</c:v>
                </c:pt>
                <c:pt idx="1469">
                  <c:v>4482.91</c:v>
                </c:pt>
                <c:pt idx="1470">
                  <c:v>4067.94</c:v>
                </c:pt>
                <c:pt idx="1471">
                  <c:v>1513.32</c:v>
                </c:pt>
                <c:pt idx="1472">
                  <c:v>3502.59</c:v>
                </c:pt>
                <c:pt idx="1473">
                  <c:v>2319.58</c:v>
                </c:pt>
                <c:pt idx="1474">
                  <c:v>432.05</c:v>
                </c:pt>
                <c:pt idx="1475">
                  <c:v>291.77</c:v>
                </c:pt>
                <c:pt idx="1476">
                  <c:v>1204.29</c:v>
                </c:pt>
                <c:pt idx="1477">
                  <c:v>2554.89</c:v>
                </c:pt>
                <c:pt idx="1478">
                  <c:v>3892.35</c:v>
                </c:pt>
                <c:pt idx="1479">
                  <c:v>4887.01</c:v>
                </c:pt>
                <c:pt idx="1480">
                  <c:v>2668.4</c:v>
                </c:pt>
                <c:pt idx="1481">
                  <c:v>3079.83</c:v>
                </c:pt>
                <c:pt idx="1482">
                  <c:v>4836.57</c:v>
                </c:pt>
                <c:pt idx="1483">
                  <c:v>3523.36</c:v>
                </c:pt>
                <c:pt idx="1484">
                  <c:v>1762.3</c:v>
                </c:pt>
                <c:pt idx="1485">
                  <c:v>453.99</c:v>
                </c:pt>
                <c:pt idx="1486">
                  <c:v>1320.5</c:v>
                </c:pt>
                <c:pt idx="1487">
                  <c:v>3574.09</c:v>
                </c:pt>
                <c:pt idx="1488">
                  <c:v>1897.62</c:v>
                </c:pt>
                <c:pt idx="1489">
                  <c:v>733.54</c:v>
                </c:pt>
                <c:pt idx="1490">
                  <c:v>3211.96</c:v>
                </c:pt>
                <c:pt idx="1491">
                  <c:v>488.49</c:v>
                </c:pt>
                <c:pt idx="1492">
                  <c:v>769.46</c:v>
                </c:pt>
                <c:pt idx="1493">
                  <c:v>1420.64</c:v>
                </c:pt>
                <c:pt idx="1494">
                  <c:v>3275.07</c:v>
                </c:pt>
                <c:pt idx="1495">
                  <c:v>3789.57</c:v>
                </c:pt>
                <c:pt idx="1496">
                  <c:v>4636.4799999999996</c:v>
                </c:pt>
                <c:pt idx="1497">
                  <c:v>2040.43</c:v>
                </c:pt>
                <c:pt idx="1498">
                  <c:v>2011.86</c:v>
                </c:pt>
                <c:pt idx="1499">
                  <c:v>1614.5</c:v>
                </c:pt>
                <c:pt idx="1500">
                  <c:v>2226.0700000000002</c:v>
                </c:pt>
                <c:pt idx="1501">
                  <c:v>51.73</c:v>
                </c:pt>
                <c:pt idx="1502">
                  <c:v>640.69000000000005</c:v>
                </c:pt>
                <c:pt idx="1503">
                  <c:v>3443.65</c:v>
                </c:pt>
                <c:pt idx="1504">
                  <c:v>2018.73</c:v>
                </c:pt>
                <c:pt idx="1505">
                  <c:v>118.88</c:v>
                </c:pt>
                <c:pt idx="1506">
                  <c:v>3647.09</c:v>
                </c:pt>
                <c:pt idx="1507">
                  <c:v>3926.15</c:v>
                </c:pt>
                <c:pt idx="1508">
                  <c:v>3860.53</c:v>
                </c:pt>
                <c:pt idx="1509">
                  <c:v>3309.78</c:v>
                </c:pt>
                <c:pt idx="1510">
                  <c:v>3641.46</c:v>
                </c:pt>
                <c:pt idx="1511">
                  <c:v>789.46</c:v>
                </c:pt>
                <c:pt idx="1512">
                  <c:v>2833</c:v>
                </c:pt>
                <c:pt idx="1513">
                  <c:v>3458.89</c:v>
                </c:pt>
                <c:pt idx="1514">
                  <c:v>3674.39</c:v>
                </c:pt>
                <c:pt idx="1515">
                  <c:v>4674.4799999999996</c:v>
                </c:pt>
                <c:pt idx="1516">
                  <c:v>1753.57</c:v>
                </c:pt>
                <c:pt idx="1517">
                  <c:v>4371.51</c:v>
                </c:pt>
                <c:pt idx="1518">
                  <c:v>425.02</c:v>
                </c:pt>
                <c:pt idx="1519">
                  <c:v>3384.73</c:v>
                </c:pt>
                <c:pt idx="1520">
                  <c:v>2167.77</c:v>
                </c:pt>
                <c:pt idx="1521">
                  <c:v>2853.84</c:v>
                </c:pt>
                <c:pt idx="1522">
                  <c:v>3584.49</c:v>
                </c:pt>
                <c:pt idx="1523">
                  <c:v>2607.38</c:v>
                </c:pt>
                <c:pt idx="1524">
                  <c:v>2049.8000000000002</c:v>
                </c:pt>
                <c:pt idx="1525">
                  <c:v>794.24</c:v>
                </c:pt>
                <c:pt idx="1526">
                  <c:v>1415.72</c:v>
                </c:pt>
                <c:pt idx="1527">
                  <c:v>1995.2</c:v>
                </c:pt>
                <c:pt idx="1528">
                  <c:v>1111.06</c:v>
                </c:pt>
                <c:pt idx="1529">
                  <c:v>2934.88</c:v>
                </c:pt>
                <c:pt idx="1530">
                  <c:v>4839.62</c:v>
                </c:pt>
                <c:pt idx="1531">
                  <c:v>2843.41</c:v>
                </c:pt>
                <c:pt idx="1532">
                  <c:v>1797.06</c:v>
                </c:pt>
                <c:pt idx="1533">
                  <c:v>2814.99</c:v>
                </c:pt>
                <c:pt idx="1534">
                  <c:v>366.81</c:v>
                </c:pt>
                <c:pt idx="1535">
                  <c:v>4234.88</c:v>
                </c:pt>
                <c:pt idx="1536">
                  <c:v>1570.37</c:v>
                </c:pt>
                <c:pt idx="1537">
                  <c:v>985.14</c:v>
                </c:pt>
                <c:pt idx="1538">
                  <c:v>2020.21</c:v>
                </c:pt>
                <c:pt idx="1539">
                  <c:v>1432</c:v>
                </c:pt>
                <c:pt idx="1540">
                  <c:v>1991.96</c:v>
                </c:pt>
                <c:pt idx="1541">
                  <c:v>421.28</c:v>
                </c:pt>
                <c:pt idx="1542">
                  <c:v>4414.3599999999997</c:v>
                </c:pt>
                <c:pt idx="1543">
                  <c:v>1920.81</c:v>
                </c:pt>
                <c:pt idx="1544">
                  <c:v>4731.8</c:v>
                </c:pt>
                <c:pt idx="1545">
                  <c:v>422.74</c:v>
                </c:pt>
                <c:pt idx="1546">
                  <c:v>1156.26</c:v>
                </c:pt>
                <c:pt idx="1547">
                  <c:v>4437.96</c:v>
                </c:pt>
                <c:pt idx="1548">
                  <c:v>3233.17</c:v>
                </c:pt>
                <c:pt idx="1549">
                  <c:v>3946.49</c:v>
                </c:pt>
                <c:pt idx="1550">
                  <c:v>103.99</c:v>
                </c:pt>
                <c:pt idx="1551">
                  <c:v>3198.55</c:v>
                </c:pt>
                <c:pt idx="1552">
                  <c:v>1784.22</c:v>
                </c:pt>
                <c:pt idx="1553">
                  <c:v>2939.37</c:v>
                </c:pt>
                <c:pt idx="1554">
                  <c:v>3765.5</c:v>
                </c:pt>
                <c:pt idx="1555">
                  <c:v>3602.98</c:v>
                </c:pt>
                <c:pt idx="1556">
                  <c:v>1665.36</c:v>
                </c:pt>
                <c:pt idx="1557">
                  <c:v>1640.37</c:v>
                </c:pt>
                <c:pt idx="1558">
                  <c:v>1799.62</c:v>
                </c:pt>
                <c:pt idx="1559">
                  <c:v>2213.21</c:v>
                </c:pt>
                <c:pt idx="1560">
                  <c:v>1197.51</c:v>
                </c:pt>
                <c:pt idx="1561">
                  <c:v>3139.11</c:v>
                </c:pt>
                <c:pt idx="1562">
                  <c:v>438.28</c:v>
                </c:pt>
                <c:pt idx="1563">
                  <c:v>2361.2600000000002</c:v>
                </c:pt>
                <c:pt idx="1564">
                  <c:v>1084.83</c:v>
                </c:pt>
                <c:pt idx="1565">
                  <c:v>955.31</c:v>
                </c:pt>
                <c:pt idx="1566">
                  <c:v>3871.34</c:v>
                </c:pt>
                <c:pt idx="1567">
                  <c:v>3546.32</c:v>
                </c:pt>
                <c:pt idx="1568">
                  <c:v>1551.62</c:v>
                </c:pt>
                <c:pt idx="1569">
                  <c:v>3248.44</c:v>
                </c:pt>
                <c:pt idx="1570">
                  <c:v>2938.86</c:v>
                </c:pt>
                <c:pt idx="1571">
                  <c:v>344.93</c:v>
                </c:pt>
                <c:pt idx="1572">
                  <c:v>4225.1400000000003</c:v>
                </c:pt>
                <c:pt idx="1573">
                  <c:v>4831.75</c:v>
                </c:pt>
                <c:pt idx="1574">
                  <c:v>2346.75</c:v>
                </c:pt>
                <c:pt idx="1575">
                  <c:v>3429.65</c:v>
                </c:pt>
                <c:pt idx="1576">
                  <c:v>2754.21</c:v>
                </c:pt>
                <c:pt idx="1577">
                  <c:v>4698.6899999999996</c:v>
                </c:pt>
                <c:pt idx="1578">
                  <c:v>2785.16</c:v>
                </c:pt>
                <c:pt idx="1579">
                  <c:v>732.44</c:v>
                </c:pt>
                <c:pt idx="1580">
                  <c:v>3911.84</c:v>
                </c:pt>
                <c:pt idx="1581">
                  <c:v>4179.72</c:v>
                </c:pt>
                <c:pt idx="1582">
                  <c:v>3457.93</c:v>
                </c:pt>
                <c:pt idx="1583">
                  <c:v>4425.37</c:v>
                </c:pt>
                <c:pt idx="1584">
                  <c:v>3011.23</c:v>
                </c:pt>
                <c:pt idx="1585">
                  <c:v>1857.89</c:v>
                </c:pt>
                <c:pt idx="1586">
                  <c:v>4973.1899999999996</c:v>
                </c:pt>
                <c:pt idx="1587">
                  <c:v>913.11</c:v>
                </c:pt>
                <c:pt idx="1588">
                  <c:v>1574.56</c:v>
                </c:pt>
                <c:pt idx="1589">
                  <c:v>1182.07</c:v>
                </c:pt>
                <c:pt idx="1590">
                  <c:v>1773.77</c:v>
                </c:pt>
                <c:pt idx="1591">
                  <c:v>1940.94</c:v>
                </c:pt>
                <c:pt idx="1592">
                  <c:v>2651.98</c:v>
                </c:pt>
                <c:pt idx="1593">
                  <c:v>114.52</c:v>
                </c:pt>
                <c:pt idx="1594">
                  <c:v>1941.19</c:v>
                </c:pt>
                <c:pt idx="1595">
                  <c:v>1767.33</c:v>
                </c:pt>
                <c:pt idx="1596">
                  <c:v>4698.95</c:v>
                </c:pt>
                <c:pt idx="1597">
                  <c:v>3476.33</c:v>
                </c:pt>
                <c:pt idx="1598">
                  <c:v>3542.28</c:v>
                </c:pt>
                <c:pt idx="1599">
                  <c:v>778.73</c:v>
                </c:pt>
                <c:pt idx="1600">
                  <c:v>4708.87</c:v>
                </c:pt>
                <c:pt idx="1601">
                  <c:v>2110.6999999999998</c:v>
                </c:pt>
                <c:pt idx="1602">
                  <c:v>1229.1199999999999</c:v>
                </c:pt>
                <c:pt idx="1603">
                  <c:v>2238.19</c:v>
                </c:pt>
                <c:pt idx="1604">
                  <c:v>4538.5600000000004</c:v>
                </c:pt>
                <c:pt idx="1605">
                  <c:v>1233.99</c:v>
                </c:pt>
                <c:pt idx="1606">
                  <c:v>2901.35</c:v>
                </c:pt>
                <c:pt idx="1607">
                  <c:v>4191.25</c:v>
                </c:pt>
                <c:pt idx="1608">
                  <c:v>4178.5200000000004</c:v>
                </c:pt>
                <c:pt idx="1609">
                  <c:v>4587.88</c:v>
                </c:pt>
                <c:pt idx="1610">
                  <c:v>3099.85</c:v>
                </c:pt>
                <c:pt idx="1611">
                  <c:v>3848.16</c:v>
                </c:pt>
                <c:pt idx="1612">
                  <c:v>319.74</c:v>
                </c:pt>
                <c:pt idx="1613">
                  <c:v>989.27</c:v>
                </c:pt>
                <c:pt idx="1614">
                  <c:v>597.84</c:v>
                </c:pt>
                <c:pt idx="1615">
                  <c:v>1759.56</c:v>
                </c:pt>
                <c:pt idx="1616">
                  <c:v>3310.69</c:v>
                </c:pt>
                <c:pt idx="1617">
                  <c:v>3312.95</c:v>
                </c:pt>
                <c:pt idx="1618">
                  <c:v>2855.75</c:v>
                </c:pt>
                <c:pt idx="1619">
                  <c:v>71.040000000000006</c:v>
                </c:pt>
                <c:pt idx="1620">
                  <c:v>1042</c:v>
                </c:pt>
                <c:pt idx="1621">
                  <c:v>3569.03</c:v>
                </c:pt>
                <c:pt idx="1622">
                  <c:v>4274.32</c:v>
                </c:pt>
                <c:pt idx="1623">
                  <c:v>2616.0700000000002</c:v>
                </c:pt>
                <c:pt idx="1624">
                  <c:v>3691.75</c:v>
                </c:pt>
                <c:pt idx="1625">
                  <c:v>3283.17</c:v>
                </c:pt>
                <c:pt idx="1626">
                  <c:v>562.30999999999995</c:v>
                </c:pt>
                <c:pt idx="1627">
                  <c:v>4802.34</c:v>
                </c:pt>
                <c:pt idx="1628">
                  <c:v>2814.31</c:v>
                </c:pt>
                <c:pt idx="1629">
                  <c:v>3735.4</c:v>
                </c:pt>
                <c:pt idx="1630">
                  <c:v>3580.5</c:v>
                </c:pt>
                <c:pt idx="1631">
                  <c:v>1553.78</c:v>
                </c:pt>
                <c:pt idx="1632">
                  <c:v>1184.01</c:v>
                </c:pt>
                <c:pt idx="1633">
                  <c:v>621.15</c:v>
                </c:pt>
                <c:pt idx="1634">
                  <c:v>2755.87</c:v>
                </c:pt>
                <c:pt idx="1635">
                  <c:v>1488.1</c:v>
                </c:pt>
                <c:pt idx="1636">
                  <c:v>981.03</c:v>
                </c:pt>
                <c:pt idx="1637">
                  <c:v>3025.42</c:v>
                </c:pt>
                <c:pt idx="1638">
                  <c:v>1845.59</c:v>
                </c:pt>
                <c:pt idx="1639">
                  <c:v>865.92</c:v>
                </c:pt>
                <c:pt idx="1640">
                  <c:v>2018.32</c:v>
                </c:pt>
                <c:pt idx="1641">
                  <c:v>3178.95</c:v>
                </c:pt>
                <c:pt idx="1642">
                  <c:v>3495.67</c:v>
                </c:pt>
                <c:pt idx="1643">
                  <c:v>4607.78</c:v>
                </c:pt>
                <c:pt idx="1644">
                  <c:v>4094.89</c:v>
                </c:pt>
                <c:pt idx="1645">
                  <c:v>1406.24</c:v>
                </c:pt>
                <c:pt idx="1646">
                  <c:v>1131.81</c:v>
                </c:pt>
                <c:pt idx="1647">
                  <c:v>847.98</c:v>
                </c:pt>
                <c:pt idx="1648">
                  <c:v>111.35</c:v>
                </c:pt>
                <c:pt idx="1649">
                  <c:v>3286.83</c:v>
                </c:pt>
                <c:pt idx="1650">
                  <c:v>1495.83</c:v>
                </c:pt>
                <c:pt idx="1651">
                  <c:v>2648.61</c:v>
                </c:pt>
                <c:pt idx="1652">
                  <c:v>3012.94</c:v>
                </c:pt>
                <c:pt idx="1653">
                  <c:v>1225.72</c:v>
                </c:pt>
                <c:pt idx="1654">
                  <c:v>4719.21</c:v>
                </c:pt>
                <c:pt idx="1655">
                  <c:v>1067.53</c:v>
                </c:pt>
                <c:pt idx="1656">
                  <c:v>4268.8500000000004</c:v>
                </c:pt>
                <c:pt idx="1657">
                  <c:v>2588.62</c:v>
                </c:pt>
                <c:pt idx="1658">
                  <c:v>3599.83</c:v>
                </c:pt>
                <c:pt idx="1659">
                  <c:v>3903.24</c:v>
                </c:pt>
                <c:pt idx="1660">
                  <c:v>180.64</c:v>
                </c:pt>
                <c:pt idx="1661">
                  <c:v>2707.61</c:v>
                </c:pt>
                <c:pt idx="1662">
                  <c:v>65.06</c:v>
                </c:pt>
                <c:pt idx="1663">
                  <c:v>811.8</c:v>
                </c:pt>
                <c:pt idx="1664">
                  <c:v>1160.69</c:v>
                </c:pt>
                <c:pt idx="1665">
                  <c:v>561.48</c:v>
                </c:pt>
                <c:pt idx="1666">
                  <c:v>1407.48</c:v>
                </c:pt>
                <c:pt idx="1667">
                  <c:v>352.88</c:v>
                </c:pt>
                <c:pt idx="1668">
                  <c:v>2635.96</c:v>
                </c:pt>
                <c:pt idx="1669">
                  <c:v>2182.35</c:v>
                </c:pt>
                <c:pt idx="1670">
                  <c:v>223.25</c:v>
                </c:pt>
                <c:pt idx="1671">
                  <c:v>102.02</c:v>
                </c:pt>
                <c:pt idx="1672">
                  <c:v>1962.68</c:v>
                </c:pt>
                <c:pt idx="1673">
                  <c:v>2588.66</c:v>
                </c:pt>
                <c:pt idx="1674">
                  <c:v>4140.6499999999996</c:v>
                </c:pt>
                <c:pt idx="1675">
                  <c:v>3417.74</c:v>
                </c:pt>
                <c:pt idx="1676">
                  <c:v>2045.63</c:v>
                </c:pt>
                <c:pt idx="1677">
                  <c:v>3271.35</c:v>
                </c:pt>
                <c:pt idx="1678">
                  <c:v>4959.6499999999996</c:v>
                </c:pt>
                <c:pt idx="1679">
                  <c:v>1851.49</c:v>
                </c:pt>
                <c:pt idx="1680">
                  <c:v>372.04</c:v>
                </c:pt>
                <c:pt idx="1681">
                  <c:v>2952.87</c:v>
                </c:pt>
                <c:pt idx="1682">
                  <c:v>3436.69</c:v>
                </c:pt>
                <c:pt idx="1683">
                  <c:v>2322.39</c:v>
                </c:pt>
                <c:pt idx="1684">
                  <c:v>3910.22</c:v>
                </c:pt>
                <c:pt idx="1685">
                  <c:v>1520.29</c:v>
                </c:pt>
                <c:pt idx="1686">
                  <c:v>546.87</c:v>
                </c:pt>
                <c:pt idx="1687">
                  <c:v>3024.41</c:v>
                </c:pt>
                <c:pt idx="1688">
                  <c:v>4239.0600000000004</c:v>
                </c:pt>
                <c:pt idx="1689">
                  <c:v>1406.28</c:v>
                </c:pt>
                <c:pt idx="1690">
                  <c:v>549.39</c:v>
                </c:pt>
                <c:pt idx="1691">
                  <c:v>3847.23</c:v>
                </c:pt>
                <c:pt idx="1692">
                  <c:v>4524.83</c:v>
                </c:pt>
                <c:pt idx="1693">
                  <c:v>3934.77</c:v>
                </c:pt>
                <c:pt idx="1694">
                  <c:v>4579.78</c:v>
                </c:pt>
                <c:pt idx="1695">
                  <c:v>2499.65</c:v>
                </c:pt>
                <c:pt idx="1696">
                  <c:v>743.59</c:v>
                </c:pt>
                <c:pt idx="1697">
                  <c:v>2394.15</c:v>
                </c:pt>
                <c:pt idx="1698">
                  <c:v>1545.07</c:v>
                </c:pt>
                <c:pt idx="1699">
                  <c:v>1495.81</c:v>
                </c:pt>
                <c:pt idx="1700">
                  <c:v>506.04</c:v>
                </c:pt>
                <c:pt idx="1701">
                  <c:v>3458.84</c:v>
                </c:pt>
                <c:pt idx="1702">
                  <c:v>2084.81</c:v>
                </c:pt>
                <c:pt idx="1703">
                  <c:v>4969.57</c:v>
                </c:pt>
                <c:pt idx="1704">
                  <c:v>3457.51</c:v>
                </c:pt>
                <c:pt idx="1705">
                  <c:v>4116.29</c:v>
                </c:pt>
                <c:pt idx="1706">
                  <c:v>4283.1899999999996</c:v>
                </c:pt>
                <c:pt idx="1707">
                  <c:v>3778.93</c:v>
                </c:pt>
                <c:pt idx="1708">
                  <c:v>4058.33</c:v>
                </c:pt>
                <c:pt idx="1709">
                  <c:v>2213.9699999999998</c:v>
                </c:pt>
                <c:pt idx="1710">
                  <c:v>4369.37</c:v>
                </c:pt>
                <c:pt idx="1711">
                  <c:v>4858.08</c:v>
                </c:pt>
                <c:pt idx="1712">
                  <c:v>4724.9799999999996</c:v>
                </c:pt>
                <c:pt idx="1713">
                  <c:v>2284.75</c:v>
                </c:pt>
                <c:pt idx="1714">
                  <c:v>1060.69</c:v>
                </c:pt>
                <c:pt idx="1715">
                  <c:v>2993.8</c:v>
                </c:pt>
                <c:pt idx="1716">
                  <c:v>2708.65</c:v>
                </c:pt>
                <c:pt idx="1717">
                  <c:v>3431.66</c:v>
                </c:pt>
                <c:pt idx="1718">
                  <c:v>1328.69</c:v>
                </c:pt>
                <c:pt idx="1719">
                  <c:v>4737.21</c:v>
                </c:pt>
                <c:pt idx="1720">
                  <c:v>2775.63</c:v>
                </c:pt>
                <c:pt idx="1721">
                  <c:v>4687.38</c:v>
                </c:pt>
                <c:pt idx="1722">
                  <c:v>4735.9399999999996</c:v>
                </c:pt>
                <c:pt idx="1723">
                  <c:v>2545.2600000000002</c:v>
                </c:pt>
                <c:pt idx="1724">
                  <c:v>4226.1899999999996</c:v>
                </c:pt>
                <c:pt idx="1725">
                  <c:v>1391.58</c:v>
                </c:pt>
                <c:pt idx="1726">
                  <c:v>1013.24</c:v>
                </c:pt>
                <c:pt idx="1727">
                  <c:v>3476.09</c:v>
                </c:pt>
                <c:pt idx="1728">
                  <c:v>2711.63</c:v>
                </c:pt>
                <c:pt idx="1729">
                  <c:v>2233.2800000000002</c:v>
                </c:pt>
                <c:pt idx="1730">
                  <c:v>3995.8</c:v>
                </c:pt>
                <c:pt idx="1731">
                  <c:v>4729.01</c:v>
                </c:pt>
                <c:pt idx="1732">
                  <c:v>3335.95</c:v>
                </c:pt>
                <c:pt idx="1733">
                  <c:v>4290.41</c:v>
                </c:pt>
                <c:pt idx="1734">
                  <c:v>4856.72</c:v>
                </c:pt>
                <c:pt idx="1735">
                  <c:v>4480.45</c:v>
                </c:pt>
                <c:pt idx="1736">
                  <c:v>4858.9399999999996</c:v>
                </c:pt>
                <c:pt idx="1737">
                  <c:v>4625.16</c:v>
                </c:pt>
                <c:pt idx="1738">
                  <c:v>3587.16</c:v>
                </c:pt>
                <c:pt idx="1739">
                  <c:v>3577.17</c:v>
                </c:pt>
                <c:pt idx="1740">
                  <c:v>972.72</c:v>
                </c:pt>
                <c:pt idx="1741">
                  <c:v>2325.33</c:v>
                </c:pt>
                <c:pt idx="1742">
                  <c:v>1444.94</c:v>
                </c:pt>
                <c:pt idx="1743">
                  <c:v>3207.17</c:v>
                </c:pt>
                <c:pt idx="1744">
                  <c:v>2247.12</c:v>
                </c:pt>
                <c:pt idx="1745">
                  <c:v>3736.84</c:v>
                </c:pt>
                <c:pt idx="1746">
                  <c:v>3435.44</c:v>
                </c:pt>
                <c:pt idx="1747">
                  <c:v>2562.4899999999998</c:v>
                </c:pt>
                <c:pt idx="1748">
                  <c:v>472.48</c:v>
                </c:pt>
                <c:pt idx="1749">
                  <c:v>2432.73</c:v>
                </c:pt>
                <c:pt idx="1750">
                  <c:v>2712.03</c:v>
                </c:pt>
                <c:pt idx="1751">
                  <c:v>683.45</c:v>
                </c:pt>
                <c:pt idx="1752">
                  <c:v>450.09</c:v>
                </c:pt>
                <c:pt idx="1753">
                  <c:v>2374.48</c:v>
                </c:pt>
                <c:pt idx="1754">
                  <c:v>4575.67</c:v>
                </c:pt>
                <c:pt idx="1755">
                  <c:v>970.7</c:v>
                </c:pt>
                <c:pt idx="1756">
                  <c:v>4630.13</c:v>
                </c:pt>
                <c:pt idx="1757">
                  <c:v>3510.95</c:v>
                </c:pt>
                <c:pt idx="1758">
                  <c:v>2147.86</c:v>
                </c:pt>
                <c:pt idx="1759">
                  <c:v>2919.85</c:v>
                </c:pt>
                <c:pt idx="1760">
                  <c:v>773.42</c:v>
                </c:pt>
                <c:pt idx="1761">
                  <c:v>154.65</c:v>
                </c:pt>
                <c:pt idx="1762">
                  <c:v>180.78</c:v>
                </c:pt>
                <c:pt idx="1763">
                  <c:v>4572.04</c:v>
                </c:pt>
                <c:pt idx="1764">
                  <c:v>1111.81</c:v>
                </c:pt>
                <c:pt idx="1765">
                  <c:v>623.23</c:v>
                </c:pt>
                <c:pt idx="1766">
                  <c:v>815.81</c:v>
                </c:pt>
                <c:pt idx="1767">
                  <c:v>388.01</c:v>
                </c:pt>
                <c:pt idx="1768">
                  <c:v>4047.08</c:v>
                </c:pt>
                <c:pt idx="1769">
                  <c:v>1765.05</c:v>
                </c:pt>
                <c:pt idx="1770">
                  <c:v>2042.83</c:v>
                </c:pt>
                <c:pt idx="1771">
                  <c:v>4064.13</c:v>
                </c:pt>
                <c:pt idx="1772">
                  <c:v>986.7</c:v>
                </c:pt>
                <c:pt idx="1773">
                  <c:v>651.79999999999995</c:v>
                </c:pt>
                <c:pt idx="1774">
                  <c:v>4659.29</c:v>
                </c:pt>
                <c:pt idx="1775">
                  <c:v>3426.49</c:v>
                </c:pt>
                <c:pt idx="1776">
                  <c:v>2638.08</c:v>
                </c:pt>
                <c:pt idx="1777">
                  <c:v>3509</c:v>
                </c:pt>
                <c:pt idx="1778">
                  <c:v>2028.36</c:v>
                </c:pt>
                <c:pt idx="1779">
                  <c:v>926.58</c:v>
                </c:pt>
                <c:pt idx="1780">
                  <c:v>4526.12</c:v>
                </c:pt>
                <c:pt idx="1781">
                  <c:v>333.67</c:v>
                </c:pt>
                <c:pt idx="1782">
                  <c:v>3015.79</c:v>
                </c:pt>
                <c:pt idx="1783">
                  <c:v>4396.09</c:v>
                </c:pt>
                <c:pt idx="1784">
                  <c:v>2274.46</c:v>
                </c:pt>
                <c:pt idx="1785">
                  <c:v>3621.91</c:v>
                </c:pt>
                <c:pt idx="1786">
                  <c:v>4002.46</c:v>
                </c:pt>
                <c:pt idx="1787">
                  <c:v>1998.34</c:v>
                </c:pt>
                <c:pt idx="1788">
                  <c:v>1292.57</c:v>
                </c:pt>
                <c:pt idx="1789">
                  <c:v>2985.86</c:v>
                </c:pt>
                <c:pt idx="1790">
                  <c:v>4413.32</c:v>
                </c:pt>
                <c:pt idx="1791">
                  <c:v>931.01</c:v>
                </c:pt>
                <c:pt idx="1792">
                  <c:v>2914.35</c:v>
                </c:pt>
                <c:pt idx="1793">
                  <c:v>987.29</c:v>
                </c:pt>
                <c:pt idx="1794">
                  <c:v>4240.17</c:v>
                </c:pt>
                <c:pt idx="1795">
                  <c:v>833.98</c:v>
                </c:pt>
                <c:pt idx="1796">
                  <c:v>4770.5600000000004</c:v>
                </c:pt>
                <c:pt idx="1797">
                  <c:v>315.49</c:v>
                </c:pt>
                <c:pt idx="1798">
                  <c:v>3106.75</c:v>
                </c:pt>
                <c:pt idx="1799">
                  <c:v>3583.05</c:v>
                </c:pt>
                <c:pt idx="1800">
                  <c:v>2450.7800000000002</c:v>
                </c:pt>
                <c:pt idx="1801">
                  <c:v>97.3</c:v>
                </c:pt>
                <c:pt idx="1802">
                  <c:v>3596.64</c:v>
                </c:pt>
                <c:pt idx="1803">
                  <c:v>2647.55</c:v>
                </c:pt>
                <c:pt idx="1804">
                  <c:v>2662.87</c:v>
                </c:pt>
                <c:pt idx="1805">
                  <c:v>3324.66</c:v>
                </c:pt>
                <c:pt idx="1806">
                  <c:v>2123.08</c:v>
                </c:pt>
                <c:pt idx="1807">
                  <c:v>3398.52</c:v>
                </c:pt>
                <c:pt idx="1808">
                  <c:v>2210.25</c:v>
                </c:pt>
                <c:pt idx="1809">
                  <c:v>2793.18</c:v>
                </c:pt>
                <c:pt idx="1810">
                  <c:v>1730.17</c:v>
                </c:pt>
                <c:pt idx="1811">
                  <c:v>3771.7</c:v>
                </c:pt>
                <c:pt idx="1812">
                  <c:v>4511</c:v>
                </c:pt>
                <c:pt idx="1813">
                  <c:v>4004.22</c:v>
                </c:pt>
                <c:pt idx="1814">
                  <c:v>2598.61</c:v>
                </c:pt>
                <c:pt idx="1815">
                  <c:v>3530.62</c:v>
                </c:pt>
                <c:pt idx="1816">
                  <c:v>3769.7</c:v>
                </c:pt>
                <c:pt idx="1817">
                  <c:v>241.85</c:v>
                </c:pt>
                <c:pt idx="1818">
                  <c:v>596.26</c:v>
                </c:pt>
                <c:pt idx="1819">
                  <c:v>4795.26</c:v>
                </c:pt>
                <c:pt idx="1820">
                  <c:v>4451.22</c:v>
                </c:pt>
                <c:pt idx="1821">
                  <c:v>1149.08</c:v>
                </c:pt>
                <c:pt idx="1822">
                  <c:v>4410.3</c:v>
                </c:pt>
                <c:pt idx="1823">
                  <c:v>282.73</c:v>
                </c:pt>
                <c:pt idx="1824">
                  <c:v>2267.41</c:v>
                </c:pt>
                <c:pt idx="1825">
                  <c:v>4562.0200000000004</c:v>
                </c:pt>
                <c:pt idx="1826">
                  <c:v>398.37</c:v>
                </c:pt>
                <c:pt idx="1827">
                  <c:v>624.83000000000004</c:v>
                </c:pt>
                <c:pt idx="1828">
                  <c:v>2510.92</c:v>
                </c:pt>
                <c:pt idx="1829">
                  <c:v>2607.94</c:v>
                </c:pt>
                <c:pt idx="1830">
                  <c:v>2925.91</c:v>
                </c:pt>
                <c:pt idx="1831">
                  <c:v>3649.8</c:v>
                </c:pt>
                <c:pt idx="1832">
                  <c:v>1358.44</c:v>
                </c:pt>
                <c:pt idx="1833">
                  <c:v>1348.08</c:v>
                </c:pt>
                <c:pt idx="1834">
                  <c:v>2850.1</c:v>
                </c:pt>
                <c:pt idx="1835">
                  <c:v>3094.92</c:v>
                </c:pt>
                <c:pt idx="1836">
                  <c:v>2738.29</c:v>
                </c:pt>
                <c:pt idx="1837">
                  <c:v>4889.13</c:v>
                </c:pt>
                <c:pt idx="1838">
                  <c:v>4916.49</c:v>
                </c:pt>
                <c:pt idx="1839">
                  <c:v>4608.5</c:v>
                </c:pt>
                <c:pt idx="1840">
                  <c:v>4337.0600000000004</c:v>
                </c:pt>
                <c:pt idx="1841">
                  <c:v>1241.45</c:v>
                </c:pt>
                <c:pt idx="1842">
                  <c:v>67.31</c:v>
                </c:pt>
                <c:pt idx="1843">
                  <c:v>2560.79</c:v>
                </c:pt>
                <c:pt idx="1844">
                  <c:v>3871.09</c:v>
                </c:pt>
                <c:pt idx="1845">
                  <c:v>2244.89</c:v>
                </c:pt>
                <c:pt idx="1846">
                  <c:v>240.47</c:v>
                </c:pt>
                <c:pt idx="1847">
                  <c:v>1180.04</c:v>
                </c:pt>
                <c:pt idx="1848">
                  <c:v>3332.23</c:v>
                </c:pt>
                <c:pt idx="1849">
                  <c:v>2097.63</c:v>
                </c:pt>
                <c:pt idx="1850">
                  <c:v>3614.62</c:v>
                </c:pt>
                <c:pt idx="1851">
                  <c:v>1744.26</c:v>
                </c:pt>
                <c:pt idx="1852">
                  <c:v>1048.2</c:v>
                </c:pt>
                <c:pt idx="1853">
                  <c:v>1270.18</c:v>
                </c:pt>
                <c:pt idx="1854">
                  <c:v>981.93</c:v>
                </c:pt>
                <c:pt idx="1855">
                  <c:v>836.99</c:v>
                </c:pt>
                <c:pt idx="1856">
                  <c:v>1314.57</c:v>
                </c:pt>
                <c:pt idx="1857">
                  <c:v>2308.25</c:v>
                </c:pt>
                <c:pt idx="1858">
                  <c:v>4151.24</c:v>
                </c:pt>
                <c:pt idx="1859">
                  <c:v>4202.78</c:v>
                </c:pt>
                <c:pt idx="1860">
                  <c:v>4802.8500000000004</c:v>
                </c:pt>
                <c:pt idx="1861">
                  <c:v>4239.92</c:v>
                </c:pt>
                <c:pt idx="1862">
                  <c:v>4065.32</c:v>
                </c:pt>
                <c:pt idx="1863">
                  <c:v>2990.7</c:v>
                </c:pt>
                <c:pt idx="1864">
                  <c:v>3836.43</c:v>
                </c:pt>
                <c:pt idx="1865">
                  <c:v>3400.26</c:v>
                </c:pt>
                <c:pt idx="1866">
                  <c:v>583.87</c:v>
                </c:pt>
                <c:pt idx="1867">
                  <c:v>676.34</c:v>
                </c:pt>
                <c:pt idx="1868">
                  <c:v>2614.71</c:v>
                </c:pt>
                <c:pt idx="1869">
                  <c:v>4299.97</c:v>
                </c:pt>
                <c:pt idx="1870">
                  <c:v>1675.08</c:v>
                </c:pt>
                <c:pt idx="1871">
                  <c:v>1784.61</c:v>
                </c:pt>
                <c:pt idx="1872">
                  <c:v>4962.9799999999996</c:v>
                </c:pt>
                <c:pt idx="1873">
                  <c:v>3621.7</c:v>
                </c:pt>
                <c:pt idx="1874">
                  <c:v>1446.63</c:v>
                </c:pt>
                <c:pt idx="1875">
                  <c:v>2668.02</c:v>
                </c:pt>
                <c:pt idx="1876">
                  <c:v>2826.06</c:v>
                </c:pt>
                <c:pt idx="1877">
                  <c:v>4697.12</c:v>
                </c:pt>
                <c:pt idx="1878">
                  <c:v>3339.63</c:v>
                </c:pt>
                <c:pt idx="1879">
                  <c:v>1739.32</c:v>
                </c:pt>
                <c:pt idx="1880">
                  <c:v>4108.95</c:v>
                </c:pt>
                <c:pt idx="1881">
                  <c:v>4915.5</c:v>
                </c:pt>
                <c:pt idx="1882">
                  <c:v>3608.25</c:v>
                </c:pt>
                <c:pt idx="1883">
                  <c:v>2941.99</c:v>
                </c:pt>
                <c:pt idx="1884">
                  <c:v>527.53</c:v>
                </c:pt>
                <c:pt idx="1885">
                  <c:v>2417.15</c:v>
                </c:pt>
                <c:pt idx="1886">
                  <c:v>1542.32</c:v>
                </c:pt>
                <c:pt idx="1887">
                  <c:v>3467.68</c:v>
                </c:pt>
                <c:pt idx="1888">
                  <c:v>1015.78</c:v>
                </c:pt>
                <c:pt idx="1889">
                  <c:v>2070.56</c:v>
                </c:pt>
                <c:pt idx="1890">
                  <c:v>1719.93</c:v>
                </c:pt>
                <c:pt idx="1891">
                  <c:v>2185.56</c:v>
                </c:pt>
                <c:pt idx="1892">
                  <c:v>2703.7</c:v>
                </c:pt>
                <c:pt idx="1893">
                  <c:v>3921.34</c:v>
                </c:pt>
                <c:pt idx="1894">
                  <c:v>830.24</c:v>
                </c:pt>
                <c:pt idx="1895">
                  <c:v>2274.0700000000002</c:v>
                </c:pt>
                <c:pt idx="1896">
                  <c:v>1078.1500000000001</c:v>
                </c:pt>
                <c:pt idx="1897">
                  <c:v>2965.76</c:v>
                </c:pt>
                <c:pt idx="1898">
                  <c:v>582.46</c:v>
                </c:pt>
                <c:pt idx="1899">
                  <c:v>1441.34</c:v>
                </c:pt>
                <c:pt idx="1900">
                  <c:v>1538.06</c:v>
                </c:pt>
                <c:pt idx="1901">
                  <c:v>1949.59</c:v>
                </c:pt>
                <c:pt idx="1902">
                  <c:v>3708.35</c:v>
                </c:pt>
                <c:pt idx="1903">
                  <c:v>1384.18</c:v>
                </c:pt>
                <c:pt idx="1904">
                  <c:v>2587.0500000000002</c:v>
                </c:pt>
                <c:pt idx="1905">
                  <c:v>3231.74</c:v>
                </c:pt>
                <c:pt idx="1906">
                  <c:v>2965.47</c:v>
                </c:pt>
                <c:pt idx="1907">
                  <c:v>2515.77</c:v>
                </c:pt>
                <c:pt idx="1908">
                  <c:v>4544.01</c:v>
                </c:pt>
                <c:pt idx="1909">
                  <c:v>3352.61</c:v>
                </c:pt>
                <c:pt idx="1910">
                  <c:v>2274.8200000000002</c:v>
                </c:pt>
                <c:pt idx="1911">
                  <c:v>705.72</c:v>
                </c:pt>
                <c:pt idx="1912">
                  <c:v>1927.32</c:v>
                </c:pt>
                <c:pt idx="1913">
                  <c:v>3442.86</c:v>
                </c:pt>
                <c:pt idx="1914">
                  <c:v>2088.31</c:v>
                </c:pt>
                <c:pt idx="1915">
                  <c:v>1577.02</c:v>
                </c:pt>
                <c:pt idx="1916">
                  <c:v>4828.9399999999996</c:v>
                </c:pt>
                <c:pt idx="1917">
                  <c:v>1038.9000000000001</c:v>
                </c:pt>
                <c:pt idx="1918">
                  <c:v>474.32</c:v>
                </c:pt>
                <c:pt idx="1919">
                  <c:v>1579.73</c:v>
                </c:pt>
                <c:pt idx="1920">
                  <c:v>4130.18</c:v>
                </c:pt>
                <c:pt idx="1921">
                  <c:v>164.35</c:v>
                </c:pt>
                <c:pt idx="1922">
                  <c:v>1820.1</c:v>
                </c:pt>
                <c:pt idx="1923">
                  <c:v>4257.3900000000003</c:v>
                </c:pt>
                <c:pt idx="1924">
                  <c:v>4984.8900000000003</c:v>
                </c:pt>
                <c:pt idx="1925">
                  <c:v>4353.24</c:v>
                </c:pt>
                <c:pt idx="1926">
                  <c:v>1518.92</c:v>
                </c:pt>
                <c:pt idx="1927">
                  <c:v>4986.21</c:v>
                </c:pt>
                <c:pt idx="1928">
                  <c:v>727.38</c:v>
                </c:pt>
                <c:pt idx="1929">
                  <c:v>3369.48</c:v>
                </c:pt>
                <c:pt idx="1930">
                  <c:v>3339.55</c:v>
                </c:pt>
                <c:pt idx="1931">
                  <c:v>564.58000000000004</c:v>
                </c:pt>
                <c:pt idx="1932">
                  <c:v>2457.6999999999998</c:v>
                </c:pt>
                <c:pt idx="1933">
                  <c:v>1544.1</c:v>
                </c:pt>
                <c:pt idx="1934">
                  <c:v>1125.3</c:v>
                </c:pt>
                <c:pt idx="1935">
                  <c:v>2286.39</c:v>
                </c:pt>
                <c:pt idx="1936">
                  <c:v>3766.45</c:v>
                </c:pt>
                <c:pt idx="1937">
                  <c:v>3245.17</c:v>
                </c:pt>
                <c:pt idx="1938">
                  <c:v>2320.7199999999998</c:v>
                </c:pt>
                <c:pt idx="1939">
                  <c:v>677.21</c:v>
                </c:pt>
                <c:pt idx="1940">
                  <c:v>2632.72</c:v>
                </c:pt>
                <c:pt idx="1941">
                  <c:v>1915.16</c:v>
                </c:pt>
                <c:pt idx="1942">
                  <c:v>1531.62</c:v>
                </c:pt>
                <c:pt idx="1943">
                  <c:v>4929.96</c:v>
                </c:pt>
                <c:pt idx="1944">
                  <c:v>3295.78</c:v>
                </c:pt>
                <c:pt idx="1945">
                  <c:v>3420.01</c:v>
                </c:pt>
                <c:pt idx="1946">
                  <c:v>794.16</c:v>
                </c:pt>
                <c:pt idx="1947">
                  <c:v>1316.48</c:v>
                </c:pt>
                <c:pt idx="1948">
                  <c:v>224.63</c:v>
                </c:pt>
                <c:pt idx="1949">
                  <c:v>2848.32</c:v>
                </c:pt>
                <c:pt idx="1950">
                  <c:v>2136.5500000000002</c:v>
                </c:pt>
                <c:pt idx="1951">
                  <c:v>1275.29</c:v>
                </c:pt>
                <c:pt idx="1952">
                  <c:v>824.83</c:v>
                </c:pt>
                <c:pt idx="1953">
                  <c:v>166.31</c:v>
                </c:pt>
                <c:pt idx="1954">
                  <c:v>1639.36</c:v>
                </c:pt>
                <c:pt idx="1955">
                  <c:v>4932.54</c:v>
                </c:pt>
                <c:pt idx="1956">
                  <c:v>1420.51</c:v>
                </c:pt>
                <c:pt idx="1957">
                  <c:v>3556.9</c:v>
                </c:pt>
                <c:pt idx="1958">
                  <c:v>3106.83</c:v>
                </c:pt>
                <c:pt idx="1959">
                  <c:v>4326.4799999999996</c:v>
                </c:pt>
                <c:pt idx="1960">
                  <c:v>3105.5</c:v>
                </c:pt>
                <c:pt idx="1961">
                  <c:v>209.85</c:v>
                </c:pt>
                <c:pt idx="1962">
                  <c:v>2920.49</c:v>
                </c:pt>
                <c:pt idx="1963">
                  <c:v>4894.16</c:v>
                </c:pt>
                <c:pt idx="1964">
                  <c:v>2356.7600000000002</c:v>
                </c:pt>
                <c:pt idx="1965">
                  <c:v>4727.0200000000004</c:v>
                </c:pt>
                <c:pt idx="1966">
                  <c:v>4020.73</c:v>
                </c:pt>
                <c:pt idx="1967">
                  <c:v>4484.29</c:v>
                </c:pt>
                <c:pt idx="1968">
                  <c:v>4652.66</c:v>
                </c:pt>
                <c:pt idx="1969">
                  <c:v>1375.96</c:v>
                </c:pt>
                <c:pt idx="1970">
                  <c:v>80.89</c:v>
                </c:pt>
                <c:pt idx="1971">
                  <c:v>4565.2</c:v>
                </c:pt>
                <c:pt idx="1972">
                  <c:v>334.39</c:v>
                </c:pt>
                <c:pt idx="1973">
                  <c:v>1756.7</c:v>
                </c:pt>
                <c:pt idx="1974">
                  <c:v>684.32</c:v>
                </c:pt>
                <c:pt idx="1975">
                  <c:v>3508.2</c:v>
                </c:pt>
                <c:pt idx="1976">
                  <c:v>3393.27</c:v>
                </c:pt>
                <c:pt idx="1977">
                  <c:v>4273.5200000000004</c:v>
                </c:pt>
                <c:pt idx="1978">
                  <c:v>3875.6</c:v>
                </c:pt>
                <c:pt idx="1979">
                  <c:v>1198.1099999999999</c:v>
                </c:pt>
                <c:pt idx="1980">
                  <c:v>2912.6</c:v>
                </c:pt>
                <c:pt idx="1981">
                  <c:v>1751.98</c:v>
                </c:pt>
                <c:pt idx="1982">
                  <c:v>2284.2600000000002</c:v>
                </c:pt>
                <c:pt idx="1983">
                  <c:v>3222.43</c:v>
                </c:pt>
                <c:pt idx="1984">
                  <c:v>4781.3500000000004</c:v>
                </c:pt>
                <c:pt idx="1985">
                  <c:v>3722.2</c:v>
                </c:pt>
                <c:pt idx="1986">
                  <c:v>3746.24</c:v>
                </c:pt>
                <c:pt idx="1987">
                  <c:v>191.91</c:v>
                </c:pt>
                <c:pt idx="1988">
                  <c:v>2114.0500000000002</c:v>
                </c:pt>
                <c:pt idx="1989">
                  <c:v>396.18</c:v>
                </c:pt>
                <c:pt idx="1990">
                  <c:v>2373.13</c:v>
                </c:pt>
                <c:pt idx="1991">
                  <c:v>498.58</c:v>
                </c:pt>
                <c:pt idx="1992">
                  <c:v>2535.42</c:v>
                </c:pt>
                <c:pt idx="1993">
                  <c:v>555.86</c:v>
                </c:pt>
                <c:pt idx="1994">
                  <c:v>2674.21</c:v>
                </c:pt>
                <c:pt idx="1995">
                  <c:v>905.81</c:v>
                </c:pt>
                <c:pt idx="1996">
                  <c:v>1081.1199999999999</c:v>
                </c:pt>
                <c:pt idx="1997">
                  <c:v>1096.99</c:v>
                </c:pt>
                <c:pt idx="1998">
                  <c:v>3247.51</c:v>
                </c:pt>
                <c:pt idx="1999">
                  <c:v>4856.71</c:v>
                </c:pt>
                <c:pt idx="2000">
                  <c:v>2692.54</c:v>
                </c:pt>
                <c:pt idx="2001">
                  <c:v>2469.73</c:v>
                </c:pt>
                <c:pt idx="2002">
                  <c:v>2850.2</c:v>
                </c:pt>
                <c:pt idx="2003">
                  <c:v>3775.42</c:v>
                </c:pt>
                <c:pt idx="2004">
                  <c:v>605.65</c:v>
                </c:pt>
                <c:pt idx="2005">
                  <c:v>3775.72</c:v>
                </c:pt>
                <c:pt idx="2006">
                  <c:v>1998.91</c:v>
                </c:pt>
                <c:pt idx="2007">
                  <c:v>3165.64</c:v>
                </c:pt>
                <c:pt idx="2008">
                  <c:v>4481.2700000000004</c:v>
                </c:pt>
                <c:pt idx="2009">
                  <c:v>3463.75</c:v>
                </c:pt>
                <c:pt idx="2010">
                  <c:v>1051.3</c:v>
                </c:pt>
                <c:pt idx="2011">
                  <c:v>1537.55</c:v>
                </c:pt>
                <c:pt idx="2012">
                  <c:v>409.75</c:v>
                </c:pt>
                <c:pt idx="2013">
                  <c:v>3421.35</c:v>
                </c:pt>
                <c:pt idx="2014">
                  <c:v>546.59</c:v>
                </c:pt>
                <c:pt idx="2015">
                  <c:v>1382.44</c:v>
                </c:pt>
                <c:pt idx="2016">
                  <c:v>3855.38</c:v>
                </c:pt>
                <c:pt idx="2017">
                  <c:v>3126.46</c:v>
                </c:pt>
                <c:pt idx="2018">
                  <c:v>2789.19</c:v>
                </c:pt>
                <c:pt idx="2019">
                  <c:v>1382.02</c:v>
                </c:pt>
                <c:pt idx="2020">
                  <c:v>4335.88</c:v>
                </c:pt>
                <c:pt idx="2021">
                  <c:v>4428</c:v>
                </c:pt>
                <c:pt idx="2022">
                  <c:v>3359.75</c:v>
                </c:pt>
                <c:pt idx="2023">
                  <c:v>2297.4899999999998</c:v>
                </c:pt>
                <c:pt idx="2024">
                  <c:v>3308.75</c:v>
                </c:pt>
                <c:pt idx="2025">
                  <c:v>4655.71</c:v>
                </c:pt>
                <c:pt idx="2026">
                  <c:v>4801.55</c:v>
                </c:pt>
                <c:pt idx="2027">
                  <c:v>272.02</c:v>
                </c:pt>
                <c:pt idx="2028">
                  <c:v>735.84</c:v>
                </c:pt>
                <c:pt idx="2029">
                  <c:v>2166.7800000000002</c:v>
                </c:pt>
                <c:pt idx="2030">
                  <c:v>2597.11</c:v>
                </c:pt>
                <c:pt idx="2031">
                  <c:v>2788.66</c:v>
                </c:pt>
                <c:pt idx="2032">
                  <c:v>1751.16</c:v>
                </c:pt>
                <c:pt idx="2033">
                  <c:v>2252.15</c:v>
                </c:pt>
                <c:pt idx="2034">
                  <c:v>3680.87</c:v>
                </c:pt>
                <c:pt idx="2035">
                  <c:v>1766.64</c:v>
                </c:pt>
                <c:pt idx="2036">
                  <c:v>3196.24</c:v>
                </c:pt>
                <c:pt idx="2037">
                  <c:v>340.64</c:v>
                </c:pt>
                <c:pt idx="2038">
                  <c:v>1189.08</c:v>
                </c:pt>
                <c:pt idx="2039">
                  <c:v>3373.22</c:v>
                </c:pt>
                <c:pt idx="2040">
                  <c:v>3858.78</c:v>
                </c:pt>
                <c:pt idx="2041">
                  <c:v>3434.89</c:v>
                </c:pt>
                <c:pt idx="2042">
                  <c:v>1994.7</c:v>
                </c:pt>
                <c:pt idx="2043">
                  <c:v>3641.26</c:v>
                </c:pt>
                <c:pt idx="2044">
                  <c:v>4632.51</c:v>
                </c:pt>
                <c:pt idx="2045">
                  <c:v>1415.04</c:v>
                </c:pt>
                <c:pt idx="2046">
                  <c:v>643.47</c:v>
                </c:pt>
                <c:pt idx="2047">
                  <c:v>3655.48</c:v>
                </c:pt>
                <c:pt idx="2048">
                  <c:v>2004.54</c:v>
                </c:pt>
                <c:pt idx="2049">
                  <c:v>362.73</c:v>
                </c:pt>
                <c:pt idx="2050">
                  <c:v>1447.32</c:v>
                </c:pt>
                <c:pt idx="2051">
                  <c:v>3038.06</c:v>
                </c:pt>
                <c:pt idx="2052">
                  <c:v>4830.3999999999996</c:v>
                </c:pt>
                <c:pt idx="2053">
                  <c:v>308.14999999999998</c:v>
                </c:pt>
                <c:pt idx="2054">
                  <c:v>3486.19</c:v>
                </c:pt>
                <c:pt idx="2055">
                  <c:v>1486.51</c:v>
                </c:pt>
                <c:pt idx="2056">
                  <c:v>3626.14</c:v>
                </c:pt>
                <c:pt idx="2057">
                  <c:v>4170.03</c:v>
                </c:pt>
                <c:pt idx="2058">
                  <c:v>743.19</c:v>
                </c:pt>
                <c:pt idx="2059">
                  <c:v>3599.9</c:v>
                </c:pt>
                <c:pt idx="2060">
                  <c:v>792.96</c:v>
                </c:pt>
                <c:pt idx="2061">
                  <c:v>2702.84</c:v>
                </c:pt>
                <c:pt idx="2062">
                  <c:v>2764.81</c:v>
                </c:pt>
                <c:pt idx="2063">
                  <c:v>1963.56</c:v>
                </c:pt>
                <c:pt idx="2064">
                  <c:v>1398.91</c:v>
                </c:pt>
                <c:pt idx="2065">
                  <c:v>3521.11</c:v>
                </c:pt>
                <c:pt idx="2066">
                  <c:v>3162.7</c:v>
                </c:pt>
                <c:pt idx="2067">
                  <c:v>747.92</c:v>
                </c:pt>
                <c:pt idx="2068">
                  <c:v>3865.07</c:v>
                </c:pt>
                <c:pt idx="2069">
                  <c:v>4585.9799999999996</c:v>
                </c:pt>
                <c:pt idx="2070">
                  <c:v>3563.22</c:v>
                </c:pt>
                <c:pt idx="2071">
                  <c:v>187.67</c:v>
                </c:pt>
                <c:pt idx="2072">
                  <c:v>276.24</c:v>
                </c:pt>
                <c:pt idx="2073">
                  <c:v>485.61</c:v>
                </c:pt>
                <c:pt idx="2074">
                  <c:v>3758.89</c:v>
                </c:pt>
                <c:pt idx="2075">
                  <c:v>4158.5200000000004</c:v>
                </c:pt>
                <c:pt idx="2076">
                  <c:v>4200.07</c:v>
                </c:pt>
                <c:pt idx="2077">
                  <c:v>2115.42</c:v>
                </c:pt>
                <c:pt idx="2078">
                  <c:v>2408.6799999999998</c:v>
                </c:pt>
                <c:pt idx="2079">
                  <c:v>2545.12</c:v>
                </c:pt>
                <c:pt idx="2080">
                  <c:v>4599.32</c:v>
                </c:pt>
                <c:pt idx="2081">
                  <c:v>596.99</c:v>
                </c:pt>
                <c:pt idx="2082">
                  <c:v>1631.8</c:v>
                </c:pt>
                <c:pt idx="2083">
                  <c:v>4234.66</c:v>
                </c:pt>
                <c:pt idx="2084">
                  <c:v>1053.75</c:v>
                </c:pt>
                <c:pt idx="2085">
                  <c:v>2376.86</c:v>
                </c:pt>
                <c:pt idx="2086">
                  <c:v>1611.51</c:v>
                </c:pt>
                <c:pt idx="2087">
                  <c:v>3759.93</c:v>
                </c:pt>
                <c:pt idx="2088">
                  <c:v>4255.09</c:v>
                </c:pt>
                <c:pt idx="2089">
                  <c:v>4549.16</c:v>
                </c:pt>
                <c:pt idx="2090">
                  <c:v>4733.54</c:v>
                </c:pt>
                <c:pt idx="2091">
                  <c:v>382.82</c:v>
                </c:pt>
                <c:pt idx="2092">
                  <c:v>1955.03</c:v>
                </c:pt>
                <c:pt idx="2093">
                  <c:v>1857.03</c:v>
                </c:pt>
                <c:pt idx="2094">
                  <c:v>1101.73</c:v>
                </c:pt>
                <c:pt idx="2095">
                  <c:v>1195.8699999999999</c:v>
                </c:pt>
                <c:pt idx="2096">
                  <c:v>198.39</c:v>
                </c:pt>
                <c:pt idx="2097">
                  <c:v>1207.32</c:v>
                </c:pt>
                <c:pt idx="2098">
                  <c:v>2481.37</c:v>
                </c:pt>
                <c:pt idx="2099">
                  <c:v>3240.29</c:v>
                </c:pt>
                <c:pt idx="2100">
                  <c:v>2320.6</c:v>
                </c:pt>
                <c:pt idx="2101">
                  <c:v>1990.9</c:v>
                </c:pt>
                <c:pt idx="2102">
                  <c:v>1218.5899999999999</c:v>
                </c:pt>
                <c:pt idx="2103">
                  <c:v>4476.57</c:v>
                </c:pt>
                <c:pt idx="2104">
                  <c:v>4779.0200000000004</c:v>
                </c:pt>
                <c:pt idx="2105">
                  <c:v>3492.55</c:v>
                </c:pt>
                <c:pt idx="2106">
                  <c:v>4663.17</c:v>
                </c:pt>
                <c:pt idx="2107">
                  <c:v>1027.18</c:v>
                </c:pt>
                <c:pt idx="2108">
                  <c:v>3364.36</c:v>
                </c:pt>
                <c:pt idx="2109">
                  <c:v>992.16</c:v>
                </c:pt>
                <c:pt idx="2110">
                  <c:v>1037.07</c:v>
                </c:pt>
                <c:pt idx="2111">
                  <c:v>3820.57</c:v>
                </c:pt>
                <c:pt idx="2112">
                  <c:v>2559.81</c:v>
                </c:pt>
                <c:pt idx="2113">
                  <c:v>4490.41</c:v>
                </c:pt>
                <c:pt idx="2114">
                  <c:v>2696.45</c:v>
                </c:pt>
                <c:pt idx="2115">
                  <c:v>4128.18</c:v>
                </c:pt>
                <c:pt idx="2116">
                  <c:v>2544.69</c:v>
                </c:pt>
                <c:pt idx="2117">
                  <c:v>4104.08</c:v>
                </c:pt>
                <c:pt idx="2118">
                  <c:v>1931.63</c:v>
                </c:pt>
                <c:pt idx="2119">
                  <c:v>3978.73</c:v>
                </c:pt>
                <c:pt idx="2120">
                  <c:v>664.82</c:v>
                </c:pt>
                <c:pt idx="2121">
                  <c:v>4625.6400000000003</c:v>
                </c:pt>
                <c:pt idx="2122">
                  <c:v>3312.74</c:v>
                </c:pt>
                <c:pt idx="2123">
                  <c:v>3386.29</c:v>
                </c:pt>
                <c:pt idx="2124">
                  <c:v>3349.14</c:v>
                </c:pt>
                <c:pt idx="2125">
                  <c:v>4000.15</c:v>
                </c:pt>
                <c:pt idx="2126">
                  <c:v>269.55</c:v>
                </c:pt>
                <c:pt idx="2127">
                  <c:v>4947.24</c:v>
                </c:pt>
                <c:pt idx="2128">
                  <c:v>4011.93</c:v>
                </c:pt>
                <c:pt idx="2129">
                  <c:v>1436.9</c:v>
                </c:pt>
                <c:pt idx="2130">
                  <c:v>4593.82</c:v>
                </c:pt>
                <c:pt idx="2131">
                  <c:v>3809.72</c:v>
                </c:pt>
                <c:pt idx="2132">
                  <c:v>139.19</c:v>
                </c:pt>
                <c:pt idx="2133">
                  <c:v>2994.54</c:v>
                </c:pt>
                <c:pt idx="2134">
                  <c:v>2242.69</c:v>
                </c:pt>
                <c:pt idx="2135">
                  <c:v>1386.02</c:v>
                </c:pt>
                <c:pt idx="2136">
                  <c:v>4977.21</c:v>
                </c:pt>
                <c:pt idx="2137">
                  <c:v>4777.28</c:v>
                </c:pt>
                <c:pt idx="2138">
                  <c:v>3666.05</c:v>
                </c:pt>
                <c:pt idx="2139">
                  <c:v>4282.38</c:v>
                </c:pt>
                <c:pt idx="2140">
                  <c:v>3682.41</c:v>
                </c:pt>
                <c:pt idx="2141">
                  <c:v>2740.38</c:v>
                </c:pt>
                <c:pt idx="2142">
                  <c:v>639.94000000000005</c:v>
                </c:pt>
                <c:pt idx="2143">
                  <c:v>1745.98</c:v>
                </c:pt>
                <c:pt idx="2144">
                  <c:v>1422.95</c:v>
                </c:pt>
                <c:pt idx="2145">
                  <c:v>1648.81</c:v>
                </c:pt>
                <c:pt idx="2146">
                  <c:v>4696.5200000000004</c:v>
                </c:pt>
                <c:pt idx="2147">
                  <c:v>4909.26</c:v>
                </c:pt>
                <c:pt idx="2148">
                  <c:v>1098.4100000000001</c:v>
                </c:pt>
                <c:pt idx="2149">
                  <c:v>4774.33</c:v>
                </c:pt>
                <c:pt idx="2150">
                  <c:v>528.75</c:v>
                </c:pt>
                <c:pt idx="2151">
                  <c:v>3286.16</c:v>
                </c:pt>
                <c:pt idx="2152">
                  <c:v>2904.27</c:v>
                </c:pt>
                <c:pt idx="2153">
                  <c:v>1417.05</c:v>
                </c:pt>
                <c:pt idx="2154">
                  <c:v>2818.45</c:v>
                </c:pt>
                <c:pt idx="2155">
                  <c:v>4425.8500000000004</c:v>
                </c:pt>
                <c:pt idx="2156">
                  <c:v>332.86</c:v>
                </c:pt>
                <c:pt idx="2157">
                  <c:v>1456.87</c:v>
                </c:pt>
                <c:pt idx="2158">
                  <c:v>1513.75</c:v>
                </c:pt>
                <c:pt idx="2159">
                  <c:v>4857.6000000000004</c:v>
                </c:pt>
                <c:pt idx="2160">
                  <c:v>178.4</c:v>
                </c:pt>
                <c:pt idx="2161">
                  <c:v>2620.19</c:v>
                </c:pt>
                <c:pt idx="2162">
                  <c:v>3049</c:v>
                </c:pt>
                <c:pt idx="2163">
                  <c:v>2897.69</c:v>
                </c:pt>
                <c:pt idx="2164">
                  <c:v>4026.63</c:v>
                </c:pt>
                <c:pt idx="2165">
                  <c:v>1275.8399999999999</c:v>
                </c:pt>
                <c:pt idx="2166">
                  <c:v>2707.87</c:v>
                </c:pt>
                <c:pt idx="2167">
                  <c:v>1166.5</c:v>
                </c:pt>
                <c:pt idx="2168">
                  <c:v>4775.08</c:v>
                </c:pt>
                <c:pt idx="2169">
                  <c:v>3854.97</c:v>
                </c:pt>
                <c:pt idx="2170">
                  <c:v>369.74</c:v>
                </c:pt>
                <c:pt idx="2171">
                  <c:v>3828.61</c:v>
                </c:pt>
                <c:pt idx="2172">
                  <c:v>1464.36</c:v>
                </c:pt>
                <c:pt idx="2173">
                  <c:v>777.33</c:v>
                </c:pt>
                <c:pt idx="2174">
                  <c:v>3428.69</c:v>
                </c:pt>
                <c:pt idx="2175">
                  <c:v>4201.8999999999996</c:v>
                </c:pt>
                <c:pt idx="2176">
                  <c:v>1929.59</c:v>
                </c:pt>
                <c:pt idx="2177">
                  <c:v>3488.36</c:v>
                </c:pt>
                <c:pt idx="2178">
                  <c:v>4028.93</c:v>
                </c:pt>
                <c:pt idx="2179">
                  <c:v>753.75</c:v>
                </c:pt>
                <c:pt idx="2180">
                  <c:v>1624.08</c:v>
                </c:pt>
                <c:pt idx="2181">
                  <c:v>4777.6099999999997</c:v>
                </c:pt>
                <c:pt idx="2182">
                  <c:v>1501.95</c:v>
                </c:pt>
                <c:pt idx="2183">
                  <c:v>3434.77</c:v>
                </c:pt>
                <c:pt idx="2184">
                  <c:v>1910.81</c:v>
                </c:pt>
                <c:pt idx="2185">
                  <c:v>3231.24</c:v>
                </c:pt>
                <c:pt idx="2186">
                  <c:v>3421.41</c:v>
                </c:pt>
                <c:pt idx="2187">
                  <c:v>3348.7</c:v>
                </c:pt>
                <c:pt idx="2188">
                  <c:v>1660.24</c:v>
                </c:pt>
                <c:pt idx="2189">
                  <c:v>4221.7299999999996</c:v>
                </c:pt>
                <c:pt idx="2190">
                  <c:v>547.5</c:v>
                </c:pt>
                <c:pt idx="2191">
                  <c:v>2120.9499999999998</c:v>
                </c:pt>
                <c:pt idx="2192">
                  <c:v>1379.11</c:v>
                </c:pt>
                <c:pt idx="2193">
                  <c:v>3140.79</c:v>
                </c:pt>
                <c:pt idx="2194">
                  <c:v>913.07</c:v>
                </c:pt>
                <c:pt idx="2195">
                  <c:v>3349.46</c:v>
                </c:pt>
                <c:pt idx="2196">
                  <c:v>4809.38</c:v>
                </c:pt>
                <c:pt idx="2197">
                  <c:v>1552.51</c:v>
                </c:pt>
                <c:pt idx="2198">
                  <c:v>2624.47</c:v>
                </c:pt>
                <c:pt idx="2199">
                  <c:v>3202.79</c:v>
                </c:pt>
                <c:pt idx="2200">
                  <c:v>4252.82</c:v>
                </c:pt>
                <c:pt idx="2201">
                  <c:v>4425.8900000000003</c:v>
                </c:pt>
                <c:pt idx="2202">
                  <c:v>849.59</c:v>
                </c:pt>
                <c:pt idx="2203">
                  <c:v>2237.16</c:v>
                </c:pt>
                <c:pt idx="2204">
                  <c:v>499.12</c:v>
                </c:pt>
                <c:pt idx="2205">
                  <c:v>1770.36</c:v>
                </c:pt>
                <c:pt idx="2206">
                  <c:v>902.28</c:v>
                </c:pt>
                <c:pt idx="2207">
                  <c:v>69.92</c:v>
                </c:pt>
                <c:pt idx="2208">
                  <c:v>4494.68</c:v>
                </c:pt>
                <c:pt idx="2209">
                  <c:v>3846.85</c:v>
                </c:pt>
                <c:pt idx="2210">
                  <c:v>919.72</c:v>
                </c:pt>
                <c:pt idx="2211">
                  <c:v>392.77</c:v>
                </c:pt>
                <c:pt idx="2212">
                  <c:v>1749.15</c:v>
                </c:pt>
                <c:pt idx="2213">
                  <c:v>2531.48</c:v>
                </c:pt>
                <c:pt idx="2214">
                  <c:v>70.260000000000005</c:v>
                </c:pt>
                <c:pt idx="2215">
                  <c:v>3515.97</c:v>
                </c:pt>
                <c:pt idx="2216">
                  <c:v>1804.44</c:v>
                </c:pt>
                <c:pt idx="2217">
                  <c:v>3442.59</c:v>
                </c:pt>
                <c:pt idx="2218">
                  <c:v>1779.14</c:v>
                </c:pt>
                <c:pt idx="2219">
                  <c:v>4184.58</c:v>
                </c:pt>
                <c:pt idx="2220">
                  <c:v>3483.26</c:v>
                </c:pt>
                <c:pt idx="2221">
                  <c:v>557.07000000000005</c:v>
                </c:pt>
                <c:pt idx="2222">
                  <c:v>3077.38</c:v>
                </c:pt>
                <c:pt idx="2223">
                  <c:v>4663.75</c:v>
                </c:pt>
                <c:pt idx="2224">
                  <c:v>3793.19</c:v>
                </c:pt>
                <c:pt idx="2225">
                  <c:v>2127.73</c:v>
                </c:pt>
                <c:pt idx="2226">
                  <c:v>1993.18</c:v>
                </c:pt>
                <c:pt idx="2227">
                  <c:v>138.19</c:v>
                </c:pt>
                <c:pt idx="2228">
                  <c:v>1000.55</c:v>
                </c:pt>
                <c:pt idx="2229">
                  <c:v>2446.23</c:v>
                </c:pt>
                <c:pt idx="2230">
                  <c:v>3631.63</c:v>
                </c:pt>
                <c:pt idx="2231">
                  <c:v>4322.62</c:v>
                </c:pt>
                <c:pt idx="2232">
                  <c:v>2889.33</c:v>
                </c:pt>
                <c:pt idx="2233">
                  <c:v>493.05</c:v>
                </c:pt>
                <c:pt idx="2234">
                  <c:v>715.71</c:v>
                </c:pt>
                <c:pt idx="2235">
                  <c:v>3907.82</c:v>
                </c:pt>
                <c:pt idx="2236">
                  <c:v>1022.93</c:v>
                </c:pt>
                <c:pt idx="2237">
                  <c:v>2603.17</c:v>
                </c:pt>
                <c:pt idx="2238">
                  <c:v>623.94000000000005</c:v>
                </c:pt>
                <c:pt idx="2239">
                  <c:v>1511.61</c:v>
                </c:pt>
                <c:pt idx="2240">
                  <c:v>1608.57</c:v>
                </c:pt>
                <c:pt idx="2241">
                  <c:v>3916.04</c:v>
                </c:pt>
                <c:pt idx="2242">
                  <c:v>3286.99</c:v>
                </c:pt>
                <c:pt idx="2243">
                  <c:v>3457.33</c:v>
                </c:pt>
                <c:pt idx="2244">
                  <c:v>3726.57</c:v>
                </c:pt>
                <c:pt idx="2245">
                  <c:v>759.91</c:v>
                </c:pt>
                <c:pt idx="2246">
                  <c:v>105.98</c:v>
                </c:pt>
                <c:pt idx="2247">
                  <c:v>3667.37</c:v>
                </c:pt>
                <c:pt idx="2248">
                  <c:v>1850.96</c:v>
                </c:pt>
                <c:pt idx="2249">
                  <c:v>3481.37</c:v>
                </c:pt>
                <c:pt idx="2250">
                  <c:v>3679.16</c:v>
                </c:pt>
                <c:pt idx="2251">
                  <c:v>784.48</c:v>
                </c:pt>
                <c:pt idx="2252">
                  <c:v>757.3</c:v>
                </c:pt>
                <c:pt idx="2253">
                  <c:v>4852.17</c:v>
                </c:pt>
                <c:pt idx="2254">
                  <c:v>529.82000000000005</c:v>
                </c:pt>
                <c:pt idx="2255">
                  <c:v>3450.67</c:v>
                </c:pt>
                <c:pt idx="2256">
                  <c:v>4504.88</c:v>
                </c:pt>
                <c:pt idx="2257">
                  <c:v>1965.8</c:v>
                </c:pt>
                <c:pt idx="2258">
                  <c:v>3098.32</c:v>
                </c:pt>
                <c:pt idx="2259">
                  <c:v>3456.57</c:v>
                </c:pt>
                <c:pt idx="2260">
                  <c:v>4644.04</c:v>
                </c:pt>
                <c:pt idx="2261">
                  <c:v>2117.15</c:v>
                </c:pt>
                <c:pt idx="2262">
                  <c:v>4641.96</c:v>
                </c:pt>
                <c:pt idx="2263">
                  <c:v>4102.05</c:v>
                </c:pt>
                <c:pt idx="2264">
                  <c:v>1046.32</c:v>
                </c:pt>
                <c:pt idx="2265">
                  <c:v>1538.47</c:v>
                </c:pt>
                <c:pt idx="2266">
                  <c:v>1325.72</c:v>
                </c:pt>
                <c:pt idx="2267">
                  <c:v>1263.6500000000001</c:v>
                </c:pt>
                <c:pt idx="2268">
                  <c:v>1990.67</c:v>
                </c:pt>
                <c:pt idx="2269">
                  <c:v>2823.68</c:v>
                </c:pt>
                <c:pt idx="2270">
                  <c:v>654.97</c:v>
                </c:pt>
                <c:pt idx="2271">
                  <c:v>3811.45</c:v>
                </c:pt>
                <c:pt idx="2272">
                  <c:v>576.08000000000004</c:v>
                </c:pt>
                <c:pt idx="2273">
                  <c:v>3521.91</c:v>
                </c:pt>
                <c:pt idx="2274">
                  <c:v>1772.13</c:v>
                </c:pt>
                <c:pt idx="2275">
                  <c:v>4901.2</c:v>
                </c:pt>
                <c:pt idx="2276">
                  <c:v>2371.36</c:v>
                </c:pt>
                <c:pt idx="2277">
                  <c:v>967.89</c:v>
                </c:pt>
                <c:pt idx="2278">
                  <c:v>4864.5200000000004</c:v>
                </c:pt>
                <c:pt idx="2279">
                  <c:v>3393.17</c:v>
                </c:pt>
                <c:pt idx="2280">
                  <c:v>1660.06</c:v>
                </c:pt>
                <c:pt idx="2281">
                  <c:v>3765.72</c:v>
                </c:pt>
                <c:pt idx="2282">
                  <c:v>2920.4</c:v>
                </c:pt>
                <c:pt idx="2283">
                  <c:v>3092.15</c:v>
                </c:pt>
                <c:pt idx="2284">
                  <c:v>278.25</c:v>
                </c:pt>
                <c:pt idx="2285">
                  <c:v>1877.93</c:v>
                </c:pt>
                <c:pt idx="2286">
                  <c:v>405.91</c:v>
                </c:pt>
                <c:pt idx="2287">
                  <c:v>3490.64</c:v>
                </c:pt>
                <c:pt idx="2288">
                  <c:v>2384.1</c:v>
                </c:pt>
                <c:pt idx="2289">
                  <c:v>4453.37</c:v>
                </c:pt>
                <c:pt idx="2290">
                  <c:v>3220.41</c:v>
                </c:pt>
                <c:pt idx="2291">
                  <c:v>3794.04</c:v>
                </c:pt>
                <c:pt idx="2292">
                  <c:v>2198.92</c:v>
                </c:pt>
                <c:pt idx="2293">
                  <c:v>2385.9499999999998</c:v>
                </c:pt>
                <c:pt idx="2294">
                  <c:v>4993.76</c:v>
                </c:pt>
                <c:pt idx="2295">
                  <c:v>4231.5200000000004</c:v>
                </c:pt>
                <c:pt idx="2296">
                  <c:v>405.93</c:v>
                </c:pt>
                <c:pt idx="2297">
                  <c:v>4764.58</c:v>
                </c:pt>
                <c:pt idx="2298">
                  <c:v>4071.78</c:v>
                </c:pt>
                <c:pt idx="2299">
                  <c:v>618.70000000000005</c:v>
                </c:pt>
                <c:pt idx="2300">
                  <c:v>2944.44</c:v>
                </c:pt>
                <c:pt idx="2301">
                  <c:v>175.49</c:v>
                </c:pt>
                <c:pt idx="2302">
                  <c:v>4340.1899999999996</c:v>
                </c:pt>
                <c:pt idx="2303">
                  <c:v>3650.43</c:v>
                </c:pt>
                <c:pt idx="2304">
                  <c:v>527.45000000000005</c:v>
                </c:pt>
                <c:pt idx="2305">
                  <c:v>256.48</c:v>
                </c:pt>
                <c:pt idx="2306">
                  <c:v>4109.8100000000004</c:v>
                </c:pt>
                <c:pt idx="2307">
                  <c:v>3332.68</c:v>
                </c:pt>
                <c:pt idx="2308">
                  <c:v>2262.9</c:v>
                </c:pt>
                <c:pt idx="2309">
                  <c:v>1536.2</c:v>
                </c:pt>
                <c:pt idx="2310">
                  <c:v>1636.8</c:v>
                </c:pt>
                <c:pt idx="2311">
                  <c:v>3577.49</c:v>
                </c:pt>
                <c:pt idx="2312">
                  <c:v>4722.1499999999996</c:v>
                </c:pt>
                <c:pt idx="2313">
                  <c:v>651.16999999999996</c:v>
                </c:pt>
                <c:pt idx="2314">
                  <c:v>1015.07</c:v>
                </c:pt>
                <c:pt idx="2315">
                  <c:v>1003.97</c:v>
                </c:pt>
                <c:pt idx="2316">
                  <c:v>165.82</c:v>
                </c:pt>
                <c:pt idx="2317">
                  <c:v>1819.19</c:v>
                </c:pt>
                <c:pt idx="2318">
                  <c:v>2468.5300000000002</c:v>
                </c:pt>
                <c:pt idx="2319">
                  <c:v>855.1</c:v>
                </c:pt>
                <c:pt idx="2320">
                  <c:v>4177.3</c:v>
                </c:pt>
                <c:pt idx="2321">
                  <c:v>2851.59</c:v>
                </c:pt>
                <c:pt idx="2322">
                  <c:v>908.47</c:v>
                </c:pt>
                <c:pt idx="2323">
                  <c:v>3844.89</c:v>
                </c:pt>
                <c:pt idx="2324">
                  <c:v>1009.31</c:v>
                </c:pt>
                <c:pt idx="2325">
                  <c:v>1885.48</c:v>
                </c:pt>
                <c:pt idx="2326">
                  <c:v>4729.37</c:v>
                </c:pt>
                <c:pt idx="2327">
                  <c:v>1598.44</c:v>
                </c:pt>
                <c:pt idx="2328">
                  <c:v>3324.85</c:v>
                </c:pt>
                <c:pt idx="2329">
                  <c:v>3186.76</c:v>
                </c:pt>
                <c:pt idx="2330">
                  <c:v>3592.07</c:v>
                </c:pt>
                <c:pt idx="2331">
                  <c:v>4359.7299999999996</c:v>
                </c:pt>
                <c:pt idx="2332">
                  <c:v>1748.1</c:v>
                </c:pt>
                <c:pt idx="2333">
                  <c:v>98.55</c:v>
                </c:pt>
                <c:pt idx="2334">
                  <c:v>1654.46</c:v>
                </c:pt>
                <c:pt idx="2335">
                  <c:v>600.80999999999995</c:v>
                </c:pt>
                <c:pt idx="2336">
                  <c:v>1290.42</c:v>
                </c:pt>
                <c:pt idx="2337">
                  <c:v>1520.72</c:v>
                </c:pt>
                <c:pt idx="2338">
                  <c:v>3910.99</c:v>
                </c:pt>
                <c:pt idx="2339">
                  <c:v>1697.08</c:v>
                </c:pt>
                <c:pt idx="2340">
                  <c:v>2229.36</c:v>
                </c:pt>
                <c:pt idx="2341">
                  <c:v>3168.22</c:v>
                </c:pt>
                <c:pt idx="2342">
                  <c:v>4923.2</c:v>
                </c:pt>
                <c:pt idx="2343">
                  <c:v>935.99</c:v>
                </c:pt>
                <c:pt idx="2344">
                  <c:v>4618.88</c:v>
                </c:pt>
                <c:pt idx="2345">
                  <c:v>2796.87</c:v>
                </c:pt>
                <c:pt idx="2346">
                  <c:v>2134.4699999999998</c:v>
                </c:pt>
                <c:pt idx="2347">
                  <c:v>4927.96</c:v>
                </c:pt>
                <c:pt idx="2348">
                  <c:v>1328.4</c:v>
                </c:pt>
                <c:pt idx="2349">
                  <c:v>700.11</c:v>
                </c:pt>
                <c:pt idx="2350">
                  <c:v>1725.42</c:v>
                </c:pt>
                <c:pt idx="2351">
                  <c:v>4939</c:v>
                </c:pt>
                <c:pt idx="2352">
                  <c:v>2233</c:v>
                </c:pt>
                <c:pt idx="2353">
                  <c:v>1755.77</c:v>
                </c:pt>
                <c:pt idx="2354">
                  <c:v>3372.88</c:v>
                </c:pt>
                <c:pt idx="2355">
                  <c:v>1048.94</c:v>
                </c:pt>
                <c:pt idx="2356">
                  <c:v>4225.95</c:v>
                </c:pt>
                <c:pt idx="2357">
                  <c:v>2460.4499999999998</c:v>
                </c:pt>
                <c:pt idx="2358">
                  <c:v>2851.63</c:v>
                </c:pt>
                <c:pt idx="2359">
                  <c:v>3984.86</c:v>
                </c:pt>
                <c:pt idx="2360">
                  <c:v>1567.51</c:v>
                </c:pt>
                <c:pt idx="2361">
                  <c:v>1519.58</c:v>
                </c:pt>
                <c:pt idx="2362">
                  <c:v>3211.79</c:v>
                </c:pt>
                <c:pt idx="2363">
                  <c:v>795.89</c:v>
                </c:pt>
                <c:pt idx="2364">
                  <c:v>2924.89</c:v>
                </c:pt>
                <c:pt idx="2365">
                  <c:v>3815.34</c:v>
                </c:pt>
                <c:pt idx="2366">
                  <c:v>3379.94</c:v>
                </c:pt>
                <c:pt idx="2367">
                  <c:v>2080.29</c:v>
                </c:pt>
                <c:pt idx="2368">
                  <c:v>3094.43</c:v>
                </c:pt>
                <c:pt idx="2369">
                  <c:v>744.03</c:v>
                </c:pt>
                <c:pt idx="2370">
                  <c:v>2774.49</c:v>
                </c:pt>
                <c:pt idx="2371">
                  <c:v>367.38</c:v>
                </c:pt>
                <c:pt idx="2372">
                  <c:v>807.81</c:v>
                </c:pt>
                <c:pt idx="2373">
                  <c:v>643.99</c:v>
                </c:pt>
                <c:pt idx="2374">
                  <c:v>3504.65</c:v>
                </c:pt>
                <c:pt idx="2375">
                  <c:v>2959.17</c:v>
                </c:pt>
                <c:pt idx="2376">
                  <c:v>3633.2</c:v>
                </c:pt>
                <c:pt idx="2377">
                  <c:v>1799.63</c:v>
                </c:pt>
                <c:pt idx="2378">
                  <c:v>1099.07</c:v>
                </c:pt>
                <c:pt idx="2379">
                  <c:v>2203.52</c:v>
                </c:pt>
                <c:pt idx="2380">
                  <c:v>729.9</c:v>
                </c:pt>
                <c:pt idx="2381">
                  <c:v>1737.43</c:v>
                </c:pt>
                <c:pt idx="2382">
                  <c:v>776.28</c:v>
                </c:pt>
                <c:pt idx="2383">
                  <c:v>4314.8599999999997</c:v>
                </c:pt>
                <c:pt idx="2384">
                  <c:v>3830.05</c:v>
                </c:pt>
                <c:pt idx="2385">
                  <c:v>3860.38</c:v>
                </c:pt>
                <c:pt idx="2386">
                  <c:v>2869.32</c:v>
                </c:pt>
                <c:pt idx="2387">
                  <c:v>2367.4499999999998</c:v>
                </c:pt>
                <c:pt idx="2388">
                  <c:v>2595.42</c:v>
                </c:pt>
                <c:pt idx="2389">
                  <c:v>622.99</c:v>
                </c:pt>
                <c:pt idx="2390">
                  <c:v>4917.74</c:v>
                </c:pt>
                <c:pt idx="2391">
                  <c:v>148.63999999999999</c:v>
                </c:pt>
                <c:pt idx="2392">
                  <c:v>847.78</c:v>
                </c:pt>
                <c:pt idx="2393">
                  <c:v>2375.7600000000002</c:v>
                </c:pt>
                <c:pt idx="2394">
                  <c:v>1687.19</c:v>
                </c:pt>
                <c:pt idx="2395">
                  <c:v>3794.01</c:v>
                </c:pt>
                <c:pt idx="2396">
                  <c:v>507.94</c:v>
                </c:pt>
                <c:pt idx="2397">
                  <c:v>884.1</c:v>
                </c:pt>
                <c:pt idx="2398">
                  <c:v>316.83999999999997</c:v>
                </c:pt>
                <c:pt idx="2399">
                  <c:v>2189.65</c:v>
                </c:pt>
                <c:pt idx="2400">
                  <c:v>3034.25</c:v>
                </c:pt>
                <c:pt idx="2401">
                  <c:v>2709.68</c:v>
                </c:pt>
                <c:pt idx="2402">
                  <c:v>1501.46</c:v>
                </c:pt>
                <c:pt idx="2403">
                  <c:v>4068.96</c:v>
                </c:pt>
                <c:pt idx="2404">
                  <c:v>4880.32</c:v>
                </c:pt>
                <c:pt idx="2405">
                  <c:v>221.69</c:v>
                </c:pt>
                <c:pt idx="2406">
                  <c:v>2730.86</c:v>
                </c:pt>
                <c:pt idx="2407">
                  <c:v>4584.88</c:v>
                </c:pt>
                <c:pt idx="2408">
                  <c:v>86.93</c:v>
                </c:pt>
                <c:pt idx="2409">
                  <c:v>291.25</c:v>
                </c:pt>
                <c:pt idx="2410">
                  <c:v>4747.1400000000003</c:v>
                </c:pt>
                <c:pt idx="2411">
                  <c:v>2311.6799999999998</c:v>
                </c:pt>
                <c:pt idx="2412">
                  <c:v>473.7</c:v>
                </c:pt>
                <c:pt idx="2413">
                  <c:v>857.58</c:v>
                </c:pt>
                <c:pt idx="2414">
                  <c:v>2650.63</c:v>
                </c:pt>
                <c:pt idx="2415">
                  <c:v>2180.67</c:v>
                </c:pt>
                <c:pt idx="2416">
                  <c:v>1327.26</c:v>
                </c:pt>
                <c:pt idx="2417">
                  <c:v>595.48</c:v>
                </c:pt>
                <c:pt idx="2418">
                  <c:v>4825.63</c:v>
                </c:pt>
                <c:pt idx="2419">
                  <c:v>3752.58</c:v>
                </c:pt>
                <c:pt idx="2420">
                  <c:v>669.37</c:v>
                </c:pt>
                <c:pt idx="2421">
                  <c:v>1269.0999999999999</c:v>
                </c:pt>
                <c:pt idx="2422">
                  <c:v>4017.91</c:v>
                </c:pt>
                <c:pt idx="2423">
                  <c:v>3802.58</c:v>
                </c:pt>
                <c:pt idx="2424">
                  <c:v>3078.22</c:v>
                </c:pt>
                <c:pt idx="2425">
                  <c:v>3419.32</c:v>
                </c:pt>
                <c:pt idx="2426">
                  <c:v>178.5</c:v>
                </c:pt>
                <c:pt idx="2427">
                  <c:v>4742.2299999999996</c:v>
                </c:pt>
                <c:pt idx="2428">
                  <c:v>4426.24</c:v>
                </c:pt>
                <c:pt idx="2429">
                  <c:v>1129.67</c:v>
                </c:pt>
                <c:pt idx="2430">
                  <c:v>494.95</c:v>
                </c:pt>
                <c:pt idx="2431">
                  <c:v>3131</c:v>
                </c:pt>
                <c:pt idx="2432">
                  <c:v>1903.72</c:v>
                </c:pt>
                <c:pt idx="2433">
                  <c:v>4770.5200000000004</c:v>
                </c:pt>
                <c:pt idx="2434">
                  <c:v>3032.49</c:v>
                </c:pt>
                <c:pt idx="2435">
                  <c:v>4027.38</c:v>
                </c:pt>
                <c:pt idx="2436">
                  <c:v>2806.13</c:v>
                </c:pt>
                <c:pt idx="2437">
                  <c:v>1226.03</c:v>
                </c:pt>
                <c:pt idx="2438">
                  <c:v>1823.9</c:v>
                </c:pt>
                <c:pt idx="2439">
                  <c:v>2459.56</c:v>
                </c:pt>
                <c:pt idx="2440">
                  <c:v>888.72</c:v>
                </c:pt>
                <c:pt idx="2441">
                  <c:v>3677.69</c:v>
                </c:pt>
                <c:pt idx="2442">
                  <c:v>2224.63</c:v>
                </c:pt>
                <c:pt idx="2443">
                  <c:v>574.64</c:v>
                </c:pt>
                <c:pt idx="2444">
                  <c:v>4998.32</c:v>
                </c:pt>
                <c:pt idx="2445">
                  <c:v>4946.78</c:v>
                </c:pt>
                <c:pt idx="2446">
                  <c:v>3539.51</c:v>
                </c:pt>
                <c:pt idx="2447">
                  <c:v>3085.8</c:v>
                </c:pt>
                <c:pt idx="2448">
                  <c:v>4034</c:v>
                </c:pt>
                <c:pt idx="2449">
                  <c:v>4910.1499999999996</c:v>
                </c:pt>
                <c:pt idx="2450">
                  <c:v>2609.71</c:v>
                </c:pt>
                <c:pt idx="2451">
                  <c:v>1806.19</c:v>
                </c:pt>
                <c:pt idx="2452">
                  <c:v>2816.83</c:v>
                </c:pt>
                <c:pt idx="2453">
                  <c:v>1763.84</c:v>
                </c:pt>
                <c:pt idx="2454">
                  <c:v>2594.3200000000002</c:v>
                </c:pt>
                <c:pt idx="2455">
                  <c:v>2693.66</c:v>
                </c:pt>
                <c:pt idx="2456">
                  <c:v>2274.85</c:v>
                </c:pt>
                <c:pt idx="2457">
                  <c:v>1077.83</c:v>
                </c:pt>
                <c:pt idx="2458">
                  <c:v>568.66</c:v>
                </c:pt>
                <c:pt idx="2459">
                  <c:v>4402.6899999999996</c:v>
                </c:pt>
                <c:pt idx="2460">
                  <c:v>3578.08</c:v>
                </c:pt>
                <c:pt idx="2461">
                  <c:v>631.15</c:v>
                </c:pt>
                <c:pt idx="2462">
                  <c:v>1407.39</c:v>
                </c:pt>
                <c:pt idx="2463">
                  <c:v>3014.17</c:v>
                </c:pt>
                <c:pt idx="2464">
                  <c:v>713.49</c:v>
                </c:pt>
                <c:pt idx="2465">
                  <c:v>3393.71</c:v>
                </c:pt>
                <c:pt idx="2466">
                  <c:v>853.93</c:v>
                </c:pt>
                <c:pt idx="2467">
                  <c:v>2109.2800000000002</c:v>
                </c:pt>
                <c:pt idx="2468">
                  <c:v>1391.95</c:v>
                </c:pt>
                <c:pt idx="2469">
                  <c:v>2030.19</c:v>
                </c:pt>
                <c:pt idx="2470">
                  <c:v>1762.81</c:v>
                </c:pt>
                <c:pt idx="2471">
                  <c:v>2738.96</c:v>
                </c:pt>
                <c:pt idx="2472">
                  <c:v>4096.74</c:v>
                </c:pt>
                <c:pt idx="2473">
                  <c:v>1639.47</c:v>
                </c:pt>
                <c:pt idx="2474">
                  <c:v>154.15</c:v>
                </c:pt>
                <c:pt idx="2475">
                  <c:v>2149.1999999999998</c:v>
                </c:pt>
                <c:pt idx="2476">
                  <c:v>3605.6</c:v>
                </c:pt>
                <c:pt idx="2477">
                  <c:v>1095.76</c:v>
                </c:pt>
                <c:pt idx="2478">
                  <c:v>154.18</c:v>
                </c:pt>
                <c:pt idx="2479">
                  <c:v>1576.17</c:v>
                </c:pt>
                <c:pt idx="2480">
                  <c:v>4012.4</c:v>
                </c:pt>
                <c:pt idx="2481">
                  <c:v>2266.39</c:v>
                </c:pt>
                <c:pt idx="2482">
                  <c:v>4753.8900000000003</c:v>
                </c:pt>
                <c:pt idx="2483">
                  <c:v>4482.34</c:v>
                </c:pt>
                <c:pt idx="2484">
                  <c:v>3785.88</c:v>
                </c:pt>
                <c:pt idx="2485">
                  <c:v>1561.41</c:v>
                </c:pt>
                <c:pt idx="2486">
                  <c:v>1682.41</c:v>
                </c:pt>
                <c:pt idx="2487">
                  <c:v>110.49</c:v>
                </c:pt>
                <c:pt idx="2488">
                  <c:v>3667.86</c:v>
                </c:pt>
                <c:pt idx="2489">
                  <c:v>2341.86</c:v>
                </c:pt>
                <c:pt idx="2490">
                  <c:v>4211.8599999999997</c:v>
                </c:pt>
                <c:pt idx="2491">
                  <c:v>464.13</c:v>
                </c:pt>
                <c:pt idx="2492">
                  <c:v>2314.88</c:v>
                </c:pt>
                <c:pt idx="2493">
                  <c:v>4340.87</c:v>
                </c:pt>
                <c:pt idx="2494">
                  <c:v>4065.19</c:v>
                </c:pt>
                <c:pt idx="2495">
                  <c:v>4508.12</c:v>
                </c:pt>
                <c:pt idx="2496">
                  <c:v>3739.27</c:v>
                </c:pt>
                <c:pt idx="2497">
                  <c:v>3215.98</c:v>
                </c:pt>
                <c:pt idx="2498">
                  <c:v>86.82</c:v>
                </c:pt>
                <c:pt idx="2499">
                  <c:v>3270.1</c:v>
                </c:pt>
                <c:pt idx="2500">
                  <c:v>4050.24</c:v>
                </c:pt>
                <c:pt idx="2501">
                  <c:v>3305.78</c:v>
                </c:pt>
                <c:pt idx="2502">
                  <c:v>4541.7700000000004</c:v>
                </c:pt>
                <c:pt idx="2503">
                  <c:v>4758.26</c:v>
                </c:pt>
                <c:pt idx="2504">
                  <c:v>3537.39</c:v>
                </c:pt>
                <c:pt idx="2505">
                  <c:v>1424.35</c:v>
                </c:pt>
                <c:pt idx="2506">
                  <c:v>4788.9399999999996</c:v>
                </c:pt>
                <c:pt idx="2507">
                  <c:v>2849.59</c:v>
                </c:pt>
                <c:pt idx="2508">
                  <c:v>172.15</c:v>
                </c:pt>
                <c:pt idx="2509">
                  <c:v>1369.08</c:v>
                </c:pt>
                <c:pt idx="2510">
                  <c:v>1627.48</c:v>
                </c:pt>
                <c:pt idx="2511">
                  <c:v>3353.34</c:v>
                </c:pt>
                <c:pt idx="2512">
                  <c:v>3005.92</c:v>
                </c:pt>
                <c:pt idx="2513">
                  <c:v>2963.64</c:v>
                </c:pt>
                <c:pt idx="2514">
                  <c:v>3935.36</c:v>
                </c:pt>
                <c:pt idx="2515">
                  <c:v>3442.85</c:v>
                </c:pt>
                <c:pt idx="2516">
                  <c:v>1489.18</c:v>
                </c:pt>
                <c:pt idx="2517">
                  <c:v>4049.89</c:v>
                </c:pt>
                <c:pt idx="2518">
                  <c:v>1480.93</c:v>
                </c:pt>
                <c:pt idx="2519">
                  <c:v>4507.49</c:v>
                </c:pt>
                <c:pt idx="2520">
                  <c:v>2009.65</c:v>
                </c:pt>
                <c:pt idx="2521">
                  <c:v>54.66</c:v>
                </c:pt>
                <c:pt idx="2522">
                  <c:v>1522.26</c:v>
                </c:pt>
                <c:pt idx="2523">
                  <c:v>2235.73</c:v>
                </c:pt>
                <c:pt idx="2524">
                  <c:v>51.06</c:v>
                </c:pt>
                <c:pt idx="2525">
                  <c:v>4151.41</c:v>
                </c:pt>
                <c:pt idx="2526">
                  <c:v>3552.18</c:v>
                </c:pt>
                <c:pt idx="2527">
                  <c:v>2309.4899999999998</c:v>
                </c:pt>
                <c:pt idx="2528">
                  <c:v>1362.98</c:v>
                </c:pt>
                <c:pt idx="2529">
                  <c:v>2404.62</c:v>
                </c:pt>
                <c:pt idx="2530">
                  <c:v>1922.89</c:v>
                </c:pt>
                <c:pt idx="2531">
                  <c:v>2023.65</c:v>
                </c:pt>
                <c:pt idx="2532">
                  <c:v>736.54</c:v>
                </c:pt>
                <c:pt idx="2533">
                  <c:v>3569.27</c:v>
                </c:pt>
                <c:pt idx="2534">
                  <c:v>1709.19</c:v>
                </c:pt>
                <c:pt idx="2535">
                  <c:v>3952.92</c:v>
                </c:pt>
                <c:pt idx="2536">
                  <c:v>3847.03</c:v>
                </c:pt>
                <c:pt idx="2537">
                  <c:v>3847.99</c:v>
                </c:pt>
                <c:pt idx="2538">
                  <c:v>3051.53</c:v>
                </c:pt>
                <c:pt idx="2539">
                  <c:v>2347.92</c:v>
                </c:pt>
                <c:pt idx="2540">
                  <c:v>1858.09</c:v>
                </c:pt>
                <c:pt idx="2541">
                  <c:v>2907.77</c:v>
                </c:pt>
                <c:pt idx="2542">
                  <c:v>4789.4399999999996</c:v>
                </c:pt>
                <c:pt idx="2543">
                  <c:v>1450.32</c:v>
                </c:pt>
                <c:pt idx="2544">
                  <c:v>99.12</c:v>
                </c:pt>
                <c:pt idx="2545">
                  <c:v>4979.8500000000004</c:v>
                </c:pt>
                <c:pt idx="2546">
                  <c:v>3093.22</c:v>
                </c:pt>
                <c:pt idx="2547">
                  <c:v>2768.49</c:v>
                </c:pt>
                <c:pt idx="2548">
                  <c:v>2150.25</c:v>
                </c:pt>
                <c:pt idx="2549">
                  <c:v>2606.79</c:v>
                </c:pt>
                <c:pt idx="2550">
                  <c:v>2481.92</c:v>
                </c:pt>
                <c:pt idx="2551">
                  <c:v>4272.42</c:v>
                </c:pt>
                <c:pt idx="2552">
                  <c:v>140.09</c:v>
                </c:pt>
                <c:pt idx="2553">
                  <c:v>203.98</c:v>
                </c:pt>
                <c:pt idx="2554">
                  <c:v>3498.51</c:v>
                </c:pt>
                <c:pt idx="2555">
                  <c:v>2016.29</c:v>
                </c:pt>
                <c:pt idx="2556">
                  <c:v>930.21</c:v>
                </c:pt>
                <c:pt idx="2557">
                  <c:v>1719.54</c:v>
                </c:pt>
                <c:pt idx="2558">
                  <c:v>809.83</c:v>
                </c:pt>
                <c:pt idx="2559">
                  <c:v>1851.15</c:v>
                </c:pt>
                <c:pt idx="2560">
                  <c:v>3578.13</c:v>
                </c:pt>
                <c:pt idx="2561">
                  <c:v>2422.61</c:v>
                </c:pt>
                <c:pt idx="2562">
                  <c:v>3337.9</c:v>
                </c:pt>
                <c:pt idx="2563">
                  <c:v>4673.6400000000003</c:v>
                </c:pt>
                <c:pt idx="2564">
                  <c:v>1813.72</c:v>
                </c:pt>
                <c:pt idx="2565">
                  <c:v>370</c:v>
                </c:pt>
                <c:pt idx="2566">
                  <c:v>3753.64</c:v>
                </c:pt>
                <c:pt idx="2567">
                  <c:v>4423.34</c:v>
                </c:pt>
                <c:pt idx="2568">
                  <c:v>3266.08</c:v>
                </c:pt>
                <c:pt idx="2569">
                  <c:v>410.32</c:v>
                </c:pt>
                <c:pt idx="2570">
                  <c:v>2161.9</c:v>
                </c:pt>
                <c:pt idx="2571">
                  <c:v>801.28</c:v>
                </c:pt>
                <c:pt idx="2572">
                  <c:v>191.79</c:v>
                </c:pt>
                <c:pt idx="2573">
                  <c:v>1380.35</c:v>
                </c:pt>
                <c:pt idx="2574">
                  <c:v>2511.8000000000002</c:v>
                </c:pt>
                <c:pt idx="2575">
                  <c:v>3701.09</c:v>
                </c:pt>
                <c:pt idx="2576">
                  <c:v>1661.25</c:v>
                </c:pt>
                <c:pt idx="2577">
                  <c:v>3219.04</c:v>
                </c:pt>
                <c:pt idx="2578">
                  <c:v>506.35</c:v>
                </c:pt>
                <c:pt idx="2579">
                  <c:v>2147.83</c:v>
                </c:pt>
                <c:pt idx="2580">
                  <c:v>568.04999999999995</c:v>
                </c:pt>
                <c:pt idx="2581">
                  <c:v>339.78</c:v>
                </c:pt>
                <c:pt idx="2582">
                  <c:v>1609.51</c:v>
                </c:pt>
                <c:pt idx="2583">
                  <c:v>3767.19</c:v>
                </c:pt>
                <c:pt idx="2584">
                  <c:v>2960.04</c:v>
                </c:pt>
                <c:pt idx="2585">
                  <c:v>1156.53</c:v>
                </c:pt>
                <c:pt idx="2586">
                  <c:v>4357.16</c:v>
                </c:pt>
                <c:pt idx="2587">
                  <c:v>2129.77</c:v>
                </c:pt>
                <c:pt idx="2588">
                  <c:v>3808.53</c:v>
                </c:pt>
                <c:pt idx="2589">
                  <c:v>2169.5300000000002</c:v>
                </c:pt>
                <c:pt idx="2590">
                  <c:v>3503.99</c:v>
                </c:pt>
                <c:pt idx="2591">
                  <c:v>2297.71</c:v>
                </c:pt>
                <c:pt idx="2592">
                  <c:v>4438.7700000000004</c:v>
                </c:pt>
                <c:pt idx="2593">
                  <c:v>3549.99</c:v>
                </c:pt>
                <c:pt idx="2594">
                  <c:v>2295.79</c:v>
                </c:pt>
                <c:pt idx="2595">
                  <c:v>2163.67</c:v>
                </c:pt>
                <c:pt idx="2596">
                  <c:v>4061.24</c:v>
                </c:pt>
                <c:pt idx="2597">
                  <c:v>3781.91</c:v>
                </c:pt>
                <c:pt idx="2598">
                  <c:v>2172.9299999999998</c:v>
                </c:pt>
                <c:pt idx="2599">
                  <c:v>4836.29</c:v>
                </c:pt>
                <c:pt idx="2600">
                  <c:v>3749.6</c:v>
                </c:pt>
                <c:pt idx="2601">
                  <c:v>2578.61</c:v>
                </c:pt>
                <c:pt idx="2602">
                  <c:v>3329.8</c:v>
                </c:pt>
                <c:pt idx="2603">
                  <c:v>4765.8999999999996</c:v>
                </c:pt>
                <c:pt idx="2604">
                  <c:v>2868.24</c:v>
                </c:pt>
                <c:pt idx="2605">
                  <c:v>212.13</c:v>
                </c:pt>
                <c:pt idx="2606">
                  <c:v>3946.66</c:v>
                </c:pt>
                <c:pt idx="2607">
                  <c:v>1445.4</c:v>
                </c:pt>
                <c:pt idx="2608">
                  <c:v>469.91</c:v>
                </c:pt>
                <c:pt idx="2609">
                  <c:v>1376.39</c:v>
                </c:pt>
                <c:pt idx="2610">
                  <c:v>1711.62</c:v>
                </c:pt>
                <c:pt idx="2611">
                  <c:v>1918.82</c:v>
                </c:pt>
                <c:pt idx="2612">
                  <c:v>4873.47</c:v>
                </c:pt>
                <c:pt idx="2613">
                  <c:v>3403.29</c:v>
                </c:pt>
                <c:pt idx="2614">
                  <c:v>1330.97</c:v>
                </c:pt>
                <c:pt idx="2615">
                  <c:v>3504.37</c:v>
                </c:pt>
                <c:pt idx="2616">
                  <c:v>1486.37</c:v>
                </c:pt>
                <c:pt idx="2617">
                  <c:v>1336.28</c:v>
                </c:pt>
                <c:pt idx="2618">
                  <c:v>4104.16</c:v>
                </c:pt>
                <c:pt idx="2619">
                  <c:v>1602.49</c:v>
                </c:pt>
                <c:pt idx="2620">
                  <c:v>446.96</c:v>
                </c:pt>
                <c:pt idx="2621">
                  <c:v>1863.13</c:v>
                </c:pt>
                <c:pt idx="2622">
                  <c:v>2858.02</c:v>
                </c:pt>
                <c:pt idx="2623">
                  <c:v>1623.8</c:v>
                </c:pt>
                <c:pt idx="2624">
                  <c:v>2712.66</c:v>
                </c:pt>
                <c:pt idx="2625">
                  <c:v>1224.67</c:v>
                </c:pt>
                <c:pt idx="2626">
                  <c:v>1975.39</c:v>
                </c:pt>
                <c:pt idx="2627">
                  <c:v>3861.62</c:v>
                </c:pt>
                <c:pt idx="2628">
                  <c:v>3182.09</c:v>
                </c:pt>
                <c:pt idx="2629">
                  <c:v>3127.95</c:v>
                </c:pt>
                <c:pt idx="2630">
                  <c:v>776.68</c:v>
                </c:pt>
                <c:pt idx="2631">
                  <c:v>2993.4</c:v>
                </c:pt>
                <c:pt idx="2632">
                  <c:v>1735.56</c:v>
                </c:pt>
                <c:pt idx="2633">
                  <c:v>502.29</c:v>
                </c:pt>
                <c:pt idx="2634">
                  <c:v>4996.1899999999996</c:v>
                </c:pt>
                <c:pt idx="2635">
                  <c:v>4568.8599999999997</c:v>
                </c:pt>
                <c:pt idx="2636">
                  <c:v>3746.55</c:v>
                </c:pt>
                <c:pt idx="2637">
                  <c:v>2145.4299999999998</c:v>
                </c:pt>
                <c:pt idx="2638">
                  <c:v>2069.16</c:v>
                </c:pt>
                <c:pt idx="2639">
                  <c:v>2429.81</c:v>
                </c:pt>
                <c:pt idx="2640">
                  <c:v>3610.64</c:v>
                </c:pt>
                <c:pt idx="2641">
                  <c:v>510.62</c:v>
                </c:pt>
                <c:pt idx="2642">
                  <c:v>4710.49</c:v>
                </c:pt>
                <c:pt idx="2643">
                  <c:v>101.69</c:v>
                </c:pt>
                <c:pt idx="2644">
                  <c:v>3671.71</c:v>
                </c:pt>
                <c:pt idx="2645">
                  <c:v>2157.61</c:v>
                </c:pt>
                <c:pt idx="2646">
                  <c:v>2584.4899999999998</c:v>
                </c:pt>
                <c:pt idx="2647">
                  <c:v>633.49</c:v>
                </c:pt>
                <c:pt idx="2648">
                  <c:v>3070.78</c:v>
                </c:pt>
                <c:pt idx="2649">
                  <c:v>4277.5600000000004</c:v>
                </c:pt>
                <c:pt idx="2650">
                  <c:v>4855.9399999999996</c:v>
                </c:pt>
                <c:pt idx="2651">
                  <c:v>1695.84</c:v>
                </c:pt>
                <c:pt idx="2652">
                  <c:v>3199.64</c:v>
                </c:pt>
                <c:pt idx="2653">
                  <c:v>167.17</c:v>
                </c:pt>
                <c:pt idx="2654">
                  <c:v>3965.5</c:v>
                </c:pt>
                <c:pt idx="2655">
                  <c:v>2888.81</c:v>
                </c:pt>
                <c:pt idx="2656">
                  <c:v>4135.59</c:v>
                </c:pt>
                <c:pt idx="2657">
                  <c:v>2558.39</c:v>
                </c:pt>
                <c:pt idx="2658">
                  <c:v>1475.17</c:v>
                </c:pt>
                <c:pt idx="2659">
                  <c:v>4823.26</c:v>
                </c:pt>
                <c:pt idx="2660">
                  <c:v>226.35</c:v>
                </c:pt>
                <c:pt idx="2661">
                  <c:v>4062.67</c:v>
                </c:pt>
                <c:pt idx="2662">
                  <c:v>4076.27</c:v>
                </c:pt>
                <c:pt idx="2663">
                  <c:v>4194.78</c:v>
                </c:pt>
                <c:pt idx="2664">
                  <c:v>881.68</c:v>
                </c:pt>
                <c:pt idx="2665">
                  <c:v>1939.83</c:v>
                </c:pt>
                <c:pt idx="2666">
                  <c:v>4318.7</c:v>
                </c:pt>
                <c:pt idx="2667">
                  <c:v>209.16</c:v>
                </c:pt>
                <c:pt idx="2668">
                  <c:v>753.8</c:v>
                </c:pt>
                <c:pt idx="2669">
                  <c:v>3124.97</c:v>
                </c:pt>
                <c:pt idx="2670">
                  <c:v>1884.17</c:v>
                </c:pt>
                <c:pt idx="2671">
                  <c:v>4625.1899999999996</c:v>
                </c:pt>
                <c:pt idx="2672">
                  <c:v>837.49</c:v>
                </c:pt>
                <c:pt idx="2673">
                  <c:v>4141.24</c:v>
                </c:pt>
                <c:pt idx="2674">
                  <c:v>3285.91</c:v>
                </c:pt>
                <c:pt idx="2675">
                  <c:v>3833.2</c:v>
                </c:pt>
                <c:pt idx="2676">
                  <c:v>2747.05</c:v>
                </c:pt>
                <c:pt idx="2677">
                  <c:v>1601.28</c:v>
                </c:pt>
                <c:pt idx="2678">
                  <c:v>1633.61</c:v>
                </c:pt>
                <c:pt idx="2679">
                  <c:v>3427.33</c:v>
                </c:pt>
                <c:pt idx="2680">
                  <c:v>312.20999999999998</c:v>
                </c:pt>
                <c:pt idx="2681">
                  <c:v>1749.63</c:v>
                </c:pt>
                <c:pt idx="2682">
                  <c:v>2891.8</c:v>
                </c:pt>
                <c:pt idx="2683">
                  <c:v>3626.04</c:v>
                </c:pt>
                <c:pt idx="2684">
                  <c:v>1710.54</c:v>
                </c:pt>
                <c:pt idx="2685">
                  <c:v>564.82000000000005</c:v>
                </c:pt>
                <c:pt idx="2686">
                  <c:v>1051.0899999999999</c:v>
                </c:pt>
                <c:pt idx="2687">
                  <c:v>877.81</c:v>
                </c:pt>
                <c:pt idx="2688">
                  <c:v>2427.2199999999998</c:v>
                </c:pt>
                <c:pt idx="2689">
                  <c:v>4162.1400000000003</c:v>
                </c:pt>
                <c:pt idx="2690">
                  <c:v>2051.92</c:v>
                </c:pt>
                <c:pt idx="2691">
                  <c:v>1183.6500000000001</c:v>
                </c:pt>
                <c:pt idx="2692">
                  <c:v>3309.43</c:v>
                </c:pt>
                <c:pt idx="2693">
                  <c:v>196.79</c:v>
                </c:pt>
                <c:pt idx="2694">
                  <c:v>4277.34</c:v>
                </c:pt>
                <c:pt idx="2695">
                  <c:v>1101.76</c:v>
                </c:pt>
                <c:pt idx="2696">
                  <c:v>1732.77</c:v>
                </c:pt>
                <c:pt idx="2697">
                  <c:v>3987.33</c:v>
                </c:pt>
                <c:pt idx="2698">
                  <c:v>1210.1300000000001</c:v>
                </c:pt>
                <c:pt idx="2699">
                  <c:v>4723.08</c:v>
                </c:pt>
                <c:pt idx="2700">
                  <c:v>4052.02</c:v>
                </c:pt>
                <c:pt idx="2701">
                  <c:v>2671.33</c:v>
                </c:pt>
                <c:pt idx="2702">
                  <c:v>468.59</c:v>
                </c:pt>
                <c:pt idx="2703">
                  <c:v>1595.64</c:v>
                </c:pt>
                <c:pt idx="2704">
                  <c:v>2964.87</c:v>
                </c:pt>
                <c:pt idx="2705">
                  <c:v>2887.93</c:v>
                </c:pt>
                <c:pt idx="2706">
                  <c:v>4151.05</c:v>
                </c:pt>
                <c:pt idx="2707">
                  <c:v>3112.31</c:v>
                </c:pt>
                <c:pt idx="2708">
                  <c:v>3188.73</c:v>
                </c:pt>
                <c:pt idx="2709">
                  <c:v>2298.86</c:v>
                </c:pt>
                <c:pt idx="2710">
                  <c:v>2794.6</c:v>
                </c:pt>
                <c:pt idx="2711">
                  <c:v>2983.09</c:v>
                </c:pt>
                <c:pt idx="2712">
                  <c:v>3253.37</c:v>
                </c:pt>
                <c:pt idx="2713">
                  <c:v>3769.74</c:v>
                </c:pt>
                <c:pt idx="2714">
                  <c:v>1715.83</c:v>
                </c:pt>
                <c:pt idx="2715">
                  <c:v>2087.7199999999998</c:v>
                </c:pt>
                <c:pt idx="2716">
                  <c:v>1351.27</c:v>
                </c:pt>
                <c:pt idx="2717">
                  <c:v>3263.35</c:v>
                </c:pt>
                <c:pt idx="2718">
                  <c:v>4774.29</c:v>
                </c:pt>
                <c:pt idx="2719">
                  <c:v>1881.56</c:v>
                </c:pt>
                <c:pt idx="2720">
                  <c:v>1126.77</c:v>
                </c:pt>
                <c:pt idx="2721">
                  <c:v>2696.45</c:v>
                </c:pt>
                <c:pt idx="2722">
                  <c:v>224.91</c:v>
                </c:pt>
                <c:pt idx="2723">
                  <c:v>1849.67</c:v>
                </c:pt>
                <c:pt idx="2724">
                  <c:v>4612.5</c:v>
                </c:pt>
                <c:pt idx="2725">
                  <c:v>3067.14</c:v>
                </c:pt>
                <c:pt idx="2726">
                  <c:v>2088.71</c:v>
                </c:pt>
                <c:pt idx="2727">
                  <c:v>374.69</c:v>
                </c:pt>
                <c:pt idx="2728">
                  <c:v>1121.78</c:v>
                </c:pt>
                <c:pt idx="2729">
                  <c:v>3642.96</c:v>
                </c:pt>
                <c:pt idx="2730">
                  <c:v>2288.7600000000002</c:v>
                </c:pt>
                <c:pt idx="2731">
                  <c:v>4427.58</c:v>
                </c:pt>
                <c:pt idx="2732">
                  <c:v>3408.62</c:v>
                </c:pt>
                <c:pt idx="2733">
                  <c:v>3670.32</c:v>
                </c:pt>
                <c:pt idx="2734">
                  <c:v>4639.53</c:v>
                </c:pt>
                <c:pt idx="2735">
                  <c:v>3309.08</c:v>
                </c:pt>
                <c:pt idx="2736">
                  <c:v>2197.96</c:v>
                </c:pt>
                <c:pt idx="2737">
                  <c:v>4794.17</c:v>
                </c:pt>
                <c:pt idx="2738">
                  <c:v>3577.22</c:v>
                </c:pt>
                <c:pt idx="2739">
                  <c:v>717.47</c:v>
                </c:pt>
                <c:pt idx="2740">
                  <c:v>4215.6400000000003</c:v>
                </c:pt>
                <c:pt idx="2741">
                  <c:v>3882.91</c:v>
                </c:pt>
                <c:pt idx="2742">
                  <c:v>488.43</c:v>
                </c:pt>
                <c:pt idx="2743">
                  <c:v>4848.59</c:v>
                </c:pt>
                <c:pt idx="2744">
                  <c:v>4308.95</c:v>
                </c:pt>
                <c:pt idx="2745">
                  <c:v>4176.78</c:v>
                </c:pt>
                <c:pt idx="2746">
                  <c:v>501.62</c:v>
                </c:pt>
                <c:pt idx="2747">
                  <c:v>1993.27</c:v>
                </c:pt>
                <c:pt idx="2748">
                  <c:v>496.81</c:v>
                </c:pt>
                <c:pt idx="2749">
                  <c:v>867.29</c:v>
                </c:pt>
                <c:pt idx="2750">
                  <c:v>343.43</c:v>
                </c:pt>
                <c:pt idx="2751">
                  <c:v>888.2</c:v>
                </c:pt>
                <c:pt idx="2752">
                  <c:v>4894.3100000000004</c:v>
                </c:pt>
                <c:pt idx="2753">
                  <c:v>1037.31</c:v>
                </c:pt>
                <c:pt idx="2754">
                  <c:v>508.28</c:v>
                </c:pt>
                <c:pt idx="2755">
                  <c:v>4695.99</c:v>
                </c:pt>
                <c:pt idx="2756">
                  <c:v>4209.6400000000003</c:v>
                </c:pt>
                <c:pt idx="2757">
                  <c:v>441.9</c:v>
                </c:pt>
                <c:pt idx="2758">
                  <c:v>316.63</c:v>
                </c:pt>
                <c:pt idx="2759">
                  <c:v>911.57</c:v>
                </c:pt>
                <c:pt idx="2760">
                  <c:v>3096.16</c:v>
                </c:pt>
                <c:pt idx="2761">
                  <c:v>801.64</c:v>
                </c:pt>
                <c:pt idx="2762">
                  <c:v>3782.01</c:v>
                </c:pt>
                <c:pt idx="2763">
                  <c:v>4386.16</c:v>
                </c:pt>
                <c:pt idx="2764">
                  <c:v>3461.27</c:v>
                </c:pt>
                <c:pt idx="2765">
                  <c:v>902.62</c:v>
                </c:pt>
                <c:pt idx="2766">
                  <c:v>2267.92</c:v>
                </c:pt>
                <c:pt idx="2767">
                  <c:v>1321.17</c:v>
                </c:pt>
                <c:pt idx="2768">
                  <c:v>1523.96</c:v>
                </c:pt>
                <c:pt idx="2769">
                  <c:v>4507.07</c:v>
                </c:pt>
                <c:pt idx="2770">
                  <c:v>466.33</c:v>
                </c:pt>
                <c:pt idx="2771">
                  <c:v>4758.1000000000004</c:v>
                </c:pt>
                <c:pt idx="2772">
                  <c:v>4879.57</c:v>
                </c:pt>
                <c:pt idx="2773">
                  <c:v>297.44</c:v>
                </c:pt>
                <c:pt idx="2774">
                  <c:v>4939.58</c:v>
                </c:pt>
                <c:pt idx="2775">
                  <c:v>4785.1499999999996</c:v>
                </c:pt>
                <c:pt idx="2776">
                  <c:v>1522.04</c:v>
                </c:pt>
                <c:pt idx="2777">
                  <c:v>4937.9799999999996</c:v>
                </c:pt>
                <c:pt idx="2778">
                  <c:v>1741.76</c:v>
                </c:pt>
                <c:pt idx="2779">
                  <c:v>2253.06</c:v>
                </c:pt>
                <c:pt idx="2780">
                  <c:v>4048.1</c:v>
                </c:pt>
                <c:pt idx="2781">
                  <c:v>3374.44</c:v>
                </c:pt>
                <c:pt idx="2782">
                  <c:v>4011.05</c:v>
                </c:pt>
                <c:pt idx="2783">
                  <c:v>1826.92</c:v>
                </c:pt>
                <c:pt idx="2784">
                  <c:v>4717.0600000000004</c:v>
                </c:pt>
                <c:pt idx="2785">
                  <c:v>3940.78</c:v>
                </c:pt>
                <c:pt idx="2786">
                  <c:v>3074.56</c:v>
                </c:pt>
                <c:pt idx="2787">
                  <c:v>2510.52</c:v>
                </c:pt>
                <c:pt idx="2788">
                  <c:v>1970.89</c:v>
                </c:pt>
                <c:pt idx="2789">
                  <c:v>2772.21</c:v>
                </c:pt>
                <c:pt idx="2790">
                  <c:v>1663.89</c:v>
                </c:pt>
                <c:pt idx="2791">
                  <c:v>635.65</c:v>
                </c:pt>
                <c:pt idx="2792">
                  <c:v>3852.51</c:v>
                </c:pt>
                <c:pt idx="2793">
                  <c:v>3590.66</c:v>
                </c:pt>
                <c:pt idx="2794">
                  <c:v>669.9</c:v>
                </c:pt>
                <c:pt idx="2795">
                  <c:v>1374.15</c:v>
                </c:pt>
                <c:pt idx="2796">
                  <c:v>4837.99</c:v>
                </c:pt>
                <c:pt idx="2797">
                  <c:v>3021.13</c:v>
                </c:pt>
                <c:pt idx="2798">
                  <c:v>3975.93</c:v>
                </c:pt>
                <c:pt idx="2799">
                  <c:v>286.57</c:v>
                </c:pt>
                <c:pt idx="2800">
                  <c:v>4808.78</c:v>
                </c:pt>
                <c:pt idx="2801">
                  <c:v>1777.75</c:v>
                </c:pt>
                <c:pt idx="2802">
                  <c:v>402.56</c:v>
                </c:pt>
                <c:pt idx="2803">
                  <c:v>1452.12</c:v>
                </c:pt>
                <c:pt idx="2804">
                  <c:v>1539.7</c:v>
                </c:pt>
                <c:pt idx="2805">
                  <c:v>1167.1199999999999</c:v>
                </c:pt>
                <c:pt idx="2806">
                  <c:v>3311.57</c:v>
                </c:pt>
                <c:pt idx="2807">
                  <c:v>3752.24</c:v>
                </c:pt>
                <c:pt idx="2808">
                  <c:v>748.42</c:v>
                </c:pt>
                <c:pt idx="2809">
                  <c:v>2516.21</c:v>
                </c:pt>
                <c:pt idx="2810">
                  <c:v>2381.9</c:v>
                </c:pt>
                <c:pt idx="2811">
                  <c:v>438.1</c:v>
                </c:pt>
                <c:pt idx="2812">
                  <c:v>2831.3</c:v>
                </c:pt>
                <c:pt idx="2813">
                  <c:v>3944.56</c:v>
                </c:pt>
                <c:pt idx="2814">
                  <c:v>1214.03</c:v>
                </c:pt>
                <c:pt idx="2815">
                  <c:v>4571.76</c:v>
                </c:pt>
                <c:pt idx="2816">
                  <c:v>3377.9</c:v>
                </c:pt>
                <c:pt idx="2817">
                  <c:v>1649.82</c:v>
                </c:pt>
                <c:pt idx="2818">
                  <c:v>1785.04</c:v>
                </c:pt>
                <c:pt idx="2819">
                  <c:v>4096.83</c:v>
                </c:pt>
                <c:pt idx="2820">
                  <c:v>1037.1300000000001</c:v>
                </c:pt>
                <c:pt idx="2821">
                  <c:v>1158.51</c:v>
                </c:pt>
                <c:pt idx="2822">
                  <c:v>1797.88</c:v>
                </c:pt>
                <c:pt idx="2823">
                  <c:v>4050.11</c:v>
                </c:pt>
                <c:pt idx="2824">
                  <c:v>4840.28</c:v>
                </c:pt>
                <c:pt idx="2825">
                  <c:v>4231.24</c:v>
                </c:pt>
                <c:pt idx="2826">
                  <c:v>2633.71</c:v>
                </c:pt>
                <c:pt idx="2827">
                  <c:v>4687.47</c:v>
                </c:pt>
                <c:pt idx="2828">
                  <c:v>1034.9000000000001</c:v>
                </c:pt>
                <c:pt idx="2829">
                  <c:v>4983.9799999999996</c:v>
                </c:pt>
                <c:pt idx="2830">
                  <c:v>2106.2600000000002</c:v>
                </c:pt>
                <c:pt idx="2831">
                  <c:v>4842.28</c:v>
                </c:pt>
                <c:pt idx="2832">
                  <c:v>2729.01</c:v>
                </c:pt>
                <c:pt idx="2833">
                  <c:v>4834.37</c:v>
                </c:pt>
                <c:pt idx="2834">
                  <c:v>4962.34</c:v>
                </c:pt>
                <c:pt idx="2835">
                  <c:v>2201.81</c:v>
                </c:pt>
                <c:pt idx="2836">
                  <c:v>424.26</c:v>
                </c:pt>
                <c:pt idx="2837">
                  <c:v>50.31</c:v>
                </c:pt>
                <c:pt idx="2838">
                  <c:v>2649.76</c:v>
                </c:pt>
                <c:pt idx="2839">
                  <c:v>2267.34</c:v>
                </c:pt>
                <c:pt idx="2840">
                  <c:v>4435.58</c:v>
                </c:pt>
                <c:pt idx="2841">
                  <c:v>475.22</c:v>
                </c:pt>
                <c:pt idx="2842">
                  <c:v>1696.16</c:v>
                </c:pt>
                <c:pt idx="2843">
                  <c:v>3840.39</c:v>
                </c:pt>
                <c:pt idx="2844">
                  <c:v>1727.94</c:v>
                </c:pt>
                <c:pt idx="2845">
                  <c:v>2920.18</c:v>
                </c:pt>
                <c:pt idx="2846">
                  <c:v>2263.1799999999998</c:v>
                </c:pt>
                <c:pt idx="2847">
                  <c:v>1211.42</c:v>
                </c:pt>
                <c:pt idx="2848">
                  <c:v>208.72</c:v>
                </c:pt>
                <c:pt idx="2849">
                  <c:v>3336.14</c:v>
                </c:pt>
                <c:pt idx="2850">
                  <c:v>4724.95</c:v>
                </c:pt>
                <c:pt idx="2851">
                  <c:v>4903.7</c:v>
                </c:pt>
                <c:pt idx="2852">
                  <c:v>691.03</c:v>
                </c:pt>
                <c:pt idx="2853">
                  <c:v>678.87</c:v>
                </c:pt>
                <c:pt idx="2854">
                  <c:v>987.81</c:v>
                </c:pt>
                <c:pt idx="2855">
                  <c:v>371.3</c:v>
                </c:pt>
                <c:pt idx="2856">
                  <c:v>4855.2299999999996</c:v>
                </c:pt>
                <c:pt idx="2857">
                  <c:v>1659.83</c:v>
                </c:pt>
                <c:pt idx="2858">
                  <c:v>1660.61</c:v>
                </c:pt>
                <c:pt idx="2859">
                  <c:v>3973.95</c:v>
                </c:pt>
                <c:pt idx="2860">
                  <c:v>4233.18</c:v>
                </c:pt>
                <c:pt idx="2861">
                  <c:v>4400.08</c:v>
                </c:pt>
                <c:pt idx="2862">
                  <c:v>3876.3</c:v>
                </c:pt>
                <c:pt idx="2863">
                  <c:v>114.7</c:v>
                </c:pt>
                <c:pt idx="2864">
                  <c:v>1328.93</c:v>
                </c:pt>
                <c:pt idx="2865">
                  <c:v>3304.49</c:v>
                </c:pt>
                <c:pt idx="2866">
                  <c:v>1530.15</c:v>
                </c:pt>
                <c:pt idx="2867">
                  <c:v>515.30999999999995</c:v>
                </c:pt>
                <c:pt idx="2868">
                  <c:v>3873.92</c:v>
                </c:pt>
                <c:pt idx="2869">
                  <c:v>4394.46</c:v>
                </c:pt>
                <c:pt idx="2870">
                  <c:v>2996.9</c:v>
                </c:pt>
                <c:pt idx="2871">
                  <c:v>1152.3499999999999</c:v>
                </c:pt>
                <c:pt idx="2872">
                  <c:v>1052.02</c:v>
                </c:pt>
                <c:pt idx="2873">
                  <c:v>579.23</c:v>
                </c:pt>
                <c:pt idx="2874">
                  <c:v>1784.79</c:v>
                </c:pt>
                <c:pt idx="2875">
                  <c:v>4679.54</c:v>
                </c:pt>
                <c:pt idx="2876">
                  <c:v>4205.62</c:v>
                </c:pt>
                <c:pt idx="2877">
                  <c:v>2185.31</c:v>
                </c:pt>
                <c:pt idx="2878">
                  <c:v>2984.95</c:v>
                </c:pt>
                <c:pt idx="2879">
                  <c:v>2107.39</c:v>
                </c:pt>
                <c:pt idx="2880">
                  <c:v>1119.79</c:v>
                </c:pt>
                <c:pt idx="2881">
                  <c:v>1727.88</c:v>
                </c:pt>
                <c:pt idx="2882">
                  <c:v>3835.37</c:v>
                </c:pt>
                <c:pt idx="2883">
                  <c:v>696.6</c:v>
                </c:pt>
                <c:pt idx="2884">
                  <c:v>91.63</c:v>
                </c:pt>
                <c:pt idx="2885">
                  <c:v>4944.8</c:v>
                </c:pt>
                <c:pt idx="2886">
                  <c:v>4323.29</c:v>
                </c:pt>
                <c:pt idx="2887">
                  <c:v>1225.48</c:v>
                </c:pt>
                <c:pt idx="2888">
                  <c:v>911.47</c:v>
                </c:pt>
                <c:pt idx="2889">
                  <c:v>1769.43</c:v>
                </c:pt>
                <c:pt idx="2890">
                  <c:v>1287.57</c:v>
                </c:pt>
                <c:pt idx="2891">
                  <c:v>458.48</c:v>
                </c:pt>
                <c:pt idx="2892">
                  <c:v>2348.41</c:v>
                </c:pt>
                <c:pt idx="2893">
                  <c:v>3927.72</c:v>
                </c:pt>
                <c:pt idx="2894">
                  <c:v>804.25</c:v>
                </c:pt>
                <c:pt idx="2895">
                  <c:v>4517.66</c:v>
                </c:pt>
                <c:pt idx="2896">
                  <c:v>449.04</c:v>
                </c:pt>
                <c:pt idx="2897">
                  <c:v>4430.32</c:v>
                </c:pt>
                <c:pt idx="2898">
                  <c:v>2001.91</c:v>
                </c:pt>
                <c:pt idx="2899">
                  <c:v>2782.2</c:v>
                </c:pt>
                <c:pt idx="2900">
                  <c:v>3979.31</c:v>
                </c:pt>
                <c:pt idx="2901">
                  <c:v>1994.27</c:v>
                </c:pt>
                <c:pt idx="2902">
                  <c:v>3491.51</c:v>
                </c:pt>
                <c:pt idx="2903">
                  <c:v>3681.55</c:v>
                </c:pt>
                <c:pt idx="2904">
                  <c:v>2823.3</c:v>
                </c:pt>
                <c:pt idx="2905">
                  <c:v>2235.8000000000002</c:v>
                </c:pt>
                <c:pt idx="2906">
                  <c:v>3191.68</c:v>
                </c:pt>
                <c:pt idx="2907">
                  <c:v>1565.73</c:v>
                </c:pt>
                <c:pt idx="2908">
                  <c:v>3975.1</c:v>
                </c:pt>
                <c:pt idx="2909">
                  <c:v>4681.32</c:v>
                </c:pt>
                <c:pt idx="2910">
                  <c:v>3291.13</c:v>
                </c:pt>
                <c:pt idx="2911">
                  <c:v>4244.3</c:v>
                </c:pt>
                <c:pt idx="2912">
                  <c:v>1804.89</c:v>
                </c:pt>
                <c:pt idx="2913">
                  <c:v>484.49</c:v>
                </c:pt>
                <c:pt idx="2914">
                  <c:v>1996.99</c:v>
                </c:pt>
                <c:pt idx="2915">
                  <c:v>4733.3500000000004</c:v>
                </c:pt>
                <c:pt idx="2916">
                  <c:v>1183.73</c:v>
                </c:pt>
                <c:pt idx="2917">
                  <c:v>1266.1300000000001</c:v>
                </c:pt>
                <c:pt idx="2918">
                  <c:v>4431.17</c:v>
                </c:pt>
                <c:pt idx="2919">
                  <c:v>3647.92</c:v>
                </c:pt>
                <c:pt idx="2920">
                  <c:v>2492.5700000000002</c:v>
                </c:pt>
                <c:pt idx="2921">
                  <c:v>477.26</c:v>
                </c:pt>
                <c:pt idx="2922">
                  <c:v>3504.35</c:v>
                </c:pt>
                <c:pt idx="2923">
                  <c:v>1060.6199999999999</c:v>
                </c:pt>
                <c:pt idx="2924">
                  <c:v>3596.99</c:v>
                </c:pt>
                <c:pt idx="2925">
                  <c:v>3598.91</c:v>
                </c:pt>
                <c:pt idx="2926">
                  <c:v>4723.3100000000004</c:v>
                </c:pt>
                <c:pt idx="2927">
                  <c:v>941.08</c:v>
                </c:pt>
                <c:pt idx="2928">
                  <c:v>3328.12</c:v>
                </c:pt>
                <c:pt idx="2929">
                  <c:v>3433.2</c:v>
                </c:pt>
                <c:pt idx="2930">
                  <c:v>1586.97</c:v>
                </c:pt>
                <c:pt idx="2931">
                  <c:v>2708.39</c:v>
                </c:pt>
                <c:pt idx="2932">
                  <c:v>720.17</c:v>
                </c:pt>
                <c:pt idx="2933">
                  <c:v>951.78</c:v>
                </c:pt>
                <c:pt idx="2934">
                  <c:v>1642.63</c:v>
                </c:pt>
                <c:pt idx="2935">
                  <c:v>1015.57</c:v>
                </c:pt>
                <c:pt idx="2936">
                  <c:v>4685.1099999999997</c:v>
                </c:pt>
                <c:pt idx="2937">
                  <c:v>3290.25</c:v>
                </c:pt>
                <c:pt idx="2938">
                  <c:v>218.76</c:v>
                </c:pt>
                <c:pt idx="2939">
                  <c:v>3996.5</c:v>
                </c:pt>
                <c:pt idx="2940">
                  <c:v>3673.96</c:v>
                </c:pt>
                <c:pt idx="2941">
                  <c:v>3071.32</c:v>
                </c:pt>
                <c:pt idx="2942">
                  <c:v>4789.8900000000003</c:v>
                </c:pt>
                <c:pt idx="2943">
                  <c:v>3813.98</c:v>
                </c:pt>
                <c:pt idx="2944">
                  <c:v>3780.2</c:v>
                </c:pt>
                <c:pt idx="2945">
                  <c:v>622.05999999999995</c:v>
                </c:pt>
                <c:pt idx="2946">
                  <c:v>4683.09</c:v>
                </c:pt>
                <c:pt idx="2947">
                  <c:v>1263.3599999999999</c:v>
                </c:pt>
                <c:pt idx="2948">
                  <c:v>2245.4299999999998</c:v>
                </c:pt>
                <c:pt idx="2949">
                  <c:v>4802.8100000000004</c:v>
                </c:pt>
                <c:pt idx="2950">
                  <c:v>3159</c:v>
                </c:pt>
                <c:pt idx="2951">
                  <c:v>1917.74</c:v>
                </c:pt>
                <c:pt idx="2952">
                  <c:v>1485.24</c:v>
                </c:pt>
                <c:pt idx="2953">
                  <c:v>3562.72</c:v>
                </c:pt>
                <c:pt idx="2954">
                  <c:v>4838.45</c:v>
                </c:pt>
                <c:pt idx="2955">
                  <c:v>4554.7</c:v>
                </c:pt>
                <c:pt idx="2956">
                  <c:v>2247.4</c:v>
                </c:pt>
                <c:pt idx="2957">
                  <c:v>2079.16</c:v>
                </c:pt>
                <c:pt idx="2958">
                  <c:v>4473.3599999999997</c:v>
                </c:pt>
                <c:pt idx="2959">
                  <c:v>3138.18</c:v>
                </c:pt>
                <c:pt idx="2960">
                  <c:v>3176.06</c:v>
                </c:pt>
                <c:pt idx="2961">
                  <c:v>3084.72</c:v>
                </c:pt>
                <c:pt idx="2962">
                  <c:v>4824.8500000000004</c:v>
                </c:pt>
                <c:pt idx="2963">
                  <c:v>3673.48</c:v>
                </c:pt>
                <c:pt idx="2964">
                  <c:v>4992.0200000000004</c:v>
                </c:pt>
                <c:pt idx="2965">
                  <c:v>3901.83</c:v>
                </c:pt>
                <c:pt idx="2966">
                  <c:v>4752.51</c:v>
                </c:pt>
                <c:pt idx="2967">
                  <c:v>2520.5300000000002</c:v>
                </c:pt>
                <c:pt idx="2968">
                  <c:v>1768.69</c:v>
                </c:pt>
                <c:pt idx="2969">
                  <c:v>3729.2</c:v>
                </c:pt>
                <c:pt idx="2970">
                  <c:v>4576.51</c:v>
                </c:pt>
                <c:pt idx="2971">
                  <c:v>3683.92</c:v>
                </c:pt>
                <c:pt idx="2972">
                  <c:v>458.43</c:v>
                </c:pt>
                <c:pt idx="2973">
                  <c:v>745.2</c:v>
                </c:pt>
                <c:pt idx="2974">
                  <c:v>3065.15</c:v>
                </c:pt>
                <c:pt idx="2975">
                  <c:v>1394.17</c:v>
                </c:pt>
                <c:pt idx="2976">
                  <c:v>714.67</c:v>
                </c:pt>
                <c:pt idx="2977">
                  <c:v>320.05</c:v>
                </c:pt>
                <c:pt idx="2978">
                  <c:v>2143.87</c:v>
                </c:pt>
                <c:pt idx="2979">
                  <c:v>4575.0600000000004</c:v>
                </c:pt>
                <c:pt idx="2980">
                  <c:v>3359.63</c:v>
                </c:pt>
                <c:pt idx="2981">
                  <c:v>3882.39</c:v>
                </c:pt>
                <c:pt idx="2982">
                  <c:v>2998.65</c:v>
                </c:pt>
                <c:pt idx="2983">
                  <c:v>2799.33</c:v>
                </c:pt>
                <c:pt idx="2984">
                  <c:v>3785.05</c:v>
                </c:pt>
                <c:pt idx="2985">
                  <c:v>3523.79</c:v>
                </c:pt>
                <c:pt idx="2986">
                  <c:v>3416.63</c:v>
                </c:pt>
                <c:pt idx="2987">
                  <c:v>4153.6499999999996</c:v>
                </c:pt>
                <c:pt idx="2988">
                  <c:v>323.42</c:v>
                </c:pt>
                <c:pt idx="2989">
                  <c:v>892.02</c:v>
                </c:pt>
                <c:pt idx="2990">
                  <c:v>4990.78</c:v>
                </c:pt>
                <c:pt idx="2991">
                  <c:v>3009.95</c:v>
                </c:pt>
                <c:pt idx="2992">
                  <c:v>2201.27</c:v>
                </c:pt>
                <c:pt idx="2993">
                  <c:v>4805.6499999999996</c:v>
                </c:pt>
                <c:pt idx="2994">
                  <c:v>1889.94</c:v>
                </c:pt>
                <c:pt idx="2995">
                  <c:v>3832.46</c:v>
                </c:pt>
                <c:pt idx="2996">
                  <c:v>3842.81</c:v>
                </c:pt>
                <c:pt idx="2997">
                  <c:v>2682.12</c:v>
                </c:pt>
                <c:pt idx="2998">
                  <c:v>755.16</c:v>
                </c:pt>
                <c:pt idx="2999">
                  <c:v>4756.2</c:v>
                </c:pt>
                <c:pt idx="3000">
                  <c:v>299.52999999999997</c:v>
                </c:pt>
                <c:pt idx="3001">
                  <c:v>525.30999999999995</c:v>
                </c:pt>
                <c:pt idx="3002">
                  <c:v>2119.83</c:v>
                </c:pt>
                <c:pt idx="3003">
                  <c:v>262.36</c:v>
                </c:pt>
                <c:pt idx="3004">
                  <c:v>4297.2</c:v>
                </c:pt>
                <c:pt idx="3005">
                  <c:v>4624.2</c:v>
                </c:pt>
                <c:pt idx="3006">
                  <c:v>3969.82</c:v>
                </c:pt>
                <c:pt idx="3007">
                  <c:v>3977.91</c:v>
                </c:pt>
                <c:pt idx="3008">
                  <c:v>2606.17</c:v>
                </c:pt>
                <c:pt idx="3009">
                  <c:v>3747.93</c:v>
                </c:pt>
                <c:pt idx="3010">
                  <c:v>4763.6499999999996</c:v>
                </c:pt>
                <c:pt idx="3011">
                  <c:v>4335.6099999999997</c:v>
                </c:pt>
                <c:pt idx="3012">
                  <c:v>3020.29</c:v>
                </c:pt>
                <c:pt idx="3013">
                  <c:v>492.36</c:v>
                </c:pt>
                <c:pt idx="3014">
                  <c:v>4255.95</c:v>
                </c:pt>
                <c:pt idx="3015">
                  <c:v>2759.35</c:v>
                </c:pt>
                <c:pt idx="3016">
                  <c:v>3731.08</c:v>
                </c:pt>
                <c:pt idx="3017">
                  <c:v>501.26</c:v>
                </c:pt>
                <c:pt idx="3018">
                  <c:v>3134.68</c:v>
                </c:pt>
                <c:pt idx="3019">
                  <c:v>4332.8</c:v>
                </c:pt>
                <c:pt idx="3020">
                  <c:v>3516.91</c:v>
                </c:pt>
                <c:pt idx="3021">
                  <c:v>2421.06</c:v>
                </c:pt>
                <c:pt idx="3022">
                  <c:v>1596.07</c:v>
                </c:pt>
                <c:pt idx="3023">
                  <c:v>1409.68</c:v>
                </c:pt>
                <c:pt idx="3024">
                  <c:v>3258.56</c:v>
                </c:pt>
                <c:pt idx="3025">
                  <c:v>910.95</c:v>
                </c:pt>
                <c:pt idx="3026">
                  <c:v>2946.26</c:v>
                </c:pt>
                <c:pt idx="3027">
                  <c:v>339.8</c:v>
                </c:pt>
                <c:pt idx="3028">
                  <c:v>4596.0600000000004</c:v>
                </c:pt>
                <c:pt idx="3029">
                  <c:v>3050.42</c:v>
                </c:pt>
                <c:pt idx="3030">
                  <c:v>1747.42</c:v>
                </c:pt>
                <c:pt idx="3031">
                  <c:v>3330.05</c:v>
                </c:pt>
                <c:pt idx="3032">
                  <c:v>2680.04</c:v>
                </c:pt>
                <c:pt idx="3033">
                  <c:v>2403.61</c:v>
                </c:pt>
                <c:pt idx="3034">
                  <c:v>3690.32</c:v>
                </c:pt>
                <c:pt idx="3035">
                  <c:v>4525.07</c:v>
                </c:pt>
                <c:pt idx="3036">
                  <c:v>2286.9299999999998</c:v>
                </c:pt>
                <c:pt idx="3037">
                  <c:v>3056.12</c:v>
                </c:pt>
                <c:pt idx="3038">
                  <c:v>2167.17</c:v>
                </c:pt>
                <c:pt idx="3039">
                  <c:v>3974.99</c:v>
                </c:pt>
                <c:pt idx="3040">
                  <c:v>1364.82</c:v>
                </c:pt>
                <c:pt idx="3041">
                  <c:v>556.16</c:v>
                </c:pt>
                <c:pt idx="3042">
                  <c:v>1817.15</c:v>
                </c:pt>
                <c:pt idx="3043">
                  <c:v>4621.25</c:v>
                </c:pt>
                <c:pt idx="3044">
                  <c:v>1869.44</c:v>
                </c:pt>
                <c:pt idx="3045">
                  <c:v>2524.61</c:v>
                </c:pt>
                <c:pt idx="3046">
                  <c:v>1596.68</c:v>
                </c:pt>
                <c:pt idx="3047">
                  <c:v>923.79</c:v>
                </c:pt>
                <c:pt idx="3048">
                  <c:v>1371.08</c:v>
                </c:pt>
                <c:pt idx="3049">
                  <c:v>4474.8999999999996</c:v>
                </c:pt>
                <c:pt idx="3050">
                  <c:v>3863.09</c:v>
                </c:pt>
                <c:pt idx="3051">
                  <c:v>1317.13</c:v>
                </c:pt>
                <c:pt idx="3052">
                  <c:v>3563.32</c:v>
                </c:pt>
                <c:pt idx="3053">
                  <c:v>1496.46</c:v>
                </c:pt>
                <c:pt idx="3054">
                  <c:v>4485.74</c:v>
                </c:pt>
                <c:pt idx="3055">
                  <c:v>1664.61</c:v>
                </c:pt>
                <c:pt idx="3056">
                  <c:v>4008.82</c:v>
                </c:pt>
                <c:pt idx="3057">
                  <c:v>4212.1400000000003</c:v>
                </c:pt>
                <c:pt idx="3058">
                  <c:v>2848.81</c:v>
                </c:pt>
                <c:pt idx="3059">
                  <c:v>2543.59</c:v>
                </c:pt>
                <c:pt idx="3060">
                  <c:v>3726.98</c:v>
                </c:pt>
                <c:pt idx="3061">
                  <c:v>4006.95</c:v>
                </c:pt>
                <c:pt idx="3062">
                  <c:v>627.36</c:v>
                </c:pt>
                <c:pt idx="3063">
                  <c:v>1994.19</c:v>
                </c:pt>
                <c:pt idx="3064">
                  <c:v>3039.98</c:v>
                </c:pt>
                <c:pt idx="3065">
                  <c:v>2190.85</c:v>
                </c:pt>
                <c:pt idx="3066">
                  <c:v>807.55</c:v>
                </c:pt>
                <c:pt idx="3067">
                  <c:v>1837.2</c:v>
                </c:pt>
                <c:pt idx="3068">
                  <c:v>1862.71</c:v>
                </c:pt>
                <c:pt idx="3069">
                  <c:v>3232.9</c:v>
                </c:pt>
                <c:pt idx="3070">
                  <c:v>3883.83</c:v>
                </c:pt>
                <c:pt idx="3071">
                  <c:v>2700.53</c:v>
                </c:pt>
                <c:pt idx="3072">
                  <c:v>1237.05</c:v>
                </c:pt>
                <c:pt idx="3073">
                  <c:v>2841.11</c:v>
                </c:pt>
                <c:pt idx="3074">
                  <c:v>2893.08</c:v>
                </c:pt>
                <c:pt idx="3075">
                  <c:v>2130.69</c:v>
                </c:pt>
                <c:pt idx="3076">
                  <c:v>1458.88</c:v>
                </c:pt>
                <c:pt idx="3077">
                  <c:v>2547.34</c:v>
                </c:pt>
                <c:pt idx="3078">
                  <c:v>3140.01</c:v>
                </c:pt>
                <c:pt idx="3079">
                  <c:v>2999.15</c:v>
                </c:pt>
                <c:pt idx="3080">
                  <c:v>3242.14</c:v>
                </c:pt>
                <c:pt idx="3081">
                  <c:v>4207.8</c:v>
                </c:pt>
                <c:pt idx="3082">
                  <c:v>4744.37</c:v>
                </c:pt>
                <c:pt idx="3083">
                  <c:v>3672.66</c:v>
                </c:pt>
                <c:pt idx="3084">
                  <c:v>4946.7700000000004</c:v>
                </c:pt>
                <c:pt idx="3085">
                  <c:v>3819.03</c:v>
                </c:pt>
                <c:pt idx="3086">
                  <c:v>3040.95</c:v>
                </c:pt>
                <c:pt idx="3087">
                  <c:v>1707.28</c:v>
                </c:pt>
                <c:pt idx="3088">
                  <c:v>3689.93</c:v>
                </c:pt>
                <c:pt idx="3089">
                  <c:v>90.34</c:v>
                </c:pt>
                <c:pt idx="3090">
                  <c:v>1372.16</c:v>
                </c:pt>
                <c:pt idx="3091">
                  <c:v>2415.85</c:v>
                </c:pt>
                <c:pt idx="3092">
                  <c:v>1038.26</c:v>
                </c:pt>
                <c:pt idx="3093">
                  <c:v>4155.79</c:v>
                </c:pt>
                <c:pt idx="3094">
                  <c:v>461.33</c:v>
                </c:pt>
                <c:pt idx="3095">
                  <c:v>831.96</c:v>
                </c:pt>
                <c:pt idx="3096">
                  <c:v>3514.57</c:v>
                </c:pt>
                <c:pt idx="3097">
                  <c:v>394.43</c:v>
                </c:pt>
                <c:pt idx="3098">
                  <c:v>730.11</c:v>
                </c:pt>
                <c:pt idx="3099">
                  <c:v>825.22</c:v>
                </c:pt>
                <c:pt idx="3100">
                  <c:v>4504.2299999999996</c:v>
                </c:pt>
                <c:pt idx="3101">
                  <c:v>1485.51</c:v>
                </c:pt>
                <c:pt idx="3102">
                  <c:v>4865.6000000000004</c:v>
                </c:pt>
                <c:pt idx="3103">
                  <c:v>2639.5</c:v>
                </c:pt>
                <c:pt idx="3104">
                  <c:v>300.26</c:v>
                </c:pt>
                <c:pt idx="3105">
                  <c:v>4555.8900000000003</c:v>
                </c:pt>
                <c:pt idx="3106">
                  <c:v>2266.5700000000002</c:v>
                </c:pt>
                <c:pt idx="3107">
                  <c:v>4798.53</c:v>
                </c:pt>
                <c:pt idx="3108">
                  <c:v>2149.2600000000002</c:v>
                </c:pt>
                <c:pt idx="3109">
                  <c:v>876.49</c:v>
                </c:pt>
                <c:pt idx="3110">
                  <c:v>805.7</c:v>
                </c:pt>
                <c:pt idx="3111">
                  <c:v>2680.1</c:v>
                </c:pt>
                <c:pt idx="3112">
                  <c:v>1209.71</c:v>
                </c:pt>
                <c:pt idx="3113">
                  <c:v>4076.54</c:v>
                </c:pt>
                <c:pt idx="3114">
                  <c:v>4516.3</c:v>
                </c:pt>
                <c:pt idx="3115">
                  <c:v>1558.12</c:v>
                </c:pt>
                <c:pt idx="3116">
                  <c:v>4810.71</c:v>
                </c:pt>
                <c:pt idx="3117">
                  <c:v>2282</c:v>
                </c:pt>
                <c:pt idx="3118">
                  <c:v>2655.04</c:v>
                </c:pt>
                <c:pt idx="3119">
                  <c:v>2833.82</c:v>
                </c:pt>
                <c:pt idx="3120">
                  <c:v>1402.05</c:v>
                </c:pt>
                <c:pt idx="3121">
                  <c:v>346.9</c:v>
                </c:pt>
                <c:pt idx="3122">
                  <c:v>4906.3500000000004</c:v>
                </c:pt>
                <c:pt idx="3123">
                  <c:v>1923.41</c:v>
                </c:pt>
                <c:pt idx="3124">
                  <c:v>1223.1300000000001</c:v>
                </c:pt>
                <c:pt idx="3125">
                  <c:v>1650.09</c:v>
                </c:pt>
                <c:pt idx="3126">
                  <c:v>453.96</c:v>
                </c:pt>
                <c:pt idx="3127">
                  <c:v>4309.3599999999997</c:v>
                </c:pt>
                <c:pt idx="3128">
                  <c:v>644.5</c:v>
                </c:pt>
                <c:pt idx="3129">
                  <c:v>2648.77</c:v>
                </c:pt>
                <c:pt idx="3130">
                  <c:v>2893.19</c:v>
                </c:pt>
                <c:pt idx="3131">
                  <c:v>620.91</c:v>
                </c:pt>
                <c:pt idx="3132">
                  <c:v>3226.62</c:v>
                </c:pt>
                <c:pt idx="3133">
                  <c:v>2190.1799999999998</c:v>
                </c:pt>
                <c:pt idx="3134">
                  <c:v>1999.25</c:v>
                </c:pt>
                <c:pt idx="3135">
                  <c:v>2705.91</c:v>
                </c:pt>
                <c:pt idx="3136">
                  <c:v>899.21</c:v>
                </c:pt>
                <c:pt idx="3137">
                  <c:v>4674.3900000000003</c:v>
                </c:pt>
                <c:pt idx="3138">
                  <c:v>4807.62</c:v>
                </c:pt>
                <c:pt idx="3139">
                  <c:v>4897.24</c:v>
                </c:pt>
                <c:pt idx="3140">
                  <c:v>2496.88</c:v>
                </c:pt>
                <c:pt idx="3141">
                  <c:v>4927.49</c:v>
                </c:pt>
                <c:pt idx="3142">
                  <c:v>468.24</c:v>
                </c:pt>
                <c:pt idx="3143">
                  <c:v>2619.27</c:v>
                </c:pt>
                <c:pt idx="3144">
                  <c:v>168.37</c:v>
                </c:pt>
                <c:pt idx="3145">
                  <c:v>3750.54</c:v>
                </c:pt>
                <c:pt idx="3146">
                  <c:v>2348.12</c:v>
                </c:pt>
                <c:pt idx="3147">
                  <c:v>4819.4399999999996</c:v>
                </c:pt>
                <c:pt idx="3148">
                  <c:v>441.22</c:v>
                </c:pt>
                <c:pt idx="3149">
                  <c:v>3205.64</c:v>
                </c:pt>
                <c:pt idx="3150">
                  <c:v>4014.66</c:v>
                </c:pt>
                <c:pt idx="3151">
                  <c:v>1213.03</c:v>
                </c:pt>
                <c:pt idx="3152">
                  <c:v>4097.43</c:v>
                </c:pt>
                <c:pt idx="3153">
                  <c:v>4619.38</c:v>
                </c:pt>
                <c:pt idx="3154">
                  <c:v>1006.62</c:v>
                </c:pt>
                <c:pt idx="3155">
                  <c:v>4965.26</c:v>
                </c:pt>
                <c:pt idx="3156">
                  <c:v>1023.7</c:v>
                </c:pt>
                <c:pt idx="3157">
                  <c:v>1677.17</c:v>
                </c:pt>
                <c:pt idx="3158">
                  <c:v>1396.36</c:v>
                </c:pt>
                <c:pt idx="3159">
                  <c:v>1755.61</c:v>
                </c:pt>
                <c:pt idx="3160">
                  <c:v>3135.15</c:v>
                </c:pt>
                <c:pt idx="3161">
                  <c:v>128.58000000000001</c:v>
                </c:pt>
                <c:pt idx="3162">
                  <c:v>1164.8800000000001</c:v>
                </c:pt>
                <c:pt idx="3163">
                  <c:v>3227.11</c:v>
                </c:pt>
                <c:pt idx="3164">
                  <c:v>3444.45</c:v>
                </c:pt>
                <c:pt idx="3165">
                  <c:v>868.1</c:v>
                </c:pt>
                <c:pt idx="3166">
                  <c:v>1876.98</c:v>
                </c:pt>
                <c:pt idx="3167">
                  <c:v>1003.59</c:v>
                </c:pt>
                <c:pt idx="3168">
                  <c:v>4859.71</c:v>
                </c:pt>
                <c:pt idx="3169">
                  <c:v>1094.95</c:v>
                </c:pt>
                <c:pt idx="3170">
                  <c:v>3356.41</c:v>
                </c:pt>
                <c:pt idx="3171">
                  <c:v>718.33</c:v>
                </c:pt>
                <c:pt idx="3172">
                  <c:v>990.22</c:v>
                </c:pt>
                <c:pt idx="3173">
                  <c:v>3721.56</c:v>
                </c:pt>
                <c:pt idx="3174">
                  <c:v>4362.1899999999996</c:v>
                </c:pt>
                <c:pt idx="3175">
                  <c:v>715.72</c:v>
                </c:pt>
                <c:pt idx="3176">
                  <c:v>2478.89</c:v>
                </c:pt>
                <c:pt idx="3177">
                  <c:v>3936.66</c:v>
                </c:pt>
                <c:pt idx="3178">
                  <c:v>3245.69</c:v>
                </c:pt>
                <c:pt idx="3179">
                  <c:v>1254.57</c:v>
                </c:pt>
                <c:pt idx="3180">
                  <c:v>1037.1600000000001</c:v>
                </c:pt>
                <c:pt idx="3181">
                  <c:v>1942.19</c:v>
                </c:pt>
                <c:pt idx="3182">
                  <c:v>1344.14</c:v>
                </c:pt>
                <c:pt idx="3183">
                  <c:v>4522.67</c:v>
                </c:pt>
                <c:pt idx="3184">
                  <c:v>572.32000000000005</c:v>
                </c:pt>
                <c:pt idx="3185">
                  <c:v>3223.34</c:v>
                </c:pt>
                <c:pt idx="3186">
                  <c:v>784.37</c:v>
                </c:pt>
                <c:pt idx="3187">
                  <c:v>3109.05</c:v>
                </c:pt>
                <c:pt idx="3188">
                  <c:v>1190.5899999999999</c:v>
                </c:pt>
                <c:pt idx="3189">
                  <c:v>4020.73</c:v>
                </c:pt>
                <c:pt idx="3190">
                  <c:v>4770.42</c:v>
                </c:pt>
                <c:pt idx="3191">
                  <c:v>3501.33</c:v>
                </c:pt>
                <c:pt idx="3192">
                  <c:v>2036.22</c:v>
                </c:pt>
                <c:pt idx="3193">
                  <c:v>3689.03</c:v>
                </c:pt>
                <c:pt idx="3194">
                  <c:v>3674.59</c:v>
                </c:pt>
                <c:pt idx="3195">
                  <c:v>1963.89</c:v>
                </c:pt>
                <c:pt idx="3196">
                  <c:v>585.04</c:v>
                </c:pt>
                <c:pt idx="3197">
                  <c:v>156.09</c:v>
                </c:pt>
                <c:pt idx="3198">
                  <c:v>2250.5500000000002</c:v>
                </c:pt>
                <c:pt idx="3199">
                  <c:v>4255.59</c:v>
                </c:pt>
                <c:pt idx="3200">
                  <c:v>149.54</c:v>
                </c:pt>
                <c:pt idx="3201">
                  <c:v>2772.06</c:v>
                </c:pt>
                <c:pt idx="3202">
                  <c:v>4177.6099999999997</c:v>
                </c:pt>
                <c:pt idx="3203">
                  <c:v>2134.5300000000002</c:v>
                </c:pt>
                <c:pt idx="3204">
                  <c:v>4207.33</c:v>
                </c:pt>
                <c:pt idx="3205">
                  <c:v>3947.07</c:v>
                </c:pt>
                <c:pt idx="3206">
                  <c:v>328.45</c:v>
                </c:pt>
                <c:pt idx="3207">
                  <c:v>3483.66</c:v>
                </c:pt>
                <c:pt idx="3208">
                  <c:v>4797.6499999999996</c:v>
                </c:pt>
                <c:pt idx="3209">
                  <c:v>2214.63</c:v>
                </c:pt>
                <c:pt idx="3210">
                  <c:v>1101.95</c:v>
                </c:pt>
                <c:pt idx="3211">
                  <c:v>1356.32</c:v>
                </c:pt>
                <c:pt idx="3212">
                  <c:v>4350.8100000000004</c:v>
                </c:pt>
                <c:pt idx="3213">
                  <c:v>3843.87</c:v>
                </c:pt>
                <c:pt idx="3214">
                  <c:v>1421.15</c:v>
                </c:pt>
                <c:pt idx="3215">
                  <c:v>4327.33</c:v>
                </c:pt>
                <c:pt idx="3216">
                  <c:v>3898.61</c:v>
                </c:pt>
                <c:pt idx="3217">
                  <c:v>3768.29</c:v>
                </c:pt>
                <c:pt idx="3218">
                  <c:v>162.46</c:v>
                </c:pt>
                <c:pt idx="3219">
                  <c:v>4757.42</c:v>
                </c:pt>
                <c:pt idx="3220">
                  <c:v>572.09</c:v>
                </c:pt>
                <c:pt idx="3221">
                  <c:v>232.87</c:v>
                </c:pt>
                <c:pt idx="3222">
                  <c:v>1226.76</c:v>
                </c:pt>
                <c:pt idx="3223">
                  <c:v>2838.52</c:v>
                </c:pt>
                <c:pt idx="3224">
                  <c:v>1870.44</c:v>
                </c:pt>
                <c:pt idx="3225">
                  <c:v>603.21</c:v>
                </c:pt>
                <c:pt idx="3226">
                  <c:v>3856.69</c:v>
                </c:pt>
                <c:pt idx="3227">
                  <c:v>2317.06</c:v>
                </c:pt>
                <c:pt idx="3228">
                  <c:v>3308.02</c:v>
                </c:pt>
                <c:pt idx="3229">
                  <c:v>4304.01</c:v>
                </c:pt>
                <c:pt idx="3230">
                  <c:v>3684.64</c:v>
                </c:pt>
                <c:pt idx="3231">
                  <c:v>4223.1400000000003</c:v>
                </c:pt>
                <c:pt idx="3232">
                  <c:v>3864.52</c:v>
                </c:pt>
                <c:pt idx="3233">
                  <c:v>3433.48</c:v>
                </c:pt>
                <c:pt idx="3234">
                  <c:v>717.28</c:v>
                </c:pt>
                <c:pt idx="3235">
                  <c:v>3358.3</c:v>
                </c:pt>
                <c:pt idx="3236">
                  <c:v>3392.79</c:v>
                </c:pt>
                <c:pt idx="3237">
                  <c:v>2344.38</c:v>
                </c:pt>
                <c:pt idx="3238">
                  <c:v>3053.62</c:v>
                </c:pt>
                <c:pt idx="3239">
                  <c:v>2082.46</c:v>
                </c:pt>
                <c:pt idx="3240">
                  <c:v>393.85</c:v>
                </c:pt>
                <c:pt idx="3241">
                  <c:v>1527.85</c:v>
                </c:pt>
                <c:pt idx="3242">
                  <c:v>1336.82</c:v>
                </c:pt>
                <c:pt idx="3243">
                  <c:v>2301.16</c:v>
                </c:pt>
                <c:pt idx="3244">
                  <c:v>4427.05</c:v>
                </c:pt>
                <c:pt idx="3245">
                  <c:v>1303.48</c:v>
                </c:pt>
                <c:pt idx="3246">
                  <c:v>191.14</c:v>
                </c:pt>
                <c:pt idx="3247">
                  <c:v>3737.58</c:v>
                </c:pt>
                <c:pt idx="3248">
                  <c:v>2511.2399999999998</c:v>
                </c:pt>
                <c:pt idx="3249">
                  <c:v>4455.4399999999996</c:v>
                </c:pt>
                <c:pt idx="3250">
                  <c:v>3067.32</c:v>
                </c:pt>
                <c:pt idx="3251">
                  <c:v>1375.71</c:v>
                </c:pt>
                <c:pt idx="3252">
                  <c:v>3755.51</c:v>
                </c:pt>
                <c:pt idx="3253">
                  <c:v>4889.93</c:v>
                </c:pt>
                <c:pt idx="3254">
                  <c:v>137.62</c:v>
                </c:pt>
                <c:pt idx="3255">
                  <c:v>487.98</c:v>
                </c:pt>
                <c:pt idx="3256">
                  <c:v>3253.76</c:v>
                </c:pt>
                <c:pt idx="3257">
                  <c:v>266.07</c:v>
                </c:pt>
                <c:pt idx="3258">
                  <c:v>3033.79</c:v>
                </c:pt>
                <c:pt idx="3259">
                  <c:v>4368.24</c:v>
                </c:pt>
                <c:pt idx="3260">
                  <c:v>4943.18</c:v>
                </c:pt>
                <c:pt idx="3261">
                  <c:v>288.57</c:v>
                </c:pt>
                <c:pt idx="3262">
                  <c:v>1128.47</c:v>
                </c:pt>
                <c:pt idx="3263">
                  <c:v>4579.79</c:v>
                </c:pt>
                <c:pt idx="3264">
                  <c:v>3312.07</c:v>
                </c:pt>
                <c:pt idx="3265">
                  <c:v>3076.36</c:v>
                </c:pt>
                <c:pt idx="3266">
                  <c:v>4708.6400000000003</c:v>
                </c:pt>
                <c:pt idx="3267">
                  <c:v>1039.68</c:v>
                </c:pt>
                <c:pt idx="3268">
                  <c:v>4730.28</c:v>
                </c:pt>
                <c:pt idx="3269">
                  <c:v>1193.68</c:v>
                </c:pt>
                <c:pt idx="3270">
                  <c:v>4294.92</c:v>
                </c:pt>
                <c:pt idx="3271">
                  <c:v>814.51</c:v>
                </c:pt>
                <c:pt idx="3272">
                  <c:v>2645.86</c:v>
                </c:pt>
                <c:pt idx="3273">
                  <c:v>2184.25</c:v>
                </c:pt>
                <c:pt idx="3274">
                  <c:v>3854.58</c:v>
                </c:pt>
                <c:pt idx="3275">
                  <c:v>3986.72</c:v>
                </c:pt>
                <c:pt idx="3276">
                  <c:v>4395.3100000000004</c:v>
                </c:pt>
                <c:pt idx="3277">
                  <c:v>4477.29</c:v>
                </c:pt>
                <c:pt idx="3278">
                  <c:v>2408.6799999999998</c:v>
                </c:pt>
                <c:pt idx="3279">
                  <c:v>2353.0700000000002</c:v>
                </c:pt>
                <c:pt idx="3280">
                  <c:v>1112.9100000000001</c:v>
                </c:pt>
                <c:pt idx="3281">
                  <c:v>3552.32</c:v>
                </c:pt>
                <c:pt idx="3282">
                  <c:v>1357.24</c:v>
                </c:pt>
                <c:pt idx="3283">
                  <c:v>2276.84</c:v>
                </c:pt>
                <c:pt idx="3284">
                  <c:v>4020.94</c:v>
                </c:pt>
                <c:pt idx="3285">
                  <c:v>4845.59</c:v>
                </c:pt>
                <c:pt idx="3286">
                  <c:v>1580.23</c:v>
                </c:pt>
                <c:pt idx="3287">
                  <c:v>2322.61</c:v>
                </c:pt>
                <c:pt idx="3288">
                  <c:v>231.26</c:v>
                </c:pt>
                <c:pt idx="3289">
                  <c:v>4453.91</c:v>
                </c:pt>
                <c:pt idx="3290">
                  <c:v>2442.34</c:v>
                </c:pt>
                <c:pt idx="3291">
                  <c:v>4948.2700000000004</c:v>
                </c:pt>
                <c:pt idx="3292">
                  <c:v>4331.84</c:v>
                </c:pt>
                <c:pt idx="3293">
                  <c:v>4682.37</c:v>
                </c:pt>
                <c:pt idx="3294">
                  <c:v>1758.71</c:v>
                </c:pt>
                <c:pt idx="3295">
                  <c:v>4863.32</c:v>
                </c:pt>
                <c:pt idx="3296">
                  <c:v>3366.39</c:v>
                </c:pt>
                <c:pt idx="3297">
                  <c:v>1817.29</c:v>
                </c:pt>
                <c:pt idx="3298">
                  <c:v>1926.5</c:v>
                </c:pt>
                <c:pt idx="3299">
                  <c:v>1217.8499999999999</c:v>
                </c:pt>
                <c:pt idx="3300">
                  <c:v>4492.3900000000003</c:v>
                </c:pt>
                <c:pt idx="3301">
                  <c:v>2800.38</c:v>
                </c:pt>
                <c:pt idx="3302">
                  <c:v>2423.4899999999998</c:v>
                </c:pt>
                <c:pt idx="3303">
                  <c:v>1420.98</c:v>
                </c:pt>
                <c:pt idx="3304">
                  <c:v>1195.25</c:v>
                </c:pt>
                <c:pt idx="3305">
                  <c:v>905.79</c:v>
                </c:pt>
                <c:pt idx="3306">
                  <c:v>3391.89</c:v>
                </c:pt>
                <c:pt idx="3307">
                  <c:v>4618.49</c:v>
                </c:pt>
                <c:pt idx="3308">
                  <c:v>4209.9399999999996</c:v>
                </c:pt>
                <c:pt idx="3309">
                  <c:v>2364.48</c:v>
                </c:pt>
                <c:pt idx="3310">
                  <c:v>2838.02</c:v>
                </c:pt>
                <c:pt idx="3311">
                  <c:v>3585.99</c:v>
                </c:pt>
                <c:pt idx="3312">
                  <c:v>4057.15</c:v>
                </c:pt>
                <c:pt idx="3313">
                  <c:v>2879</c:v>
                </c:pt>
                <c:pt idx="3314">
                  <c:v>3981.73</c:v>
                </c:pt>
                <c:pt idx="3315">
                  <c:v>4767.07</c:v>
                </c:pt>
                <c:pt idx="3316">
                  <c:v>2323.48</c:v>
                </c:pt>
                <c:pt idx="3317">
                  <c:v>1065.6600000000001</c:v>
                </c:pt>
                <c:pt idx="3318">
                  <c:v>1800.61</c:v>
                </c:pt>
                <c:pt idx="3319">
                  <c:v>2963.98</c:v>
                </c:pt>
                <c:pt idx="3320">
                  <c:v>234.41</c:v>
                </c:pt>
                <c:pt idx="3321">
                  <c:v>686.97</c:v>
                </c:pt>
                <c:pt idx="3322">
                  <c:v>4297.51</c:v>
                </c:pt>
                <c:pt idx="3323">
                  <c:v>3319.59</c:v>
                </c:pt>
                <c:pt idx="3324">
                  <c:v>2813.51</c:v>
                </c:pt>
                <c:pt idx="3325">
                  <c:v>1507.1</c:v>
                </c:pt>
                <c:pt idx="3326">
                  <c:v>2437.12</c:v>
                </c:pt>
                <c:pt idx="3327">
                  <c:v>3666.81</c:v>
                </c:pt>
                <c:pt idx="3328">
                  <c:v>663.06</c:v>
                </c:pt>
                <c:pt idx="3329">
                  <c:v>227.44</c:v>
                </c:pt>
                <c:pt idx="3330">
                  <c:v>461.79</c:v>
                </c:pt>
                <c:pt idx="3331">
                  <c:v>3544.22</c:v>
                </c:pt>
                <c:pt idx="3332">
                  <c:v>1479.86</c:v>
                </c:pt>
                <c:pt idx="3333">
                  <c:v>3478.09</c:v>
                </c:pt>
                <c:pt idx="3334">
                  <c:v>2772.68</c:v>
                </c:pt>
                <c:pt idx="3335">
                  <c:v>3402.92</c:v>
                </c:pt>
                <c:pt idx="3336">
                  <c:v>3272.23</c:v>
                </c:pt>
                <c:pt idx="3337">
                  <c:v>1222.76</c:v>
                </c:pt>
                <c:pt idx="3338">
                  <c:v>3936.04</c:v>
                </c:pt>
                <c:pt idx="3339">
                  <c:v>4457.1499999999996</c:v>
                </c:pt>
                <c:pt idx="3340">
                  <c:v>4430.29</c:v>
                </c:pt>
                <c:pt idx="3341">
                  <c:v>1119.46</c:v>
                </c:pt>
                <c:pt idx="3342">
                  <c:v>2512.62</c:v>
                </c:pt>
                <c:pt idx="3343">
                  <c:v>4978.1499999999996</c:v>
                </c:pt>
                <c:pt idx="3344">
                  <c:v>1396.94</c:v>
                </c:pt>
                <c:pt idx="3345">
                  <c:v>2314.3000000000002</c:v>
                </c:pt>
                <c:pt idx="3346">
                  <c:v>259.10000000000002</c:v>
                </c:pt>
                <c:pt idx="3347">
                  <c:v>1779.22</c:v>
                </c:pt>
                <c:pt idx="3348">
                  <c:v>4665.82</c:v>
                </c:pt>
                <c:pt idx="3349">
                  <c:v>1043.5999999999999</c:v>
                </c:pt>
                <c:pt idx="3350">
                  <c:v>2425.34</c:v>
                </c:pt>
                <c:pt idx="3351">
                  <c:v>219.14</c:v>
                </c:pt>
                <c:pt idx="3352">
                  <c:v>4735.9799999999996</c:v>
                </c:pt>
                <c:pt idx="3353">
                  <c:v>3327.6</c:v>
                </c:pt>
                <c:pt idx="3354">
                  <c:v>2156.81</c:v>
                </c:pt>
                <c:pt idx="3355">
                  <c:v>1543.73</c:v>
                </c:pt>
                <c:pt idx="3356">
                  <c:v>900.88</c:v>
                </c:pt>
                <c:pt idx="3357">
                  <c:v>4613.57</c:v>
                </c:pt>
                <c:pt idx="3358">
                  <c:v>3416.19</c:v>
                </c:pt>
                <c:pt idx="3359">
                  <c:v>2450.5300000000002</c:v>
                </c:pt>
                <c:pt idx="3360">
                  <c:v>2135.16</c:v>
                </c:pt>
                <c:pt idx="3361">
                  <c:v>4304.57</c:v>
                </c:pt>
                <c:pt idx="3362">
                  <c:v>4782.0600000000004</c:v>
                </c:pt>
                <c:pt idx="3363">
                  <c:v>3478.83</c:v>
                </c:pt>
                <c:pt idx="3364">
                  <c:v>553.11</c:v>
                </c:pt>
                <c:pt idx="3365">
                  <c:v>3938.69</c:v>
                </c:pt>
                <c:pt idx="3366">
                  <c:v>2142.14</c:v>
                </c:pt>
                <c:pt idx="3367">
                  <c:v>3176.95</c:v>
                </c:pt>
                <c:pt idx="3368">
                  <c:v>4643.45</c:v>
                </c:pt>
                <c:pt idx="3369">
                  <c:v>1584.27</c:v>
                </c:pt>
                <c:pt idx="3370">
                  <c:v>779.7</c:v>
                </c:pt>
                <c:pt idx="3371">
                  <c:v>122.44</c:v>
                </c:pt>
                <c:pt idx="3372">
                  <c:v>629.25</c:v>
                </c:pt>
                <c:pt idx="3373">
                  <c:v>913.95</c:v>
                </c:pt>
                <c:pt idx="3374">
                  <c:v>4180.58</c:v>
                </c:pt>
                <c:pt idx="3375">
                  <c:v>195.69</c:v>
                </c:pt>
                <c:pt idx="3376">
                  <c:v>544.59</c:v>
                </c:pt>
                <c:pt idx="3377">
                  <c:v>1947.08</c:v>
                </c:pt>
                <c:pt idx="3378">
                  <c:v>4648.93</c:v>
                </c:pt>
                <c:pt idx="3379">
                  <c:v>3597.16</c:v>
                </c:pt>
                <c:pt idx="3380">
                  <c:v>3602.98</c:v>
                </c:pt>
                <c:pt idx="3381">
                  <c:v>524.29999999999995</c:v>
                </c:pt>
                <c:pt idx="3382">
                  <c:v>1617.57</c:v>
                </c:pt>
                <c:pt idx="3383">
                  <c:v>2996.46</c:v>
                </c:pt>
                <c:pt idx="3384">
                  <c:v>1729.65</c:v>
                </c:pt>
                <c:pt idx="3385">
                  <c:v>4962.9399999999996</c:v>
                </c:pt>
                <c:pt idx="3386">
                  <c:v>2089.9899999999998</c:v>
                </c:pt>
                <c:pt idx="3387">
                  <c:v>2962.8</c:v>
                </c:pt>
                <c:pt idx="3388">
                  <c:v>1067.72</c:v>
                </c:pt>
                <c:pt idx="3389">
                  <c:v>703.08</c:v>
                </c:pt>
                <c:pt idx="3390">
                  <c:v>1583.59</c:v>
                </c:pt>
                <c:pt idx="3391">
                  <c:v>2304.0500000000002</c:v>
                </c:pt>
                <c:pt idx="3392">
                  <c:v>1277.78</c:v>
                </c:pt>
                <c:pt idx="3393">
                  <c:v>432.59</c:v>
                </c:pt>
                <c:pt idx="3394">
                  <c:v>4629.3900000000003</c:v>
                </c:pt>
                <c:pt idx="3395">
                  <c:v>1556.03</c:v>
                </c:pt>
                <c:pt idx="3396">
                  <c:v>1552.73</c:v>
                </c:pt>
                <c:pt idx="3397">
                  <c:v>706.37</c:v>
                </c:pt>
                <c:pt idx="3398">
                  <c:v>3362.77</c:v>
                </c:pt>
                <c:pt idx="3399">
                  <c:v>520.71</c:v>
                </c:pt>
                <c:pt idx="3400">
                  <c:v>1003.33</c:v>
                </c:pt>
                <c:pt idx="3401">
                  <c:v>1344.45</c:v>
                </c:pt>
                <c:pt idx="3402">
                  <c:v>1237.27</c:v>
                </c:pt>
                <c:pt idx="3403">
                  <c:v>1612.11</c:v>
                </c:pt>
                <c:pt idx="3404">
                  <c:v>3810.92</c:v>
                </c:pt>
                <c:pt idx="3405">
                  <c:v>3744.64</c:v>
                </c:pt>
                <c:pt idx="3406">
                  <c:v>2925.11</c:v>
                </c:pt>
                <c:pt idx="3407">
                  <c:v>916.39</c:v>
                </c:pt>
                <c:pt idx="3408">
                  <c:v>4246.1000000000004</c:v>
                </c:pt>
                <c:pt idx="3409">
                  <c:v>887.65</c:v>
                </c:pt>
                <c:pt idx="3410">
                  <c:v>3614.2</c:v>
                </c:pt>
                <c:pt idx="3411">
                  <c:v>3600.64</c:v>
                </c:pt>
                <c:pt idx="3412">
                  <c:v>1566.53</c:v>
                </c:pt>
                <c:pt idx="3413">
                  <c:v>234.62</c:v>
                </c:pt>
                <c:pt idx="3414">
                  <c:v>2122.6</c:v>
                </c:pt>
                <c:pt idx="3415">
                  <c:v>1440.49</c:v>
                </c:pt>
                <c:pt idx="3416">
                  <c:v>2572.83</c:v>
                </c:pt>
                <c:pt idx="3417">
                  <c:v>4248.3500000000004</c:v>
                </c:pt>
                <c:pt idx="3418">
                  <c:v>2817.92</c:v>
                </c:pt>
                <c:pt idx="3419">
                  <c:v>2403.42</c:v>
                </c:pt>
                <c:pt idx="3420">
                  <c:v>2665.81</c:v>
                </c:pt>
                <c:pt idx="3421">
                  <c:v>2086.35</c:v>
                </c:pt>
                <c:pt idx="3422">
                  <c:v>1872.95</c:v>
                </c:pt>
                <c:pt idx="3423">
                  <c:v>3750.23</c:v>
                </c:pt>
                <c:pt idx="3424">
                  <c:v>870.04</c:v>
                </c:pt>
                <c:pt idx="3425">
                  <c:v>1075.4100000000001</c:v>
                </c:pt>
                <c:pt idx="3426">
                  <c:v>506.69</c:v>
                </c:pt>
                <c:pt idx="3427">
                  <c:v>873.61</c:v>
                </c:pt>
                <c:pt idx="3428">
                  <c:v>1511.81</c:v>
                </c:pt>
                <c:pt idx="3429">
                  <c:v>2598.04</c:v>
                </c:pt>
                <c:pt idx="3430">
                  <c:v>2450.06</c:v>
                </c:pt>
                <c:pt idx="3431">
                  <c:v>2846.09</c:v>
                </c:pt>
                <c:pt idx="3432">
                  <c:v>1488.09</c:v>
                </c:pt>
                <c:pt idx="3433">
                  <c:v>2115.9699999999998</c:v>
                </c:pt>
                <c:pt idx="3434">
                  <c:v>4876.9399999999996</c:v>
                </c:pt>
                <c:pt idx="3435">
                  <c:v>2741.33</c:v>
                </c:pt>
                <c:pt idx="3436">
                  <c:v>2051.67</c:v>
                </c:pt>
                <c:pt idx="3437">
                  <c:v>3459.39</c:v>
                </c:pt>
                <c:pt idx="3438">
                  <c:v>4858.08</c:v>
                </c:pt>
                <c:pt idx="3439">
                  <c:v>1448.7</c:v>
                </c:pt>
                <c:pt idx="3440">
                  <c:v>255.52</c:v>
                </c:pt>
                <c:pt idx="3441">
                  <c:v>2814.33</c:v>
                </c:pt>
                <c:pt idx="3442">
                  <c:v>758.63</c:v>
                </c:pt>
                <c:pt idx="3443">
                  <c:v>2994.78</c:v>
                </c:pt>
                <c:pt idx="3444">
                  <c:v>2023.63</c:v>
                </c:pt>
                <c:pt idx="3445">
                  <c:v>2399.54</c:v>
                </c:pt>
                <c:pt idx="3446">
                  <c:v>3374.21</c:v>
                </c:pt>
                <c:pt idx="3447">
                  <c:v>608.04999999999995</c:v>
                </c:pt>
                <c:pt idx="3448">
                  <c:v>4077.2</c:v>
                </c:pt>
                <c:pt idx="3449">
                  <c:v>4771.2299999999996</c:v>
                </c:pt>
                <c:pt idx="3450">
                  <c:v>4931.93</c:v>
                </c:pt>
                <c:pt idx="3451">
                  <c:v>4373.6099999999997</c:v>
                </c:pt>
                <c:pt idx="3452">
                  <c:v>2362.23</c:v>
                </c:pt>
                <c:pt idx="3453">
                  <c:v>395.74</c:v>
                </c:pt>
                <c:pt idx="3454">
                  <c:v>3187.48</c:v>
                </c:pt>
                <c:pt idx="3455">
                  <c:v>2283.91</c:v>
                </c:pt>
                <c:pt idx="3456">
                  <c:v>746.92</c:v>
                </c:pt>
                <c:pt idx="3457">
                  <c:v>1376.7</c:v>
                </c:pt>
                <c:pt idx="3458">
                  <c:v>1650.34</c:v>
                </c:pt>
                <c:pt idx="3459">
                  <c:v>712.58</c:v>
                </c:pt>
                <c:pt idx="3460">
                  <c:v>3581.25</c:v>
                </c:pt>
                <c:pt idx="3461">
                  <c:v>343.9</c:v>
                </c:pt>
                <c:pt idx="3462">
                  <c:v>4365.0600000000004</c:v>
                </c:pt>
                <c:pt idx="3463">
                  <c:v>1058.8499999999999</c:v>
                </c:pt>
                <c:pt idx="3464">
                  <c:v>2178.38</c:v>
                </c:pt>
                <c:pt idx="3465">
                  <c:v>332.56</c:v>
                </c:pt>
                <c:pt idx="3466">
                  <c:v>2300.5500000000002</c:v>
                </c:pt>
                <c:pt idx="3467">
                  <c:v>1755.84</c:v>
                </c:pt>
                <c:pt idx="3468">
                  <c:v>3122.58</c:v>
                </c:pt>
                <c:pt idx="3469">
                  <c:v>4619.16</c:v>
                </c:pt>
                <c:pt idx="3470">
                  <c:v>836.32</c:v>
                </c:pt>
                <c:pt idx="3471">
                  <c:v>1283.45</c:v>
                </c:pt>
                <c:pt idx="3472">
                  <c:v>3426.39</c:v>
                </c:pt>
                <c:pt idx="3473">
                  <c:v>4779.91</c:v>
                </c:pt>
                <c:pt idx="3474">
                  <c:v>2331.2600000000002</c:v>
                </c:pt>
                <c:pt idx="3475">
                  <c:v>621.86</c:v>
                </c:pt>
                <c:pt idx="3476">
                  <c:v>70.19</c:v>
                </c:pt>
                <c:pt idx="3477">
                  <c:v>1384.29</c:v>
                </c:pt>
                <c:pt idx="3478">
                  <c:v>3526.56</c:v>
                </c:pt>
                <c:pt idx="3479">
                  <c:v>3698.84</c:v>
                </c:pt>
                <c:pt idx="3480">
                  <c:v>608.85</c:v>
                </c:pt>
                <c:pt idx="3481">
                  <c:v>2851.88</c:v>
                </c:pt>
                <c:pt idx="3482">
                  <c:v>1583.95</c:v>
                </c:pt>
                <c:pt idx="3483">
                  <c:v>991.66</c:v>
                </c:pt>
                <c:pt idx="3484">
                  <c:v>1467.57</c:v>
                </c:pt>
                <c:pt idx="3485">
                  <c:v>1385.29</c:v>
                </c:pt>
                <c:pt idx="3486">
                  <c:v>3935.93</c:v>
                </c:pt>
                <c:pt idx="3487">
                  <c:v>1018.33</c:v>
                </c:pt>
                <c:pt idx="3488">
                  <c:v>165.09</c:v>
                </c:pt>
                <c:pt idx="3489">
                  <c:v>2958.34</c:v>
                </c:pt>
                <c:pt idx="3490">
                  <c:v>1748.51</c:v>
                </c:pt>
                <c:pt idx="3491">
                  <c:v>485.13</c:v>
                </c:pt>
                <c:pt idx="3492">
                  <c:v>3562.71</c:v>
                </c:pt>
                <c:pt idx="3493">
                  <c:v>3619.8</c:v>
                </c:pt>
                <c:pt idx="3494">
                  <c:v>2570.06</c:v>
                </c:pt>
                <c:pt idx="3495">
                  <c:v>3220.85</c:v>
                </c:pt>
                <c:pt idx="3496">
                  <c:v>2470.21</c:v>
                </c:pt>
                <c:pt idx="3497">
                  <c:v>4601.29</c:v>
                </c:pt>
                <c:pt idx="3498">
                  <c:v>494.42</c:v>
                </c:pt>
                <c:pt idx="3499">
                  <c:v>3212</c:v>
                </c:pt>
                <c:pt idx="3500">
                  <c:v>3161.12</c:v>
                </c:pt>
                <c:pt idx="3501">
                  <c:v>525.77</c:v>
                </c:pt>
                <c:pt idx="3502">
                  <c:v>2669.79</c:v>
                </c:pt>
                <c:pt idx="3503">
                  <c:v>3497.11</c:v>
                </c:pt>
                <c:pt idx="3504">
                  <c:v>4324.0600000000004</c:v>
                </c:pt>
                <c:pt idx="3505">
                  <c:v>4529.05</c:v>
                </c:pt>
                <c:pt idx="3506">
                  <c:v>3740.01</c:v>
                </c:pt>
                <c:pt idx="3507">
                  <c:v>1741.35</c:v>
                </c:pt>
                <c:pt idx="3508">
                  <c:v>3208.93</c:v>
                </c:pt>
                <c:pt idx="3509">
                  <c:v>4678.6000000000004</c:v>
                </c:pt>
                <c:pt idx="3510">
                  <c:v>4318.76</c:v>
                </c:pt>
                <c:pt idx="3511">
                  <c:v>4402.7700000000004</c:v>
                </c:pt>
                <c:pt idx="3512">
                  <c:v>92.58</c:v>
                </c:pt>
                <c:pt idx="3513">
                  <c:v>2508.59</c:v>
                </c:pt>
                <c:pt idx="3514">
                  <c:v>3399.08</c:v>
                </c:pt>
                <c:pt idx="3515">
                  <c:v>4153.2</c:v>
                </c:pt>
                <c:pt idx="3516">
                  <c:v>3465.45</c:v>
                </c:pt>
                <c:pt idx="3517">
                  <c:v>4308.8999999999996</c:v>
                </c:pt>
                <c:pt idx="3518">
                  <c:v>760.31</c:v>
                </c:pt>
                <c:pt idx="3519">
                  <c:v>3296.95</c:v>
                </c:pt>
                <c:pt idx="3520">
                  <c:v>4645.4799999999996</c:v>
                </c:pt>
                <c:pt idx="3521">
                  <c:v>4024.06</c:v>
                </c:pt>
                <c:pt idx="3522">
                  <c:v>2135.91</c:v>
                </c:pt>
                <c:pt idx="3523">
                  <c:v>3702.32</c:v>
                </c:pt>
                <c:pt idx="3524">
                  <c:v>1978.92</c:v>
                </c:pt>
                <c:pt idx="3525">
                  <c:v>2952.17</c:v>
                </c:pt>
                <c:pt idx="3526">
                  <c:v>327.10000000000002</c:v>
                </c:pt>
                <c:pt idx="3527">
                  <c:v>2313.8200000000002</c:v>
                </c:pt>
                <c:pt idx="3528">
                  <c:v>2156.2600000000002</c:v>
                </c:pt>
                <c:pt idx="3529">
                  <c:v>739.33</c:v>
                </c:pt>
                <c:pt idx="3530">
                  <c:v>1137.32</c:v>
                </c:pt>
                <c:pt idx="3531">
                  <c:v>3594.02</c:v>
                </c:pt>
                <c:pt idx="3532">
                  <c:v>4191.22</c:v>
                </c:pt>
                <c:pt idx="3533">
                  <c:v>4475.08</c:v>
                </c:pt>
                <c:pt idx="3534">
                  <c:v>1895.14</c:v>
                </c:pt>
                <c:pt idx="3535">
                  <c:v>1373.03</c:v>
                </c:pt>
                <c:pt idx="3536">
                  <c:v>1119.8699999999999</c:v>
                </c:pt>
                <c:pt idx="3537">
                  <c:v>2992.98</c:v>
                </c:pt>
                <c:pt idx="3538">
                  <c:v>1014.86</c:v>
                </c:pt>
                <c:pt idx="3539">
                  <c:v>3223.34</c:v>
                </c:pt>
                <c:pt idx="3540">
                  <c:v>2620.83</c:v>
                </c:pt>
                <c:pt idx="3541">
                  <c:v>4324.1400000000003</c:v>
                </c:pt>
                <c:pt idx="3542">
                  <c:v>1879.28</c:v>
                </c:pt>
                <c:pt idx="3543">
                  <c:v>3140.8</c:v>
                </c:pt>
                <c:pt idx="3544">
                  <c:v>3433.44</c:v>
                </c:pt>
                <c:pt idx="3545">
                  <c:v>1183.04</c:v>
                </c:pt>
                <c:pt idx="3546">
                  <c:v>2439.9299999999998</c:v>
                </c:pt>
                <c:pt idx="3547">
                  <c:v>2079.5500000000002</c:v>
                </c:pt>
                <c:pt idx="3548">
                  <c:v>3423</c:v>
                </c:pt>
                <c:pt idx="3549">
                  <c:v>3447.8</c:v>
                </c:pt>
                <c:pt idx="3550">
                  <c:v>2086.2800000000002</c:v>
                </c:pt>
                <c:pt idx="3551">
                  <c:v>2332.65</c:v>
                </c:pt>
                <c:pt idx="3552">
                  <c:v>635.75</c:v>
                </c:pt>
                <c:pt idx="3553">
                  <c:v>1674.25</c:v>
                </c:pt>
                <c:pt idx="3554">
                  <c:v>597.20000000000005</c:v>
                </c:pt>
                <c:pt idx="3555">
                  <c:v>3532.22</c:v>
                </c:pt>
                <c:pt idx="3556">
                  <c:v>1200.18</c:v>
                </c:pt>
                <c:pt idx="3557">
                  <c:v>3762.55</c:v>
                </c:pt>
                <c:pt idx="3558">
                  <c:v>1523.9</c:v>
                </c:pt>
                <c:pt idx="3559">
                  <c:v>3152.83</c:v>
                </c:pt>
                <c:pt idx="3560">
                  <c:v>1035.1600000000001</c:v>
                </c:pt>
                <c:pt idx="3561">
                  <c:v>1136.02</c:v>
                </c:pt>
                <c:pt idx="3562">
                  <c:v>1892.32</c:v>
                </c:pt>
                <c:pt idx="3563">
                  <c:v>119.86</c:v>
                </c:pt>
                <c:pt idx="3564">
                  <c:v>4134.1499999999996</c:v>
                </c:pt>
                <c:pt idx="3565">
                  <c:v>2256.67</c:v>
                </c:pt>
                <c:pt idx="3566">
                  <c:v>1096.5899999999999</c:v>
                </c:pt>
                <c:pt idx="3567">
                  <c:v>1696.94</c:v>
                </c:pt>
                <c:pt idx="3568">
                  <c:v>2245.6799999999998</c:v>
                </c:pt>
                <c:pt idx="3569">
                  <c:v>2026.95</c:v>
                </c:pt>
                <c:pt idx="3570">
                  <c:v>4728.96</c:v>
                </c:pt>
                <c:pt idx="3571">
                  <c:v>1820.43</c:v>
                </c:pt>
                <c:pt idx="3572">
                  <c:v>787.21</c:v>
                </c:pt>
                <c:pt idx="3573">
                  <c:v>4793.8</c:v>
                </c:pt>
                <c:pt idx="3574">
                  <c:v>2756.3</c:v>
                </c:pt>
                <c:pt idx="3575">
                  <c:v>1279.18</c:v>
                </c:pt>
                <c:pt idx="3576">
                  <c:v>2695.32</c:v>
                </c:pt>
                <c:pt idx="3577">
                  <c:v>1422.56</c:v>
                </c:pt>
                <c:pt idx="3578">
                  <c:v>2452.87</c:v>
                </c:pt>
                <c:pt idx="3579">
                  <c:v>415.57</c:v>
                </c:pt>
                <c:pt idx="3580">
                  <c:v>4836.67</c:v>
                </c:pt>
                <c:pt idx="3581">
                  <c:v>4192.07</c:v>
                </c:pt>
                <c:pt idx="3582">
                  <c:v>2192.2199999999998</c:v>
                </c:pt>
                <c:pt idx="3583">
                  <c:v>512.15</c:v>
                </c:pt>
                <c:pt idx="3584">
                  <c:v>3198.65</c:v>
                </c:pt>
                <c:pt idx="3585">
                  <c:v>795.8</c:v>
                </c:pt>
                <c:pt idx="3586">
                  <c:v>3739.72</c:v>
                </c:pt>
                <c:pt idx="3587">
                  <c:v>1222.42</c:v>
                </c:pt>
                <c:pt idx="3588">
                  <c:v>367.86</c:v>
                </c:pt>
                <c:pt idx="3589">
                  <c:v>64.89</c:v>
                </c:pt>
                <c:pt idx="3590">
                  <c:v>393.38</c:v>
                </c:pt>
                <c:pt idx="3591">
                  <c:v>1349.76</c:v>
                </c:pt>
                <c:pt idx="3592">
                  <c:v>3673.99</c:v>
                </c:pt>
                <c:pt idx="3593">
                  <c:v>2148.4</c:v>
                </c:pt>
                <c:pt idx="3594">
                  <c:v>2054.37</c:v>
                </c:pt>
                <c:pt idx="3595">
                  <c:v>66.58</c:v>
                </c:pt>
                <c:pt idx="3596">
                  <c:v>2769.97</c:v>
                </c:pt>
                <c:pt idx="3597">
                  <c:v>3993.22</c:v>
                </c:pt>
                <c:pt idx="3598">
                  <c:v>1807.7</c:v>
                </c:pt>
                <c:pt idx="3599">
                  <c:v>2174.9899999999998</c:v>
                </c:pt>
                <c:pt idx="3600">
                  <c:v>3997.07</c:v>
                </c:pt>
                <c:pt idx="3601">
                  <c:v>4281.3900000000003</c:v>
                </c:pt>
                <c:pt idx="3602">
                  <c:v>2613.89</c:v>
                </c:pt>
                <c:pt idx="3603">
                  <c:v>1875.29</c:v>
                </c:pt>
                <c:pt idx="3604">
                  <c:v>4007.14</c:v>
                </c:pt>
                <c:pt idx="3605">
                  <c:v>4778.17</c:v>
                </c:pt>
                <c:pt idx="3606">
                  <c:v>4981.1000000000004</c:v>
                </c:pt>
                <c:pt idx="3607">
                  <c:v>2946.63</c:v>
                </c:pt>
                <c:pt idx="3608">
                  <c:v>2840.01</c:v>
                </c:pt>
                <c:pt idx="3609">
                  <c:v>4147.21</c:v>
                </c:pt>
                <c:pt idx="3610">
                  <c:v>2702.39</c:v>
                </c:pt>
                <c:pt idx="3611">
                  <c:v>3914.65</c:v>
                </c:pt>
                <c:pt idx="3612">
                  <c:v>2078.41</c:v>
                </c:pt>
                <c:pt idx="3613">
                  <c:v>1472.67</c:v>
                </c:pt>
                <c:pt idx="3614">
                  <c:v>4953.96</c:v>
                </c:pt>
                <c:pt idx="3615">
                  <c:v>2952.57</c:v>
                </c:pt>
                <c:pt idx="3616">
                  <c:v>294.37</c:v>
                </c:pt>
                <c:pt idx="3617">
                  <c:v>4569.6499999999996</c:v>
                </c:pt>
                <c:pt idx="3618">
                  <c:v>4891.75</c:v>
                </c:pt>
                <c:pt idx="3619">
                  <c:v>2624.4</c:v>
                </c:pt>
                <c:pt idx="3620">
                  <c:v>4996.5200000000004</c:v>
                </c:pt>
                <c:pt idx="3621">
                  <c:v>912.88</c:v>
                </c:pt>
                <c:pt idx="3622">
                  <c:v>2056.8200000000002</c:v>
                </c:pt>
                <c:pt idx="3623">
                  <c:v>1306.8699999999999</c:v>
                </c:pt>
                <c:pt idx="3624">
                  <c:v>1882.15</c:v>
                </c:pt>
                <c:pt idx="3625">
                  <c:v>529.33000000000004</c:v>
                </c:pt>
                <c:pt idx="3626">
                  <c:v>2849.05</c:v>
                </c:pt>
                <c:pt idx="3627">
                  <c:v>1818.44</c:v>
                </c:pt>
                <c:pt idx="3628">
                  <c:v>2717.27</c:v>
                </c:pt>
                <c:pt idx="3629">
                  <c:v>2819.98</c:v>
                </c:pt>
                <c:pt idx="3630">
                  <c:v>1945.35</c:v>
                </c:pt>
                <c:pt idx="3631">
                  <c:v>2349.25</c:v>
                </c:pt>
                <c:pt idx="3632">
                  <c:v>426.59</c:v>
                </c:pt>
                <c:pt idx="3633">
                  <c:v>2188.4299999999998</c:v>
                </c:pt>
                <c:pt idx="3634">
                  <c:v>4491.32</c:v>
                </c:pt>
                <c:pt idx="3635">
                  <c:v>2360.14</c:v>
                </c:pt>
                <c:pt idx="3636">
                  <c:v>2011.28</c:v>
                </c:pt>
                <c:pt idx="3637">
                  <c:v>3901.29</c:v>
                </c:pt>
                <c:pt idx="3638">
                  <c:v>2982.05</c:v>
                </c:pt>
                <c:pt idx="3639">
                  <c:v>1694.65</c:v>
                </c:pt>
                <c:pt idx="3640">
                  <c:v>3433.84</c:v>
                </c:pt>
                <c:pt idx="3641">
                  <c:v>4025.69</c:v>
                </c:pt>
                <c:pt idx="3642">
                  <c:v>2742.42</c:v>
                </c:pt>
                <c:pt idx="3643">
                  <c:v>129.91</c:v>
                </c:pt>
                <c:pt idx="3644">
                  <c:v>4178.3999999999996</c:v>
                </c:pt>
                <c:pt idx="3645">
                  <c:v>1264.26</c:v>
                </c:pt>
                <c:pt idx="3646">
                  <c:v>2576.37</c:v>
                </c:pt>
                <c:pt idx="3647">
                  <c:v>3278.05</c:v>
                </c:pt>
                <c:pt idx="3648">
                  <c:v>4010.19</c:v>
                </c:pt>
                <c:pt idx="3649">
                  <c:v>762.89</c:v>
                </c:pt>
                <c:pt idx="3650">
                  <c:v>3782.72</c:v>
                </c:pt>
                <c:pt idx="3651">
                  <c:v>1708.26</c:v>
                </c:pt>
                <c:pt idx="3652">
                  <c:v>84.88</c:v>
                </c:pt>
                <c:pt idx="3653">
                  <c:v>345.95</c:v>
                </c:pt>
                <c:pt idx="3654">
                  <c:v>774.21</c:v>
                </c:pt>
                <c:pt idx="3655">
                  <c:v>1329</c:v>
                </c:pt>
                <c:pt idx="3656">
                  <c:v>4318.68</c:v>
                </c:pt>
                <c:pt idx="3657">
                  <c:v>2928.01</c:v>
                </c:pt>
                <c:pt idx="3658">
                  <c:v>1217.07</c:v>
                </c:pt>
                <c:pt idx="3659">
                  <c:v>4949.68</c:v>
                </c:pt>
                <c:pt idx="3660">
                  <c:v>1535.52</c:v>
                </c:pt>
                <c:pt idx="3661">
                  <c:v>998.39</c:v>
                </c:pt>
                <c:pt idx="3662">
                  <c:v>3305.09</c:v>
                </c:pt>
                <c:pt idx="3663">
                  <c:v>1131.22</c:v>
                </c:pt>
                <c:pt idx="3664">
                  <c:v>836.47</c:v>
                </c:pt>
                <c:pt idx="3665">
                  <c:v>199.07</c:v>
                </c:pt>
                <c:pt idx="3666">
                  <c:v>2757.5</c:v>
                </c:pt>
                <c:pt idx="3667">
                  <c:v>947.73</c:v>
                </c:pt>
                <c:pt idx="3668">
                  <c:v>4163.68</c:v>
                </c:pt>
                <c:pt idx="3669">
                  <c:v>1686.92</c:v>
                </c:pt>
                <c:pt idx="3670">
                  <c:v>2010.41</c:v>
                </c:pt>
                <c:pt idx="3671">
                  <c:v>2516.0100000000002</c:v>
                </c:pt>
                <c:pt idx="3672">
                  <c:v>2176.2399999999998</c:v>
                </c:pt>
                <c:pt idx="3673">
                  <c:v>2879.4</c:v>
                </c:pt>
                <c:pt idx="3674">
                  <c:v>2765.56</c:v>
                </c:pt>
                <c:pt idx="3675">
                  <c:v>4289.55</c:v>
                </c:pt>
                <c:pt idx="3676">
                  <c:v>320.02999999999997</c:v>
                </c:pt>
                <c:pt idx="3677">
                  <c:v>202.12</c:v>
                </c:pt>
                <c:pt idx="3678">
                  <c:v>2519.44</c:v>
                </c:pt>
                <c:pt idx="3679">
                  <c:v>1323.22</c:v>
                </c:pt>
                <c:pt idx="3680">
                  <c:v>4724.88</c:v>
                </c:pt>
                <c:pt idx="3681">
                  <c:v>4447.51</c:v>
                </c:pt>
                <c:pt idx="3682">
                  <c:v>934.17</c:v>
                </c:pt>
                <c:pt idx="3683">
                  <c:v>2840.85</c:v>
                </c:pt>
                <c:pt idx="3684">
                  <c:v>2237.16</c:v>
                </c:pt>
                <c:pt idx="3685">
                  <c:v>4059.59</c:v>
                </c:pt>
                <c:pt idx="3686">
                  <c:v>1481.13</c:v>
                </c:pt>
                <c:pt idx="3687">
                  <c:v>1389.66</c:v>
                </c:pt>
                <c:pt idx="3688">
                  <c:v>975.84</c:v>
                </c:pt>
                <c:pt idx="3689">
                  <c:v>847.08</c:v>
                </c:pt>
                <c:pt idx="3690">
                  <c:v>4137.66</c:v>
                </c:pt>
                <c:pt idx="3691">
                  <c:v>1807.04</c:v>
                </c:pt>
                <c:pt idx="3692">
                  <c:v>2241.77</c:v>
                </c:pt>
                <c:pt idx="3693">
                  <c:v>3002.42</c:v>
                </c:pt>
                <c:pt idx="3694">
                  <c:v>1302.83</c:v>
                </c:pt>
                <c:pt idx="3695">
                  <c:v>2926.54</c:v>
                </c:pt>
                <c:pt idx="3696">
                  <c:v>3741.24</c:v>
                </c:pt>
                <c:pt idx="3697">
                  <c:v>609.04999999999995</c:v>
                </c:pt>
                <c:pt idx="3698">
                  <c:v>4994.49</c:v>
                </c:pt>
                <c:pt idx="3699">
                  <c:v>4405.66</c:v>
                </c:pt>
                <c:pt idx="3700">
                  <c:v>2053.0300000000002</c:v>
                </c:pt>
                <c:pt idx="3701">
                  <c:v>3773.43</c:v>
                </c:pt>
                <c:pt idx="3702">
                  <c:v>1720.56</c:v>
                </c:pt>
                <c:pt idx="3703">
                  <c:v>1153.22</c:v>
                </c:pt>
                <c:pt idx="3704">
                  <c:v>2030.26</c:v>
                </c:pt>
                <c:pt idx="3705">
                  <c:v>684.65</c:v>
                </c:pt>
                <c:pt idx="3706">
                  <c:v>111.82</c:v>
                </c:pt>
                <c:pt idx="3707">
                  <c:v>3124.23</c:v>
                </c:pt>
                <c:pt idx="3708">
                  <c:v>4512.46</c:v>
                </c:pt>
                <c:pt idx="3709">
                  <c:v>3275.21</c:v>
                </c:pt>
                <c:pt idx="3710">
                  <c:v>4438.2299999999996</c:v>
                </c:pt>
                <c:pt idx="3711">
                  <c:v>1045.3399999999999</c:v>
                </c:pt>
                <c:pt idx="3712">
                  <c:v>3306.96</c:v>
                </c:pt>
                <c:pt idx="3713">
                  <c:v>586.53</c:v>
                </c:pt>
                <c:pt idx="3714">
                  <c:v>1523.51</c:v>
                </c:pt>
                <c:pt idx="3715">
                  <c:v>1455.64</c:v>
                </c:pt>
                <c:pt idx="3716">
                  <c:v>4563.76</c:v>
                </c:pt>
                <c:pt idx="3717">
                  <c:v>4364.7700000000004</c:v>
                </c:pt>
                <c:pt idx="3718">
                  <c:v>4618.33</c:v>
                </c:pt>
                <c:pt idx="3719">
                  <c:v>2133.92</c:v>
                </c:pt>
                <c:pt idx="3720">
                  <c:v>2975.45</c:v>
                </c:pt>
                <c:pt idx="3721">
                  <c:v>473.7</c:v>
                </c:pt>
                <c:pt idx="3722">
                  <c:v>689.12</c:v>
                </c:pt>
                <c:pt idx="3723">
                  <c:v>3936.45</c:v>
                </c:pt>
                <c:pt idx="3724">
                  <c:v>4206.6499999999996</c:v>
                </c:pt>
                <c:pt idx="3725">
                  <c:v>4351.0600000000004</c:v>
                </c:pt>
                <c:pt idx="3726">
                  <c:v>1737.65</c:v>
                </c:pt>
                <c:pt idx="3727">
                  <c:v>4059.37</c:v>
                </c:pt>
                <c:pt idx="3728">
                  <c:v>2661.71</c:v>
                </c:pt>
                <c:pt idx="3729">
                  <c:v>2516.69</c:v>
                </c:pt>
                <c:pt idx="3730">
                  <c:v>1985.64</c:v>
                </c:pt>
                <c:pt idx="3731">
                  <c:v>3205.18</c:v>
                </c:pt>
                <c:pt idx="3732">
                  <c:v>1381.45</c:v>
                </c:pt>
                <c:pt idx="3733">
                  <c:v>4433.59</c:v>
                </c:pt>
                <c:pt idx="3734">
                  <c:v>365.86</c:v>
                </c:pt>
                <c:pt idx="3735">
                  <c:v>1813.97</c:v>
                </c:pt>
                <c:pt idx="3736">
                  <c:v>664.93</c:v>
                </c:pt>
                <c:pt idx="3737">
                  <c:v>4578.5600000000004</c:v>
                </c:pt>
                <c:pt idx="3738">
                  <c:v>1315.74</c:v>
                </c:pt>
                <c:pt idx="3739">
                  <c:v>2257.62</c:v>
                </c:pt>
                <c:pt idx="3740">
                  <c:v>886.21</c:v>
                </c:pt>
                <c:pt idx="3741">
                  <c:v>1065.31</c:v>
                </c:pt>
                <c:pt idx="3742">
                  <c:v>1710.23</c:v>
                </c:pt>
                <c:pt idx="3743">
                  <c:v>4928.87</c:v>
                </c:pt>
                <c:pt idx="3744">
                  <c:v>3982.78</c:v>
                </c:pt>
                <c:pt idx="3745">
                  <c:v>2940.82</c:v>
                </c:pt>
                <c:pt idx="3746">
                  <c:v>2185.0700000000002</c:v>
                </c:pt>
                <c:pt idx="3747">
                  <c:v>4651.0600000000004</c:v>
                </c:pt>
                <c:pt idx="3748">
                  <c:v>1298.81</c:v>
                </c:pt>
                <c:pt idx="3749">
                  <c:v>1227.93</c:v>
                </c:pt>
                <c:pt idx="3750">
                  <c:v>4311.4399999999996</c:v>
                </c:pt>
                <c:pt idx="3751">
                  <c:v>4653.53</c:v>
                </c:pt>
                <c:pt idx="3752">
                  <c:v>680.03</c:v>
                </c:pt>
                <c:pt idx="3753">
                  <c:v>1413.92</c:v>
                </c:pt>
                <c:pt idx="3754">
                  <c:v>642.36</c:v>
                </c:pt>
                <c:pt idx="3755">
                  <c:v>593.33000000000004</c:v>
                </c:pt>
                <c:pt idx="3756">
                  <c:v>2596.5700000000002</c:v>
                </c:pt>
                <c:pt idx="3757">
                  <c:v>371.06</c:v>
                </c:pt>
                <c:pt idx="3758">
                  <c:v>540.15</c:v>
                </c:pt>
                <c:pt idx="3759">
                  <c:v>3164.74</c:v>
                </c:pt>
                <c:pt idx="3760">
                  <c:v>3525.84</c:v>
                </c:pt>
                <c:pt idx="3761">
                  <c:v>2132.4299999999998</c:v>
                </c:pt>
                <c:pt idx="3762">
                  <c:v>4138.68</c:v>
                </c:pt>
                <c:pt idx="3763">
                  <c:v>3353.68</c:v>
                </c:pt>
                <c:pt idx="3764">
                  <c:v>2803.74</c:v>
                </c:pt>
                <c:pt idx="3765">
                  <c:v>4732.8900000000003</c:v>
                </c:pt>
                <c:pt idx="3766">
                  <c:v>1405.1</c:v>
                </c:pt>
                <c:pt idx="3767">
                  <c:v>4379.7299999999996</c:v>
                </c:pt>
                <c:pt idx="3768">
                  <c:v>4583.59</c:v>
                </c:pt>
                <c:pt idx="3769">
                  <c:v>4100.22</c:v>
                </c:pt>
                <c:pt idx="3770">
                  <c:v>2504.42</c:v>
                </c:pt>
                <c:pt idx="3771">
                  <c:v>878.71</c:v>
                </c:pt>
                <c:pt idx="3772">
                  <c:v>2560.61</c:v>
                </c:pt>
                <c:pt idx="3773">
                  <c:v>3974.52</c:v>
                </c:pt>
                <c:pt idx="3774">
                  <c:v>4002.35</c:v>
                </c:pt>
                <c:pt idx="3775">
                  <c:v>3272.52</c:v>
                </c:pt>
                <c:pt idx="3776">
                  <c:v>3663.97</c:v>
                </c:pt>
                <c:pt idx="3777">
                  <c:v>329.57</c:v>
                </c:pt>
                <c:pt idx="3778">
                  <c:v>4078.31</c:v>
                </c:pt>
                <c:pt idx="3779">
                  <c:v>1643.67</c:v>
                </c:pt>
                <c:pt idx="3780">
                  <c:v>4286.1400000000003</c:v>
                </c:pt>
                <c:pt idx="3781">
                  <c:v>699.09</c:v>
                </c:pt>
                <c:pt idx="3782">
                  <c:v>2546.4</c:v>
                </c:pt>
                <c:pt idx="3783">
                  <c:v>960.41</c:v>
                </c:pt>
                <c:pt idx="3784">
                  <c:v>2921.4</c:v>
                </c:pt>
                <c:pt idx="3785">
                  <c:v>52.04</c:v>
                </c:pt>
                <c:pt idx="3786">
                  <c:v>3757.47</c:v>
                </c:pt>
                <c:pt idx="3787">
                  <c:v>4445.24</c:v>
                </c:pt>
                <c:pt idx="3788">
                  <c:v>4162.25</c:v>
                </c:pt>
                <c:pt idx="3789">
                  <c:v>3578.19</c:v>
                </c:pt>
                <c:pt idx="3790">
                  <c:v>661.18</c:v>
                </c:pt>
                <c:pt idx="3791">
                  <c:v>1906.95</c:v>
                </c:pt>
                <c:pt idx="3792">
                  <c:v>1555.72</c:v>
                </c:pt>
                <c:pt idx="3793">
                  <c:v>1464.62</c:v>
                </c:pt>
                <c:pt idx="3794">
                  <c:v>1120.6500000000001</c:v>
                </c:pt>
                <c:pt idx="3795">
                  <c:v>3892.66</c:v>
                </c:pt>
                <c:pt idx="3796">
                  <c:v>4629.18</c:v>
                </c:pt>
                <c:pt idx="3797">
                  <c:v>2718.41</c:v>
                </c:pt>
                <c:pt idx="3798">
                  <c:v>663.84</c:v>
                </c:pt>
                <c:pt idx="3799">
                  <c:v>1390.74</c:v>
                </c:pt>
                <c:pt idx="3800">
                  <c:v>1732.16</c:v>
                </c:pt>
                <c:pt idx="3801">
                  <c:v>1316.36</c:v>
                </c:pt>
                <c:pt idx="3802">
                  <c:v>3040.66</c:v>
                </c:pt>
                <c:pt idx="3803">
                  <c:v>2797.38</c:v>
                </c:pt>
                <c:pt idx="3804">
                  <c:v>4395.96</c:v>
                </c:pt>
                <c:pt idx="3805">
                  <c:v>1884.6</c:v>
                </c:pt>
                <c:pt idx="3806">
                  <c:v>3395.31</c:v>
                </c:pt>
                <c:pt idx="3807">
                  <c:v>1255.74</c:v>
                </c:pt>
                <c:pt idx="3808">
                  <c:v>3831.08</c:v>
                </c:pt>
                <c:pt idx="3809">
                  <c:v>3143.55</c:v>
                </c:pt>
                <c:pt idx="3810">
                  <c:v>1407.02</c:v>
                </c:pt>
                <c:pt idx="3811">
                  <c:v>4004.13</c:v>
                </c:pt>
                <c:pt idx="3812">
                  <c:v>1673.71</c:v>
                </c:pt>
                <c:pt idx="3813">
                  <c:v>4059.96</c:v>
                </c:pt>
                <c:pt idx="3814">
                  <c:v>3321.6</c:v>
                </c:pt>
                <c:pt idx="3815">
                  <c:v>1309.44</c:v>
                </c:pt>
                <c:pt idx="3816">
                  <c:v>966.24</c:v>
                </c:pt>
                <c:pt idx="3817">
                  <c:v>1632.72</c:v>
                </c:pt>
                <c:pt idx="3818">
                  <c:v>341.31</c:v>
                </c:pt>
                <c:pt idx="3819">
                  <c:v>2784.42</c:v>
                </c:pt>
                <c:pt idx="3820">
                  <c:v>4903.83</c:v>
                </c:pt>
                <c:pt idx="3821">
                  <c:v>2827.85</c:v>
                </c:pt>
                <c:pt idx="3822">
                  <c:v>3103.32</c:v>
                </c:pt>
                <c:pt idx="3823">
                  <c:v>3880.71</c:v>
                </c:pt>
                <c:pt idx="3824">
                  <c:v>1632.72</c:v>
                </c:pt>
                <c:pt idx="3825">
                  <c:v>4679.47</c:v>
                </c:pt>
                <c:pt idx="3826">
                  <c:v>2645.97</c:v>
                </c:pt>
                <c:pt idx="3827">
                  <c:v>4686.7299999999996</c:v>
                </c:pt>
                <c:pt idx="3828">
                  <c:v>1022.83</c:v>
                </c:pt>
                <c:pt idx="3829">
                  <c:v>4565.2700000000004</c:v>
                </c:pt>
                <c:pt idx="3830">
                  <c:v>4099.13</c:v>
                </c:pt>
                <c:pt idx="3831">
                  <c:v>4132.3500000000004</c:v>
                </c:pt>
                <c:pt idx="3832">
                  <c:v>4450.83</c:v>
                </c:pt>
                <c:pt idx="3833">
                  <c:v>2147.87</c:v>
                </c:pt>
                <c:pt idx="3834">
                  <c:v>2023.44</c:v>
                </c:pt>
                <c:pt idx="3835">
                  <c:v>1314.49</c:v>
                </c:pt>
                <c:pt idx="3836">
                  <c:v>3845.43</c:v>
                </c:pt>
                <c:pt idx="3837">
                  <c:v>2841.41</c:v>
                </c:pt>
                <c:pt idx="3838">
                  <c:v>4935.78</c:v>
                </c:pt>
                <c:pt idx="3839">
                  <c:v>1531.92</c:v>
                </c:pt>
                <c:pt idx="3840">
                  <c:v>2502.09</c:v>
                </c:pt>
                <c:pt idx="3841">
                  <c:v>2313.3000000000002</c:v>
                </c:pt>
                <c:pt idx="3842">
                  <c:v>1019.59</c:v>
                </c:pt>
                <c:pt idx="3843">
                  <c:v>2297.23</c:v>
                </c:pt>
                <c:pt idx="3844">
                  <c:v>3624.58</c:v>
                </c:pt>
                <c:pt idx="3845">
                  <c:v>4058.66</c:v>
                </c:pt>
                <c:pt idx="3846">
                  <c:v>1728.34</c:v>
                </c:pt>
                <c:pt idx="3847">
                  <c:v>259.93</c:v>
                </c:pt>
                <c:pt idx="3848">
                  <c:v>4004.88</c:v>
                </c:pt>
                <c:pt idx="3849">
                  <c:v>3809.01</c:v>
                </c:pt>
                <c:pt idx="3850">
                  <c:v>872.87</c:v>
                </c:pt>
                <c:pt idx="3851">
                  <c:v>4497.51</c:v>
                </c:pt>
                <c:pt idx="3852">
                  <c:v>1013.45</c:v>
                </c:pt>
                <c:pt idx="3853">
                  <c:v>3359.38</c:v>
                </c:pt>
                <c:pt idx="3854">
                  <c:v>4874.0600000000004</c:v>
                </c:pt>
                <c:pt idx="3855">
                  <c:v>1099.19</c:v>
                </c:pt>
                <c:pt idx="3856">
                  <c:v>2023.47</c:v>
                </c:pt>
                <c:pt idx="3857">
                  <c:v>4348.43</c:v>
                </c:pt>
                <c:pt idx="3858">
                  <c:v>3822.62</c:v>
                </c:pt>
                <c:pt idx="3859">
                  <c:v>3874.7</c:v>
                </c:pt>
                <c:pt idx="3860">
                  <c:v>1262.06</c:v>
                </c:pt>
                <c:pt idx="3861">
                  <c:v>4971.0200000000004</c:v>
                </c:pt>
                <c:pt idx="3862">
                  <c:v>4949.17</c:v>
                </c:pt>
                <c:pt idx="3863">
                  <c:v>1964.34</c:v>
                </c:pt>
                <c:pt idx="3864">
                  <c:v>1250.05</c:v>
                </c:pt>
                <c:pt idx="3865">
                  <c:v>1762.86</c:v>
                </c:pt>
                <c:pt idx="3866">
                  <c:v>4934.91</c:v>
                </c:pt>
                <c:pt idx="3867">
                  <c:v>2044.12</c:v>
                </c:pt>
                <c:pt idx="3868">
                  <c:v>622.22</c:v>
                </c:pt>
                <c:pt idx="3869">
                  <c:v>4245.68</c:v>
                </c:pt>
                <c:pt idx="3870">
                  <c:v>1438.86</c:v>
                </c:pt>
                <c:pt idx="3871">
                  <c:v>1434.83</c:v>
                </c:pt>
                <c:pt idx="3872">
                  <c:v>4030.63</c:v>
                </c:pt>
                <c:pt idx="3873">
                  <c:v>3101.82</c:v>
                </c:pt>
                <c:pt idx="3874">
                  <c:v>4661.75</c:v>
                </c:pt>
                <c:pt idx="3875">
                  <c:v>3372.36</c:v>
                </c:pt>
                <c:pt idx="3876">
                  <c:v>4051.66</c:v>
                </c:pt>
                <c:pt idx="3877">
                  <c:v>3650.79</c:v>
                </c:pt>
                <c:pt idx="3878">
                  <c:v>4166.96</c:v>
                </c:pt>
                <c:pt idx="3879">
                  <c:v>853.52</c:v>
                </c:pt>
                <c:pt idx="3880">
                  <c:v>4733.0600000000004</c:v>
                </c:pt>
                <c:pt idx="3881">
                  <c:v>1572.85</c:v>
                </c:pt>
                <c:pt idx="3882">
                  <c:v>1643.33</c:v>
                </c:pt>
                <c:pt idx="3883">
                  <c:v>101.94</c:v>
                </c:pt>
                <c:pt idx="3884">
                  <c:v>1519.64</c:v>
                </c:pt>
                <c:pt idx="3885">
                  <c:v>2930.03</c:v>
                </c:pt>
                <c:pt idx="3886">
                  <c:v>3254.94</c:v>
                </c:pt>
                <c:pt idx="3887">
                  <c:v>2558.65</c:v>
                </c:pt>
                <c:pt idx="3888">
                  <c:v>4778.66</c:v>
                </c:pt>
                <c:pt idx="3889">
                  <c:v>2954.41</c:v>
                </c:pt>
                <c:pt idx="3890">
                  <c:v>992.57</c:v>
                </c:pt>
                <c:pt idx="3891">
                  <c:v>2658.89</c:v>
                </c:pt>
                <c:pt idx="3892">
                  <c:v>4088.94</c:v>
                </c:pt>
                <c:pt idx="3893">
                  <c:v>3604.22</c:v>
                </c:pt>
                <c:pt idx="3894">
                  <c:v>4812.18</c:v>
                </c:pt>
                <c:pt idx="3895">
                  <c:v>721.44</c:v>
                </c:pt>
                <c:pt idx="3896">
                  <c:v>1318.51</c:v>
                </c:pt>
                <c:pt idx="3897">
                  <c:v>1744.85</c:v>
                </c:pt>
                <c:pt idx="3898">
                  <c:v>1345.04</c:v>
                </c:pt>
                <c:pt idx="3899">
                  <c:v>1308.8599999999999</c:v>
                </c:pt>
                <c:pt idx="3900">
                  <c:v>3406.19</c:v>
                </c:pt>
                <c:pt idx="3901">
                  <c:v>2460.02</c:v>
                </c:pt>
                <c:pt idx="3902">
                  <c:v>4730.1400000000003</c:v>
                </c:pt>
                <c:pt idx="3903">
                  <c:v>451</c:v>
                </c:pt>
                <c:pt idx="3904">
                  <c:v>1056.6099999999999</c:v>
                </c:pt>
                <c:pt idx="3905">
                  <c:v>2215.52</c:v>
                </c:pt>
                <c:pt idx="3906">
                  <c:v>439.95</c:v>
                </c:pt>
                <c:pt idx="3907">
                  <c:v>770.52</c:v>
                </c:pt>
                <c:pt idx="3908">
                  <c:v>2543.5300000000002</c:v>
                </c:pt>
                <c:pt idx="3909">
                  <c:v>3701.98</c:v>
                </c:pt>
                <c:pt idx="3910">
                  <c:v>2620.0300000000002</c:v>
                </c:pt>
                <c:pt idx="3911">
                  <c:v>3009.43</c:v>
                </c:pt>
                <c:pt idx="3912">
                  <c:v>2104.66</c:v>
                </c:pt>
                <c:pt idx="3913">
                  <c:v>1645.7</c:v>
                </c:pt>
                <c:pt idx="3914">
                  <c:v>2371.5</c:v>
                </c:pt>
                <c:pt idx="3915">
                  <c:v>4784.25</c:v>
                </c:pt>
                <c:pt idx="3916">
                  <c:v>397.58</c:v>
                </c:pt>
                <c:pt idx="3917">
                  <c:v>2647</c:v>
                </c:pt>
                <c:pt idx="3918">
                  <c:v>942.52</c:v>
                </c:pt>
                <c:pt idx="3919">
                  <c:v>191.23</c:v>
                </c:pt>
                <c:pt idx="3920">
                  <c:v>4212.17</c:v>
                </c:pt>
                <c:pt idx="3921">
                  <c:v>3438.68</c:v>
                </c:pt>
                <c:pt idx="3922">
                  <c:v>51.9</c:v>
                </c:pt>
                <c:pt idx="3923">
                  <c:v>166.5</c:v>
                </c:pt>
                <c:pt idx="3924">
                  <c:v>2740.46</c:v>
                </c:pt>
                <c:pt idx="3925">
                  <c:v>2217.0700000000002</c:v>
                </c:pt>
                <c:pt idx="3926">
                  <c:v>926.24</c:v>
                </c:pt>
                <c:pt idx="3927">
                  <c:v>4430.03</c:v>
                </c:pt>
                <c:pt idx="3928">
                  <c:v>3921.43</c:v>
                </c:pt>
                <c:pt idx="3929">
                  <c:v>1522.09</c:v>
                </c:pt>
                <c:pt idx="3930">
                  <c:v>3462.87</c:v>
                </c:pt>
                <c:pt idx="3931">
                  <c:v>4833.99</c:v>
                </c:pt>
                <c:pt idx="3932">
                  <c:v>987.98</c:v>
                </c:pt>
                <c:pt idx="3933">
                  <c:v>4441.6400000000003</c:v>
                </c:pt>
                <c:pt idx="3934">
                  <c:v>1066.51</c:v>
                </c:pt>
                <c:pt idx="3935">
                  <c:v>1255.3</c:v>
                </c:pt>
                <c:pt idx="3936">
                  <c:v>2936.18</c:v>
                </c:pt>
                <c:pt idx="3937">
                  <c:v>757.49</c:v>
                </c:pt>
                <c:pt idx="3938">
                  <c:v>474.03</c:v>
                </c:pt>
                <c:pt idx="3939">
                  <c:v>4511.67</c:v>
                </c:pt>
                <c:pt idx="3940">
                  <c:v>2757.46</c:v>
                </c:pt>
                <c:pt idx="3941">
                  <c:v>3636.63</c:v>
                </c:pt>
                <c:pt idx="3942">
                  <c:v>4423.04</c:v>
                </c:pt>
                <c:pt idx="3943">
                  <c:v>2040.08</c:v>
                </c:pt>
                <c:pt idx="3944">
                  <c:v>761.76</c:v>
                </c:pt>
                <c:pt idx="3945">
                  <c:v>445.31</c:v>
                </c:pt>
                <c:pt idx="3946">
                  <c:v>3051.77</c:v>
                </c:pt>
                <c:pt idx="3947">
                  <c:v>1129.05</c:v>
                </c:pt>
                <c:pt idx="3948">
                  <c:v>972.19</c:v>
                </c:pt>
                <c:pt idx="3949">
                  <c:v>2846.39</c:v>
                </c:pt>
                <c:pt idx="3950">
                  <c:v>879.73</c:v>
                </c:pt>
                <c:pt idx="3951">
                  <c:v>1973.54</c:v>
                </c:pt>
                <c:pt idx="3952">
                  <c:v>4538</c:v>
                </c:pt>
                <c:pt idx="3953">
                  <c:v>3092.66</c:v>
                </c:pt>
                <c:pt idx="3954">
                  <c:v>160.11000000000001</c:v>
                </c:pt>
                <c:pt idx="3955">
                  <c:v>718.84</c:v>
                </c:pt>
                <c:pt idx="3956">
                  <c:v>1330.99</c:v>
                </c:pt>
                <c:pt idx="3957">
                  <c:v>4655.5200000000004</c:v>
                </c:pt>
                <c:pt idx="3958">
                  <c:v>4297.79</c:v>
                </c:pt>
                <c:pt idx="3959">
                  <c:v>1584.19</c:v>
                </c:pt>
                <c:pt idx="3960">
                  <c:v>542.48</c:v>
                </c:pt>
                <c:pt idx="3961">
                  <c:v>4789.42</c:v>
                </c:pt>
                <c:pt idx="3962">
                  <c:v>4457.93</c:v>
                </c:pt>
                <c:pt idx="3963">
                  <c:v>2795.08</c:v>
                </c:pt>
                <c:pt idx="3964">
                  <c:v>1561.75</c:v>
                </c:pt>
                <c:pt idx="3965">
                  <c:v>132.74</c:v>
                </c:pt>
                <c:pt idx="3966">
                  <c:v>2706.53</c:v>
                </c:pt>
                <c:pt idx="3967">
                  <c:v>1969.86</c:v>
                </c:pt>
                <c:pt idx="3968">
                  <c:v>3228.19</c:v>
                </c:pt>
                <c:pt idx="3969">
                  <c:v>1132.6199999999999</c:v>
                </c:pt>
                <c:pt idx="3970">
                  <c:v>1048.48</c:v>
                </c:pt>
                <c:pt idx="3971">
                  <c:v>315.23</c:v>
                </c:pt>
                <c:pt idx="3972">
                  <c:v>2628.65</c:v>
                </c:pt>
                <c:pt idx="3973">
                  <c:v>2665.6</c:v>
                </c:pt>
                <c:pt idx="3974">
                  <c:v>3403.89</c:v>
                </c:pt>
                <c:pt idx="3975">
                  <c:v>4172.0600000000004</c:v>
                </c:pt>
                <c:pt idx="3976">
                  <c:v>1769.71</c:v>
                </c:pt>
                <c:pt idx="3977">
                  <c:v>4322.84</c:v>
                </c:pt>
                <c:pt idx="3978">
                  <c:v>4193.5</c:v>
                </c:pt>
                <c:pt idx="3979">
                  <c:v>2926.33</c:v>
                </c:pt>
                <c:pt idx="3980">
                  <c:v>2155.2199999999998</c:v>
                </c:pt>
                <c:pt idx="3981">
                  <c:v>732.73</c:v>
                </c:pt>
                <c:pt idx="3982">
                  <c:v>3748.77</c:v>
                </c:pt>
                <c:pt idx="3983">
                  <c:v>1146.17</c:v>
                </c:pt>
                <c:pt idx="3984">
                  <c:v>3451.25</c:v>
                </c:pt>
                <c:pt idx="3985">
                  <c:v>3897.72</c:v>
                </c:pt>
                <c:pt idx="3986">
                  <c:v>2410.4499999999998</c:v>
                </c:pt>
                <c:pt idx="3987">
                  <c:v>673.63</c:v>
                </c:pt>
                <c:pt idx="3988">
                  <c:v>3146.78</c:v>
                </c:pt>
                <c:pt idx="3989">
                  <c:v>454.3</c:v>
                </c:pt>
                <c:pt idx="3990">
                  <c:v>3271.44</c:v>
                </c:pt>
                <c:pt idx="3991">
                  <c:v>3190.45</c:v>
                </c:pt>
                <c:pt idx="3992">
                  <c:v>4281.74</c:v>
                </c:pt>
                <c:pt idx="3993">
                  <c:v>1423.92</c:v>
                </c:pt>
                <c:pt idx="3994">
                  <c:v>1368.84</c:v>
                </c:pt>
                <c:pt idx="3995">
                  <c:v>4987.16</c:v>
                </c:pt>
                <c:pt idx="3996">
                  <c:v>371.47</c:v>
                </c:pt>
                <c:pt idx="3997">
                  <c:v>2726.21</c:v>
                </c:pt>
                <c:pt idx="3998">
                  <c:v>953.78</c:v>
                </c:pt>
                <c:pt idx="3999">
                  <c:v>2975.86</c:v>
                </c:pt>
              </c:numCache>
            </c:numRef>
          </c:yVal>
        </c:ser>
        <c:axId val="94782976"/>
        <c:axId val="96228480"/>
      </c:scatterChart>
      <c:valAx>
        <c:axId val="94782976"/>
        <c:scaling>
          <c:orientation val="minMax"/>
        </c:scaling>
        <c:axPos val="b"/>
        <c:numFmt formatCode="0" sourceLinked="1"/>
        <c:tickLblPos val="nextTo"/>
        <c:crossAx val="96228480"/>
        <c:crosses val="autoZero"/>
        <c:crossBetween val="midCat"/>
      </c:valAx>
      <c:valAx>
        <c:axId val="96228480"/>
        <c:scaling>
          <c:orientation val="minMax"/>
        </c:scaling>
        <c:axPos val="l"/>
        <c:majorGridlines/>
        <c:numFmt formatCode="0.00" sourceLinked="1"/>
        <c:tickLblPos val="nextTo"/>
        <c:crossAx val="947829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13E2-23F7-4DFD-9B9E-0DA0756BA47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94A2-EDB2-49EE-971B-0442C2ED1B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ABC Electronics Sales Performance Analysis</a:t>
            </a:r>
            <a:endParaRPr lang="en-U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9 – basic dashboard in excel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76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10 – highlight high performers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conditional formatting, profit margin greater than 50% or sales amount greater than Rs 4000 is highlighted in color from other dataset.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305800" cy="397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1 – Searching and filtering data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Format as table applied.</a:t>
            </a:r>
          </a:p>
          <a:p>
            <a:r>
              <a:rPr lang="en-US" sz="2000" dirty="0" smtClean="0"/>
              <a:t>Filtering for the columns as given below:</a:t>
            </a:r>
          </a:p>
          <a:p>
            <a:pPr lvl="1"/>
            <a:r>
              <a:rPr lang="en-US" sz="2000" dirty="0" smtClean="0"/>
              <a:t>Region: South</a:t>
            </a:r>
          </a:p>
          <a:p>
            <a:pPr lvl="1"/>
            <a:r>
              <a:rPr lang="en-US" sz="2000" dirty="0" smtClean="0"/>
              <a:t>Product Category: Electronics</a:t>
            </a:r>
          </a:p>
          <a:p>
            <a:pPr lvl="1"/>
            <a:r>
              <a:rPr lang="en-US" sz="2000" dirty="0" smtClean="0"/>
              <a:t>Date: 2023</a:t>
            </a:r>
          </a:p>
          <a:p>
            <a:r>
              <a:rPr lang="en-US" sz="2000" dirty="0" smtClean="0"/>
              <a:t>Total of 196 orders were placed in the year 2023 in South Region for Electronics product.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971800" y="3733800"/>
          <a:ext cx="5257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2 – Data cleaning with text, upper and lower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Formulas such as =Trim(), =Upper, =Proper() were used to clean the data with additional spaces and arrange the text properly.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7643813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3 – 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sales amount for each region was calculated with the formula =</a:t>
            </a:r>
            <a:r>
              <a:rPr lang="en-US" sz="2400" dirty="0" err="1" smtClean="0"/>
              <a:t>averageif</a:t>
            </a:r>
            <a:r>
              <a:rPr lang="en-US" sz="2400" dirty="0" smtClean="0"/>
              <a:t>() in the main dataset.</a:t>
            </a:r>
            <a:endParaRPr lang="en-US" sz="24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143000" y="2590800"/>
          <a:ext cx="706755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4 – excel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Total sales for each region calculated using formula =</a:t>
            </a:r>
            <a:r>
              <a:rPr lang="en-US" sz="2400" dirty="0" err="1" smtClean="0"/>
              <a:t>sumif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Average discount percentage and profit for furniture category is computed using formula =if(</a:t>
            </a:r>
            <a:r>
              <a:rPr lang="en-US" sz="2400" dirty="0" err="1" smtClean="0"/>
              <a:t>criteria,average</a:t>
            </a:r>
            <a:r>
              <a:rPr lang="en-US" sz="2400" dirty="0" smtClean="0"/>
              <a:t>(),value if true, value if false).</a:t>
            </a:r>
            <a:endParaRPr lang="en-US" sz="24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33401" y="3886200"/>
          <a:ext cx="3886199" cy="267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0" y="3886200"/>
          <a:ext cx="442678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5 – pivot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/>
              <a:t>sales and profit by region and product </a:t>
            </a:r>
            <a:r>
              <a:rPr lang="en-US" sz="2400" dirty="0" smtClean="0"/>
              <a:t>category using pivot table.</a:t>
            </a:r>
            <a:endParaRPr lang="en-US" sz="2400" dirty="0"/>
          </a:p>
        </p:txBody>
      </p:sp>
      <p:graphicFrame>
        <p:nvGraphicFramePr>
          <p:cNvPr id="7" name="Total Sales"/>
          <p:cNvGraphicFramePr/>
          <p:nvPr/>
        </p:nvGraphicFramePr>
        <p:xfrm>
          <a:off x="457200" y="3352800"/>
          <a:ext cx="4191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724400" y="3352800"/>
          <a:ext cx="4191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6 –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52399" y="3810000"/>
          <a:ext cx="4379823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165600" y="3810000"/>
          <a:ext cx="4826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Bar </a:t>
            </a:r>
            <a:r>
              <a:rPr lang="en-US" sz="2400" dirty="0"/>
              <a:t>chart showing total sales for each </a:t>
            </a:r>
            <a:r>
              <a:rPr lang="en-US" sz="2400" dirty="0" smtClean="0"/>
              <a:t>region.</a:t>
            </a:r>
          </a:p>
          <a:p>
            <a:r>
              <a:rPr lang="en-US" sz="2400" dirty="0" smtClean="0"/>
              <a:t>Pie </a:t>
            </a:r>
            <a:r>
              <a:rPr lang="en-US" sz="2400" dirty="0"/>
              <a:t>chart showing the percentage contribution of each product category to total sales.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7 – regression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Impact </a:t>
            </a:r>
            <a:r>
              <a:rPr lang="en-US" sz="2400" dirty="0"/>
              <a:t>of Discount (%) on Sales </a:t>
            </a:r>
            <a:r>
              <a:rPr lang="en-US" sz="2400" dirty="0" smtClean="0"/>
              <a:t>Amount. Inserted a scatter plotter for Discount and Sales Amount and added a trend line for the plotter.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828800" y="3124200"/>
          <a:ext cx="5257800" cy="31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Task 8 – stacked bar chart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 of sales as per the product and the region inserted as a stacked bar chart by using the dataset.</a:t>
            </a:r>
            <a:endParaRPr lang="en-US" sz="2400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1066800" y="2362200"/>
          <a:ext cx="7239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353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ABC Electronics Sales Performance Analysis</vt:lpstr>
      <vt:lpstr>Task 1 – Searching and filtering data</vt:lpstr>
      <vt:lpstr>Task 2 – Data cleaning with text, upper and lower functions</vt:lpstr>
      <vt:lpstr>Task 3 – merging data</vt:lpstr>
      <vt:lpstr>Task 4 – excel formulas</vt:lpstr>
      <vt:lpstr>Task 5 – pivot tables</vt:lpstr>
      <vt:lpstr>Task 6 – charts</vt:lpstr>
      <vt:lpstr>Task 7 – regression analysis</vt:lpstr>
      <vt:lpstr>Task 8 – stacked bar chart</vt:lpstr>
      <vt:lpstr>Task 9 – basic dashboard in excel</vt:lpstr>
      <vt:lpstr>Task 10 – highlight high performers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Electronics Sales Performance Analysis</dc:title>
  <dc:creator>Ganesan Thyagarajan Dinesh</dc:creator>
  <cp:lastModifiedBy>Ganesan Thyagarajan Dinesh</cp:lastModifiedBy>
  <cp:revision>9</cp:revision>
  <dcterms:created xsi:type="dcterms:W3CDTF">2025-01-01T12:45:51Z</dcterms:created>
  <dcterms:modified xsi:type="dcterms:W3CDTF">2025-01-01T14:16:24Z</dcterms:modified>
</cp:coreProperties>
</file>