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PortfolioProject_166878285395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9253CC-85E7-4D44-B93C-E9516BC7CF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Portfolio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7D7211-E0D6-496C-9842-DA46771F8B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2/20/2023 2:27:43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5A25A0E-39FA-4042-A16A-D3EB9B80F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2023-02-20T14:27:43Z</dcterms:created>
  <dcterms:modified xsi:type="dcterms:W3CDTF">2023-02-20T14:27:43Z</dcterms:modified>
</cp:coreProperties>
</file>