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5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 /><Relationship Id="rId2" Type="http://schemas.openxmlformats.org/officeDocument/2006/relationships/hyperlink" Target="https://www.nngroup.com/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designer.microsoft.com/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Dineshkumar</a:t>
            </a:r>
            <a:r>
              <a:rPr lang="en-US" dirty="0"/>
              <a:t> S</a:t>
            </a:r>
          </a:p>
          <a:p>
            <a:pPr algn="l"/>
            <a:r>
              <a:rPr lang="en-US" dirty="0"/>
              <a:t>2021309302</a:t>
            </a:r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Sanjjai S</cp:lastModifiedBy>
  <cp:revision>6</cp:revision>
  <dcterms:created xsi:type="dcterms:W3CDTF">2024-04-27T15:20:05Z</dcterms:created>
  <dcterms:modified xsi:type="dcterms:W3CDTF">2024-04-29T15:41:48Z</dcterms:modified>
</cp:coreProperties>
</file>