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1.xml" ContentType="application/vnd.openxmlformats-officedocument.presentationml.slide+xml"/>
  <Override PartName="/ppt/charts/chart1.xml" ContentType="application/vnd.openxmlformats-officedocument.drawingml.chart+xml"/>
  <Override PartName="/ppt/notesSlides/notesSlide11.xml" ContentType="application/vnd.openxmlformats-officedocument.presentationml.notesSlide+xml"/>
  <Override PartName="/ppt/slides/slide12.xml" ContentType="application/vnd.openxmlformats-officedocument.presentationml.slide+xml"/>
  <Override PartName="/ppt/notesSlides/notesSlide12.xml" ContentType="application/vnd.openxmlformats-officedocument.presentationml.notes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type="screen16x9" cy="6858000" cx="12192000"/>
  <p:notesSz cx="9143861" cy="6857895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eaLnBrk="1" fontAlgn="auto" hangingPunct="1" indent="0" latinLnBrk="0" marL="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algn="l" defTabSz="914400" eaLnBrk="1" fontAlgn="auto" hangingPunct="1" indent="0" latinLnBrk="0" marL="4572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algn="l" defTabSz="914400" eaLnBrk="1" fontAlgn="auto" hangingPunct="1" indent="0" latinLnBrk="0" marL="9144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algn="l" defTabSz="914400" eaLnBrk="1" fontAlgn="auto" hangingPunct="1" indent="0" latinLnBrk="0" marL="13716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algn="l" defTabSz="914400" eaLnBrk="1" fontAlgn="auto" hangingPunct="1" indent="0" latinLnBrk="0" marL="18288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algn="l" defTabSz="914400" eaLnBrk="1" fontAlgn="auto" hangingPunct="1" indent="0" latinLnBrk="0" marL="22860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algn="l" defTabSz="914400" eaLnBrk="1" fontAlgn="auto" hangingPunct="1" indent="0" latinLnBrk="0" marL="27432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algn="l" defTabSz="914400" eaLnBrk="1" fontAlgn="auto" hangingPunct="1" indent="0" latinLnBrk="0" marL="32004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algn="l" defTabSz="914400" eaLnBrk="1" fontAlgn="auto" hangingPunct="1" indent="0" latinLnBrk="0" marL="32004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4660" autoAdjust="0"/>
  </p:normalViewPr>
  <p:slideViewPr>
    <p:cSldViewPr>
      <p:cViewPr varScale="1">
        <p:scale>
          <a:sx n="84" d="100"/>
          <a:sy n="84" d="100"/>
        </p:scale>
        <p:origin x="0" y="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</p:cSldViewPr>
  </p:notesViewPr>
  <p:gridSpacing cx="72009" cy="72009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&#24037;&#20316;&#31807;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v>HIGH</c:v>
          </c:tx>
          <c:spPr>
            <a:solidFill>
              <a:srgbClr val="744B3E"/>
            </a:solidFill>
            <a:ln>
              <a:noFill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16.0</c:v>
                </c:pt>
                <c:pt idx="1">
                  <c:v>18.0</c:v>
                </c:pt>
                <c:pt idx="2">
                  <c:v>21.0</c:v>
                </c:pt>
                <c:pt idx="3">
                  <c:v>17.0</c:v>
                </c:pt>
                <c:pt idx="4">
                  <c:v>21.0</c:v>
                </c:pt>
                <c:pt idx="5">
                  <c:v>29.0</c:v>
                </c:pt>
                <c:pt idx="6">
                  <c:v>26.0</c:v>
                </c:pt>
                <c:pt idx="7">
                  <c:v>26.0</c:v>
                </c:pt>
                <c:pt idx="8">
                  <c:v>21.0</c:v>
                </c:pt>
                <c:pt idx="9">
                  <c:v>25.0</c:v>
                </c:pt>
              </c:numCache>
            </c:numRef>
          </c:val>
        </c:ser>
        <c:ser>
          <c:idx val="1"/>
          <c:order val="1"/>
          <c:tx>
            <c:v>LOW</c:v>
          </c:tx>
          <c:spPr>
            <a:solidFill>
              <a:srgbClr val="8B5B4B"/>
            </a:solidFill>
            <a:ln>
              <a:noFill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trendline>
            <c:spPr>
              <a:ln w="12700">
                <a:solidFill>
                  <a:srgbClr val="8B5B4B"/>
                </a:solidFill>
                <a:prstDash val="sysDash"/>
              </a:ln>
            </c:spPr>
            <c:trendlineType val="linear"/>
            <c:dispRSqr val="0"/>
            <c:dispEq val="0"/>
          </c:trendline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34.0</c:v>
                </c:pt>
                <c:pt idx="1">
                  <c:v>47.0</c:v>
                </c:pt>
                <c:pt idx="2">
                  <c:v>41.0</c:v>
                </c:pt>
                <c:pt idx="3">
                  <c:v>39.0</c:v>
                </c:pt>
                <c:pt idx="4">
                  <c:v>41.0</c:v>
                </c:pt>
                <c:pt idx="5">
                  <c:v>33.0</c:v>
                </c:pt>
                <c:pt idx="6">
                  <c:v>41.0</c:v>
                </c:pt>
                <c:pt idx="7">
                  <c:v>43.0</c:v>
                </c:pt>
                <c:pt idx="8">
                  <c:v>45.0</c:v>
                </c:pt>
                <c:pt idx="9">
                  <c:v>34.0</c:v>
                </c:pt>
              </c:numCache>
            </c:numRef>
          </c:val>
        </c:ser>
        <c:ser>
          <c:idx val="2"/>
          <c:order val="2"/>
          <c:tx>
            <c:v>MED</c:v>
          </c:tx>
          <c:spPr>
            <a:solidFill>
              <a:srgbClr val="A9877E"/>
            </a:solidFill>
            <a:ln>
              <a:noFill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trendline>
            <c:spPr>
              <a:ln w="12700">
                <a:solidFill>
                  <a:srgbClr val="A9877E"/>
                </a:solidFill>
                <a:prstDash val="sysDash"/>
              </a:ln>
            </c:spPr>
            <c:trendlineType val="exp"/>
            <c:dispRSqr val="0"/>
            <c:dispEq val="0"/>
          </c:trendline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85.0</c:v>
                </c:pt>
                <c:pt idx="1">
                  <c:v>65.0</c:v>
                </c:pt>
                <c:pt idx="2">
                  <c:v>78.0</c:v>
                </c:pt>
                <c:pt idx="3">
                  <c:v>92.0</c:v>
                </c:pt>
                <c:pt idx="4">
                  <c:v>77.0</c:v>
                </c:pt>
                <c:pt idx="5">
                  <c:v>69.0</c:v>
                </c:pt>
                <c:pt idx="6">
                  <c:v>75.0</c:v>
                </c:pt>
                <c:pt idx="7">
                  <c:v>82.0</c:v>
                </c:pt>
                <c:pt idx="8">
                  <c:v>71.0</c:v>
                </c:pt>
                <c:pt idx="9">
                  <c:v>84.0</c:v>
                </c:pt>
              </c:numCache>
            </c:numRef>
          </c:val>
        </c:ser>
        <c:ser>
          <c:idx val="3"/>
          <c:order val="3"/>
          <c:tx>
            <c:v>VERY HIGH</c:v>
          </c:tx>
          <c:spPr>
            <a:solidFill>
              <a:srgbClr val="CAB9B5"/>
            </a:solidFill>
            <a:ln>
              <a:noFill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15.0</c:v>
                </c:pt>
                <c:pt idx="1">
                  <c:v>15.0</c:v>
                </c:pt>
                <c:pt idx="2">
                  <c:v>14.0</c:v>
                </c:pt>
                <c:pt idx="3">
                  <c:v>9.0</c:v>
                </c:pt>
                <c:pt idx="4">
                  <c:v>15.0</c:v>
                </c:pt>
                <c:pt idx="5">
                  <c:v>12.0</c:v>
                </c:pt>
                <c:pt idx="6">
                  <c:v>15.0</c:v>
                </c:pt>
                <c:pt idx="7">
                  <c:v>16.0</c:v>
                </c:pt>
                <c:pt idx="8">
                  <c:v>13.0</c:v>
                </c:pt>
                <c:pt idx="9">
                  <c:v>13.0</c:v>
                </c:pt>
              </c:numCache>
            </c:numRef>
          </c:val>
        </c:ser>
        <c:gapWidth val="219"/>
        <c:overlap val="-27"/>
        <c:axId val="0"/>
        <c:axId val="1"/>
      </c:barChart>
      <c:catAx>
        <c:axId val="0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ln w="12700">
            <a:solidFill>
              <a:srgbClr val="D9D9D9"/>
            </a:solidFill>
            <a:prstDash val="solid"/>
          </a:ln>
        </c:spPr>
        <c:txPr>
          <a:bodyPr rot="0" vert="horz" anchor="t" anchorCtr="0"/>
          <a:lstStyle/>
          <a:p>
            <a:pPr>
              <a:defRPr sz="900" b="0" i="0" u="none" strike="noStrike" baseline="0">
                <a:solidFill>
                  <a:srgbClr val="595959"/>
                </a:solidFill>
                <a:latin typeface="Droid Sans"/>
                <a:ea typeface="Droid Sans"/>
                <a:cs typeface="Lucida Sans"/>
              </a:defRPr>
            </a:pPr>
            <a:endParaRPr lang="zh-CN"/>
          </a:p>
        </c:txPr>
        <c:crossAx val="1"/>
        <c:crosses val="autoZero"/>
        <c:auto val="1"/>
        <c:lblAlgn val="ctr"/>
        <c:lblOffset val="100"/>
        <c:noMultiLvlLbl val="0"/>
      </c:catAx>
      <c:valAx>
        <c:axId val="1"/>
        <c:scaling>
          <c:orientation val="minMax"/>
        </c:scaling>
        <c:delete val="0"/>
        <c:axPos val="l"/>
        <c:majorGridlines>
          <c:spPr>
            <a:ln w="12700">
              <a:solidFill>
                <a:srgbClr val="D9D9D9"/>
              </a:solidFill>
              <a:prstDash val="solid"/>
            </a:ln>
          </c:spPr>
        </c:majorGridlines>
        <c:numFmt formatCode="General" sourceLinked="0"/>
        <c:majorTickMark val="none"/>
        <c:minorTickMark val="none"/>
        <c:tickLblPos val="nextTo"/>
        <c:spPr>
          <a:ln>
            <a:noFill/>
          </a:ln>
        </c:spPr>
        <c:txPr>
          <a:bodyPr rot="0" vert="horz" anchor="t" anchorCtr="0"/>
          <a:lstStyle/>
          <a:p>
            <a:pPr>
              <a:defRPr sz="900" b="0" i="0" u="none" strike="noStrike" baseline="0">
                <a:solidFill>
                  <a:srgbClr val="595959"/>
                </a:solidFill>
                <a:latin typeface="Droid Sans"/>
                <a:ea typeface="Droid Sans"/>
                <a:cs typeface="Lucida Sans"/>
              </a:defRPr>
            </a:pPr>
            <a:endParaRPr lang="zh-CN"/>
          </a:p>
        </c:txPr>
        <c:crossAx val="0"/>
        <c:crosses val="autoZero"/>
        <c:crossBetween val="between"/>
      </c:valAx>
      <c:spPr>
        <a:noFill/>
        <a:ln>
          <a:noFill/>
        </a:ln>
      </c:spPr>
    </c:plotArea>
    <c:legend>
      <c:legendPos val="r"/>
      <c:layout>
        <c:manualLayout>
          <c:xMode val="edge"/>
          <c:yMode val="edge"/>
          <c:x val="0.8157388"/>
          <c:y val="0.32167688"/>
          <c:w val="0.159871"/>
          <c:h val="0.49956074"/>
        </c:manualLayout>
      </c:layout>
      <c:overlay val="0"/>
      <c:spPr>
        <a:noFill/>
        <a:ln>
          <a:noFill/>
        </a:ln>
      </c:spPr>
      <c:txPr>
        <a:bodyPr/>
        <a:lstStyle/>
        <a:p>
          <a:pPr>
            <a:defRPr sz="900" b="0" i="0" u="none" strike="noStrike" baseline="0">
              <a:solidFill>
                <a:srgbClr val="595959"/>
              </a:solidFill>
              <a:latin typeface="Droid Sans"/>
              <a:ea typeface="Droid Sans"/>
              <a:cs typeface="Lucida San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Droid Sans"/>
          <a:ea typeface="Droid Sans"/>
          <a:cs typeface="Lucida Sans"/>
        </a:defRPr>
      </a:pPr>
      <a:endParaRPr lang="zh-CN"/>
    </a:p>
  </c:txPr>
  <c:externalData r:id="rId1">
    <c:autoUpdate val="0"/>
  </c:externalData>
  <c:printSettings>
    <c:headerFooter/>
    <c:pageMargins b="0.75" l="0.7" r="0.7" t="0.75" header="0.3" footer="0.3"/>
    <c:pageSetup/>
  </c:printSettings>
</c:chartSpac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8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1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&lt;#&gt;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792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5283200" cy="344488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/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793" name="文本框"/>
          <p:cNvSpPr>
            <a:spLocks noGrp="1"/>
          </p:cNvSpPr>
          <p:nvPr>
            <p:ph type="dt" idx="1"/>
          </p:nvPr>
        </p:nvSpPr>
        <p:spPr>
          <a:xfrm rot="0">
            <a:off x="6905625" y="0"/>
            <a:ext cx="5283200" cy="344488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r"/>
            <a:fld id="{CAD2D6BD-DE1B-4B5F-8B41-2702339687B9}" type="datetime1">
              <a:rPr altLang="zh-CN" sz="1200" lang="en-US">
                <a:latin typeface="Calibri" pitchFamily="0" charset="0"/>
                <a:ea typeface="等线" pitchFamily="0" charset="0"/>
                <a:cs typeface="Calibri" pitchFamily="0" charset="0"/>
              </a:rPr>
              <a:t>9/12/2024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794" name="对象"/>
          <p:cNvSpPr>
            <a:spLocks noChangeAspect="1" noGrp="1"/>
          </p:cNvSpPr>
          <p:nvPr>
            <p:ph type="sldImg" idx="2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1048795" name="文本框"/>
          <p:cNvSpPr>
            <a:spLocks noGrp="1"/>
          </p:cNvSpPr>
          <p:nvPr>
            <p:ph type="body" idx="3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r>
              <a:rPr altLang="zh-CN" lang="en-US"/>
              <a:t>Click to edit Master text styles</a:t>
            </a:r>
            <a:endParaRPr altLang="zh-CN" lang="en-US"/>
          </a:p>
          <a:p>
            <a:pPr lvl="1"/>
            <a:r>
              <a:rPr altLang="zh-CN" lang="en-US"/>
              <a:t>Second level</a:t>
            </a:r>
            <a:endParaRPr altLang="zh-CN" lang="en-US"/>
          </a:p>
          <a:p>
            <a:pPr lvl="2"/>
            <a:r>
              <a:rPr altLang="zh-CN" lang="en-US"/>
              <a:t>Third level</a:t>
            </a:r>
            <a:endParaRPr altLang="zh-CN" lang="en-US"/>
          </a:p>
          <a:p>
            <a:pPr lvl="3"/>
            <a:r>
              <a:rPr altLang="zh-CN" lang="en-US"/>
              <a:t>Fourth level</a:t>
            </a:r>
            <a:endParaRPr altLang="zh-CN" lang="en-US"/>
          </a:p>
          <a:p>
            <a:pPr lvl="4"/>
            <a:r>
              <a:rPr altLang="zh-CN" lang="en-US"/>
              <a:t>Fifth level</a:t>
            </a:r>
            <a:endParaRPr altLang="en-US" lang="zh-CN"/>
          </a:p>
        </p:txBody>
      </p:sp>
      <p:sp>
        <p:nvSpPr>
          <p:cNvPr id="1048796" name="文本框"/>
          <p:cNvSpPr>
            <a:spLocks noGrp="1"/>
          </p:cNvSpPr>
          <p:nvPr>
            <p:ph type="ftr" idx="4"/>
          </p:nvPr>
        </p:nvSpPr>
        <p:spPr>
          <a:xfrm rot="0">
            <a:off x="0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l"/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hf dt="0" ftr="0" hdr="0" sldNum="1"/>
  <p:notesStyle>
    <a:lvl1pPr algn="l" defTabSz="914400" eaLnBrk="1" fontAlgn="auto" hangingPunct="1" indent="0" latinLnBrk="0" marL="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1pPr>
    <a:lvl2pPr algn="l" defTabSz="914400" eaLnBrk="1" fontAlgn="auto" hangingPunct="1" indent="0" latinLnBrk="0" marL="4572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2pPr>
    <a:lvl3pPr algn="l" defTabSz="914400" eaLnBrk="1" fontAlgn="auto" hangingPunct="1" indent="0" latinLnBrk="0" marL="9144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3pPr>
    <a:lvl4pPr algn="l" defTabSz="914400" eaLnBrk="1" fontAlgn="auto" hangingPunct="1" indent="0" latinLnBrk="0" marL="13716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4pPr>
    <a:lvl5pPr algn="l" defTabSz="914400" eaLnBrk="1" fontAlgn="auto" hangingPunct="1" indent="0" latinLnBrk="0" marL="18288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5pPr>
    <a:lvl6pPr algn="l" defTabSz="914400" eaLnBrk="1" fontAlgn="auto" hangingPunct="1" indent="0" latinLnBrk="0" marL="22860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6pPr>
    <a:lvl7pPr algn="l" defTabSz="914400" eaLnBrk="1" fontAlgn="auto" hangingPunct="1" indent="0" latinLnBrk="0" marL="27432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7pPr>
    <a:lvl8pPr algn="l" defTabSz="914400" eaLnBrk="1" fontAlgn="auto" hangingPunct="1" indent="0" latinLnBrk="0" marL="32004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8pPr>
    <a:lvl9pPr algn="l" defTabSz="914400" eaLnBrk="1" fontAlgn="auto" hangingPunct="1" indent="0" latinLnBrk="0" marL="32004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10.xml.rels><?xml version="1.0" encoding="UTF-8" standalone="yes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</file>

<file path=ppt/notesSlides/_rels/notesSlide1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</file>

<file path=ppt/notesSlides/_rels/notesSlide12.xml.rels><?xml version="1.0" encoding="UTF-8" standalone="yes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</file>

<file path=ppt/notesSlides/_rels/notesSlide3.xml.rels><?xml version="1.0" encoding="UTF-8" standalone="yes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</file>

<file path=ppt/notesSlides/_rels/notesSlide4.xml.rels><?xml version="1.0" encoding="UTF-8" standalone="yes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</file>

<file path=ppt/notesSlides/_rels/notesSlide5.xml.rels><?xml version="1.0" encoding="UTF-8" standalone="yes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</file>

<file path=ppt/notesSlides/_rels/notesSlide6.xml.rels><?xml version="1.0" encoding="UTF-8" standalone="yes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</file>

<file path=ppt/notesSlides/_rels/notesSlide7.xml.rels><?xml version="1.0" encoding="UTF-8" standalone="yes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</file>

<file path=ppt/notesSlides/_rels/notesSlide8.xml.rels><?xml version="1.0" encoding="UTF-8" standalone="yes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</file>

<file path=ppt/notesSlides/_rels/notesSlide9.xml.rels><?xml version="1.0" encoding="UTF-8" standalone="yes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610" name="对象"/>
          <p:cNvSpPr>
            <a:spLocks noChangeAspect="1"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611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5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1048726" name="文本框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2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0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1048731" name="文本框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3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11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5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1048736" name="文本框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3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12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9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1048630" name="文本框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31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4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1048635" name="文本框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36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9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1048660" name="文本框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61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1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1048682" name="文本框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83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6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1048687" name="文本框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88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7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1048708" name="文本框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09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1048713" name="文本框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14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9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1048720" name="文本框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21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title">
  <p:cSld name="标题幻灯片">
    <p:bg>
      <p:bgPr>
        <a:solidFill>
          <a:schemeClr val="bg1"/>
        </a:solidFill>
      </p:bgPr>
    </p:bg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048591" name="直线"/>
            <p:cNvSpPr/>
            <p:nvPr/>
          </p:nvSpPr>
          <p:spPr>
            <a:xfrm rot="0">
              <a:off x="9371012" y="0"/>
              <a:ext cx="1219200" cy="6858000"/>
            </a:xfrm>
            <a:prstGeom prst="line"/>
            <a:noFill/>
            <a:ln w="9525" cap="flat" cmpd="sng">
              <a:solidFill>
                <a:srgbClr val="BFBFBF"/>
              </a:solidFill>
              <a:prstDash val="solid"/>
              <a:round/>
            </a:ln>
          </p:spPr>
        </p:sp>
        <p:sp>
          <p:nvSpPr>
            <p:cNvPr id="1048592" name="直线"/>
            <p:cNvSpPr/>
            <p:nvPr/>
          </p:nvSpPr>
          <p:spPr>
            <a:xfrm rot="0" flipH="1">
              <a:off x="7425267" y="3681413"/>
              <a:ext cx="4763559" cy="3176587"/>
            </a:xfrm>
            <a:prstGeom prst="line"/>
            <a:noFill/>
            <a:ln w="9525" cap="flat" cmpd="sng">
              <a:solidFill>
                <a:srgbClr val="D8D8D8"/>
              </a:solidFill>
              <a:prstDash val="solid"/>
              <a:round/>
            </a:ln>
          </p:spPr>
        </p:sp>
        <p:sp>
          <p:nvSpPr>
            <p:cNvPr id="1048593" name="曲线"/>
            <p:cNvSpPr/>
            <p:nvPr/>
          </p:nvSpPr>
          <p:spPr>
            <a:xfrm rot="0">
              <a:off x="9181476" y="-8467"/>
              <a:ext cx="3007349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14691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4691" y="0"/>
                  </a:lnTo>
                  <a:close/>
                </a:path>
              </a:pathLst>
            </a:custGeom>
            <a:solidFill>
              <a:srgbClr val="D34817">
                <a:alpha val="3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594" name="曲线"/>
            <p:cNvSpPr/>
            <p:nvPr/>
          </p:nvSpPr>
          <p:spPr>
            <a:xfrm rot="0">
              <a:off x="9603442" y="-8467"/>
              <a:ext cx="2588558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009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2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595" name="等腰三角形"/>
            <p:cNvSpPr/>
            <p:nvPr/>
          </p:nvSpPr>
          <p:spPr>
            <a:xfrm rot="0"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rgbClr val="9B2D1F">
                <a:alpha val="72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596" name="曲线"/>
            <p:cNvSpPr/>
            <p:nvPr/>
          </p:nvSpPr>
          <p:spPr>
            <a:xfrm rot="0">
              <a:off x="9334500" y="-8467"/>
              <a:ext cx="2854325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8697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2217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597" name="曲线"/>
            <p:cNvSpPr/>
            <p:nvPr/>
          </p:nvSpPr>
          <p:spPr>
            <a:xfrm rot="0">
              <a:off x="10898729" y="-8467"/>
              <a:ext cx="129009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17073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rgbClr val="EE8D6A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598" name="曲线"/>
            <p:cNvSpPr/>
            <p:nvPr/>
          </p:nvSpPr>
          <p:spPr>
            <a:xfrm rot="0">
              <a:off x="10939000" y="-8467"/>
              <a:ext cx="124982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917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65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599" name="等腰三角形"/>
            <p:cNvSpPr/>
            <p:nvPr/>
          </p:nvSpPr>
          <p:spPr>
            <a:xfrm rot="0">
              <a:off x="10371666" y="3589866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rgbClr val="D34817">
                <a:alpha val="8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00" name="等腰三角形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rgbClr val="D34817">
                <a:alpha val="85000"/>
              </a:srgbClr>
            </a:solidFill>
            <a:ln w="12700" cap="flat" cmpd="sng">
              <a:noFill/>
              <a:prstDash val="solid"/>
              <a:round/>
            </a:ln>
          </p:spPr>
        </p:sp>
      </p:grpSp>
      <p:sp>
        <p:nvSpPr>
          <p:cNvPr id="1048601" name="文本框"/>
          <p:cNvSpPr>
            <a:spLocks noGrp="1"/>
          </p:cNvSpPr>
          <p:nvPr>
            <p:ph type="ctrTitle"/>
          </p:nvPr>
        </p:nvSpPr>
        <p:spPr>
          <a:xfrm rot="0">
            <a:off x="1507067" y="2404534"/>
            <a:ext cx="7766935" cy="1646302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5400" i="0" kern="1200" lang="en-US" spc="0" strike="noStrike" u="none">
                <a:solidFill>
                  <a:schemeClr val="accent1"/>
                </a:solidFill>
                <a:latin typeface="Trebuchet MS" pitchFamily="0" charset="0"/>
                <a:ea typeface="方正姚体" pitchFamily="0" charset="0"/>
                <a:cs typeface="Lucida Sans"/>
              </a:rPr>
              <a:t>Click to edit Master title style</a:t>
            </a:r>
            <a:endParaRPr altLang="en-US" baseline="0" b="0" cap="none" sz="5400" i="0" kern="1200" lang="zh-CN" spc="0" strike="noStrike" u="none">
              <a:solidFill>
                <a:schemeClr val="accent1"/>
              </a:solidFill>
              <a:latin typeface="Trebuchet MS" pitchFamily="0" charset="0"/>
              <a:ea typeface="方正姚体" pitchFamily="0" charset="0"/>
              <a:cs typeface="Lucida Sans"/>
            </a:endParaRPr>
          </a:p>
        </p:txBody>
      </p:sp>
      <p:sp>
        <p:nvSpPr>
          <p:cNvPr id="1048602" name="文本框"/>
          <p:cNvSpPr>
            <a:spLocks noGrp="1"/>
          </p:cNvSpPr>
          <p:nvPr>
            <p:ph type="subTitle" idx="1"/>
          </p:nvPr>
        </p:nvSpPr>
        <p:spPr>
          <a:xfrm rot="0">
            <a:off x="1507067" y="4050833"/>
            <a:ext cx="7766935" cy="109689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r" indent="0" mar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rgbClr val="808080"/>
                </a:solidFill>
                <a:latin typeface="Trebuchet MS" pitchFamily="0" charset="0"/>
                <a:ea typeface="华文新魏" pitchFamily="0" charset="0"/>
                <a:cs typeface="Lucida Sans"/>
              </a:rPr>
              <a:t>Click to edit Master subtitle style</a:t>
            </a:r>
            <a:endParaRPr altLang="en-US" baseline="0" b="0" cap="none" sz="1800" i="0" kern="1200" lang="zh-CN" spc="0" strike="noStrike" u="none">
              <a:solidFill>
                <a:srgbClr val="80808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</p:txBody>
      </p:sp>
      <p:sp>
        <p:nvSpPr>
          <p:cNvPr id="1048603" name="文本框"/>
          <p:cNvSpPr>
            <a:spLocks noGrp="1"/>
          </p:cNvSpPr>
          <p:nvPr>
            <p:ph type="dt" idx="10"/>
          </p:nvPr>
        </p:nvSpPr>
        <p:spPr>
          <a:xfrm rot="0">
            <a:off x="7205133" y="6041362"/>
            <a:ext cx="911939" cy="365125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ctr" anchorCtr="0" bIns="45720" lIns="91440" rIns="91440" tIns="45720" vert="horz" wrap="square">
            <a:prstTxWarp prst="textNoShape"/>
          </a:bodyPr>
          <a:p>
            <a:pPr algn="r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en-US" baseline="0" b="0" cap="none" sz="900" i="0" kern="1200" lang="zh-CN" spc="0" strike="noStrike" u="none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1048604" name="文本框"/>
          <p:cNvSpPr>
            <a:spLocks noGrp="1"/>
          </p:cNvSpPr>
          <p:nvPr>
            <p:ph type="ftr"/>
          </p:nvPr>
        </p:nvSpPr>
        <p:spPr>
          <a:xfrm rot="0">
            <a:off x="677334" y="6041362"/>
            <a:ext cx="6297612" cy="365125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ctr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en-US" baseline="0" b="0" cap="none" sz="900" i="0" kern="1200" lang="zh-CN" spc="0" strike="noStrike" u="none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1048605" name="文本框"/>
          <p:cNvSpPr>
            <a:spLocks noGrp="1"/>
          </p:cNvSpPr>
          <p:nvPr>
            <p:ph type="sldNum"/>
          </p:nvPr>
        </p:nvSpPr>
        <p:spPr>
          <a:xfrm rot="0">
            <a:off x="8590663" y="6041362"/>
            <a:ext cx="683339" cy="365125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ctr" anchorCtr="0" bIns="45720" lIns="91440" rIns="91440" tIns="45720" vert="horz" wrap="square">
            <a:prstTxWarp prst="textNoShape"/>
          </a:bodyPr>
          <a:p>
            <a:pPr algn="r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900" i="0" kern="1200" lang="en-US" spc="10" strike="noStrike" u="none">
                <a:solidFill>
                  <a:schemeClr val="accent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&lt;#&gt;</a:t>
            </a:fld>
            <a:endParaRPr altLang="en-US" baseline="0" b="0" cap="none" sz="900" i="0" kern="1200" lang="zh-CN" spc="10" strike="noStrike" u="none">
              <a:solidFill>
                <a:schemeClr val="accent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标题和竖排文本">
    <p:spTree>
      <p:nvGrpSpPr>
        <p:cNvPr id="8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4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75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76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77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78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垂直排列标题与文本">
    <p:spTree>
      <p:nvGrpSpPr>
        <p:cNvPr id="8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4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4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4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4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自定义版式">
    <p:bg>
      <p:bgPr>
        <a:solidFill>
          <a:schemeClr val="bg1"/>
        </a:solidFill>
      </p:bgPr>
    </p:bg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组合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048612" name="直线"/>
            <p:cNvSpPr/>
            <p:nvPr/>
          </p:nvSpPr>
          <p:spPr>
            <a:xfrm rot="0">
              <a:off x="9371012" y="0"/>
              <a:ext cx="1219200" cy="6858000"/>
            </a:xfrm>
            <a:prstGeom prst="line"/>
            <a:noFill/>
            <a:ln w="9525" cap="flat" cmpd="sng">
              <a:solidFill>
                <a:srgbClr val="BFBFBF"/>
              </a:solidFill>
              <a:prstDash val="solid"/>
              <a:round/>
            </a:ln>
          </p:spPr>
        </p:sp>
        <p:sp>
          <p:nvSpPr>
            <p:cNvPr id="1048613" name="直线"/>
            <p:cNvSpPr/>
            <p:nvPr/>
          </p:nvSpPr>
          <p:spPr>
            <a:xfrm rot="0" flipH="1">
              <a:off x="7425267" y="3681413"/>
              <a:ext cx="4763559" cy="3176587"/>
            </a:xfrm>
            <a:prstGeom prst="line"/>
            <a:noFill/>
            <a:ln w="9525" cap="flat" cmpd="sng">
              <a:solidFill>
                <a:srgbClr val="D8D8D8"/>
              </a:solidFill>
              <a:prstDash val="solid"/>
              <a:round/>
            </a:ln>
          </p:spPr>
        </p:sp>
        <p:sp>
          <p:nvSpPr>
            <p:cNvPr id="1048614" name="曲线"/>
            <p:cNvSpPr/>
            <p:nvPr/>
          </p:nvSpPr>
          <p:spPr>
            <a:xfrm rot="0">
              <a:off x="9181476" y="-8467"/>
              <a:ext cx="3007349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14691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4691" y="0"/>
                  </a:lnTo>
                  <a:close/>
                </a:path>
              </a:pathLst>
            </a:custGeom>
            <a:solidFill>
              <a:srgbClr val="D34817">
                <a:alpha val="3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15" name="曲线"/>
            <p:cNvSpPr/>
            <p:nvPr/>
          </p:nvSpPr>
          <p:spPr>
            <a:xfrm rot="0">
              <a:off x="9603442" y="-8467"/>
              <a:ext cx="2588558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009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2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16" name="等腰三角形"/>
            <p:cNvSpPr/>
            <p:nvPr/>
          </p:nvSpPr>
          <p:spPr>
            <a:xfrm rot="0"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rgbClr val="9B2D1F">
                <a:alpha val="72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17" name="曲线"/>
            <p:cNvSpPr/>
            <p:nvPr/>
          </p:nvSpPr>
          <p:spPr>
            <a:xfrm rot="0">
              <a:off x="9334500" y="-8467"/>
              <a:ext cx="2854325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8697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2217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18" name="曲线"/>
            <p:cNvSpPr/>
            <p:nvPr/>
          </p:nvSpPr>
          <p:spPr>
            <a:xfrm rot="0">
              <a:off x="10898729" y="-8467"/>
              <a:ext cx="129009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17073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rgbClr val="EE8D6A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19" name="曲线"/>
            <p:cNvSpPr/>
            <p:nvPr/>
          </p:nvSpPr>
          <p:spPr>
            <a:xfrm rot="0">
              <a:off x="10939000" y="-8467"/>
              <a:ext cx="124982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917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65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20" name="等腰三角形"/>
            <p:cNvSpPr/>
            <p:nvPr/>
          </p:nvSpPr>
          <p:spPr>
            <a:xfrm rot="0">
              <a:off x="10371666" y="3589866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rgbClr val="D34817">
                <a:alpha val="8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21" name="等腰三角形"/>
            <p:cNvSpPr/>
            <p:nvPr/>
          </p:nvSpPr>
          <p:spPr>
            <a:xfrm rot="0">
              <a:off x="0" y="4013200"/>
              <a:ext cx="448732" cy="2844800"/>
            </a:xfrm>
            <a:prstGeom prst="triangle">
              <a:avLst>
                <a:gd name="adj" fmla="val 0"/>
              </a:avLst>
            </a:prstGeom>
            <a:solidFill>
              <a:srgbClr val="D34817">
                <a:alpha val="85000"/>
              </a:srgbClr>
            </a:solidFill>
            <a:ln w="12700" cap="flat" cmpd="sng">
              <a:noFill/>
              <a:prstDash val="solid"/>
              <a:round/>
            </a:ln>
          </p:spPr>
        </p:sp>
      </p:grpSp>
      <p:sp>
        <p:nvSpPr>
          <p:cNvPr id="1048622" name="文本框"/>
          <p:cNvSpPr>
            <a:spLocks noGrp="1"/>
          </p:cNvSpPr>
          <p:nvPr>
            <p:ph type="title"/>
          </p:nvPr>
        </p:nvSpPr>
        <p:spPr>
          <a:xfrm rot="0">
            <a:off x="677334" y="609600"/>
            <a:ext cx="8596668" cy="13208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r>
              <a:rPr altLang="zh-CN" sz="3600" lang="en-US"/>
              <a:t>Click to edit Master title style</a:t>
            </a:r>
            <a:endParaRPr altLang="en-US" sz="3600" lang="zh-CN"/>
          </a:p>
        </p:txBody>
      </p:sp>
      <p:sp>
        <p:nvSpPr>
          <p:cNvPr id="1048623" name="文本框"/>
          <p:cNvSpPr>
            <a:spLocks noGrp="1"/>
          </p:cNvSpPr>
          <p:nvPr>
            <p:ph type="body" idx="1"/>
          </p:nvPr>
        </p:nvSpPr>
        <p:spPr>
          <a:xfrm rot="0">
            <a:off x="677334" y="2160589"/>
            <a:ext cx="8596668" cy="3880773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r>
              <a:rPr altLang="zh-CN" lang="en-US"/>
              <a:t>Click to edit Master text styles</a:t>
            </a:r>
            <a:endParaRPr altLang="zh-CN" lang="en-US"/>
          </a:p>
          <a:p>
            <a:pPr lvl="1"/>
            <a:r>
              <a:rPr altLang="zh-CN" lang="en-US"/>
              <a:t>Second level</a:t>
            </a:r>
            <a:endParaRPr altLang="zh-CN" lang="en-US"/>
          </a:p>
          <a:p>
            <a:pPr lvl="2"/>
            <a:r>
              <a:rPr altLang="zh-CN" lang="en-US"/>
              <a:t>Third level</a:t>
            </a:r>
            <a:endParaRPr altLang="zh-CN" lang="en-US"/>
          </a:p>
          <a:p>
            <a:pPr lvl="3"/>
            <a:r>
              <a:rPr altLang="zh-CN" lang="en-US"/>
              <a:t>Fourth level</a:t>
            </a:r>
            <a:endParaRPr altLang="zh-CN" lang="en-US"/>
          </a:p>
          <a:p>
            <a:pPr lvl="4"/>
            <a:r>
              <a:rPr altLang="zh-CN" lang="en-US"/>
              <a:t>Fifth level</a:t>
            </a:r>
            <a:endParaRPr altLang="en-US" lang="zh-CN"/>
          </a:p>
        </p:txBody>
      </p:sp>
      <p:sp>
        <p:nvSpPr>
          <p:cNvPr id="1048624" name="文本框"/>
          <p:cNvSpPr>
            <a:spLocks noGrp="1"/>
          </p:cNvSpPr>
          <p:nvPr>
            <p:ph type="dt" idx="10"/>
          </p:nvPr>
        </p:nvSpPr>
        <p:spPr>
          <a:xfrm rot="0">
            <a:off x="7205133" y="6041362"/>
            <a:ext cx="911939" cy="365125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ctr" anchorCtr="0" bIns="45720" lIns="91440" rIns="91440" tIns="45720" vert="horz" wrap="square">
            <a:prstTxWarp prst="textNoShape"/>
          </a:bodyPr>
          <a:p>
            <a:pPr algn="r"/>
            <a:endParaRPr altLang="en-US" sz="900" lang="zh-CN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1048625" name="文本框"/>
          <p:cNvSpPr>
            <a:spLocks noGrp="1"/>
          </p:cNvSpPr>
          <p:nvPr>
            <p:ph type="ftr"/>
          </p:nvPr>
        </p:nvSpPr>
        <p:spPr>
          <a:xfrm rot="0">
            <a:off x="677334" y="6041362"/>
            <a:ext cx="6297612" cy="365125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ctr" anchorCtr="0" bIns="45720" lIns="91440" rIns="91440" tIns="45720" vert="horz" wrap="square">
            <a:prstTxWarp prst="textNoShape"/>
          </a:bodyPr>
          <a:p>
            <a:pPr algn="l"/>
            <a:endParaRPr altLang="en-US" sz="900" lang="zh-CN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1048626" name="文本框"/>
          <p:cNvSpPr>
            <a:spLocks noGrp="1"/>
          </p:cNvSpPr>
          <p:nvPr>
            <p:ph type="sldNum"/>
          </p:nvPr>
        </p:nvSpPr>
        <p:spPr>
          <a:xfrm rot="0">
            <a:off x="8590663" y="6041362"/>
            <a:ext cx="683339" cy="365125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ctr" anchorCtr="0" bIns="45720" lIns="91440" rIns="91440" tIns="45720" vert="horz" wrap="square">
            <a:prstTxWarp prst="textNoShape"/>
          </a:bodyPr>
          <a:p>
            <a:pPr algn="r" indent="0" marL="3810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altLang="zh-CN" baseline="0" b="0" cap="none" sz="900" i="0" kern="1200" lang="en-US" spc="10" strike="noStrike" u="none">
                <a:solidFill>
                  <a:schemeClr val="accent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&lt;#&gt;</a:t>
            </a:fld>
            <a:endParaRPr altLang="en-US" sz="900" lang="zh-CN" spc="10">
              <a:solidFill>
                <a:schemeClr val="accent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自定义版式">
    <p:bg>
      <p:bgPr>
        <a:solidFill>
          <a:schemeClr val="bg1"/>
        </a:solidFill>
      </p:bgPr>
    </p:bg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组合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048637" name="直线"/>
            <p:cNvSpPr/>
            <p:nvPr/>
          </p:nvSpPr>
          <p:spPr>
            <a:xfrm rot="0">
              <a:off x="9371012" y="0"/>
              <a:ext cx="1219200" cy="6858000"/>
            </a:xfrm>
            <a:prstGeom prst="line"/>
            <a:noFill/>
            <a:ln w="9525" cap="flat" cmpd="sng">
              <a:solidFill>
                <a:srgbClr val="BFBFBF"/>
              </a:solidFill>
              <a:prstDash val="solid"/>
              <a:round/>
            </a:ln>
          </p:spPr>
        </p:sp>
        <p:sp>
          <p:nvSpPr>
            <p:cNvPr id="1048638" name="直线"/>
            <p:cNvSpPr/>
            <p:nvPr/>
          </p:nvSpPr>
          <p:spPr>
            <a:xfrm rot="0" flipH="1">
              <a:off x="7425267" y="3681413"/>
              <a:ext cx="4763559" cy="3176587"/>
            </a:xfrm>
            <a:prstGeom prst="line"/>
            <a:noFill/>
            <a:ln w="9525" cap="flat" cmpd="sng">
              <a:solidFill>
                <a:srgbClr val="D8D8D8"/>
              </a:solidFill>
              <a:prstDash val="solid"/>
              <a:round/>
            </a:ln>
          </p:spPr>
        </p:sp>
        <p:sp>
          <p:nvSpPr>
            <p:cNvPr id="1048639" name="曲线"/>
            <p:cNvSpPr/>
            <p:nvPr/>
          </p:nvSpPr>
          <p:spPr>
            <a:xfrm rot="0">
              <a:off x="9181476" y="-8467"/>
              <a:ext cx="3007349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14691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4691" y="0"/>
                  </a:lnTo>
                  <a:close/>
                </a:path>
              </a:pathLst>
            </a:custGeom>
            <a:solidFill>
              <a:srgbClr val="D34817">
                <a:alpha val="3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40" name="曲线"/>
            <p:cNvSpPr/>
            <p:nvPr/>
          </p:nvSpPr>
          <p:spPr>
            <a:xfrm rot="0">
              <a:off x="9603442" y="-8467"/>
              <a:ext cx="2588558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009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2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41" name="等腰三角形"/>
            <p:cNvSpPr/>
            <p:nvPr/>
          </p:nvSpPr>
          <p:spPr>
            <a:xfrm rot="0"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rgbClr val="9B2D1F">
                <a:alpha val="72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42" name="曲线"/>
            <p:cNvSpPr/>
            <p:nvPr/>
          </p:nvSpPr>
          <p:spPr>
            <a:xfrm rot="0">
              <a:off x="9334500" y="-8467"/>
              <a:ext cx="2854325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8697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2217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43" name="曲线"/>
            <p:cNvSpPr/>
            <p:nvPr/>
          </p:nvSpPr>
          <p:spPr>
            <a:xfrm rot="0">
              <a:off x="10898729" y="-8467"/>
              <a:ext cx="129009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17073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rgbClr val="EE8D6A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44" name="曲线"/>
            <p:cNvSpPr/>
            <p:nvPr/>
          </p:nvSpPr>
          <p:spPr>
            <a:xfrm rot="0">
              <a:off x="10939000" y="-8467"/>
              <a:ext cx="124982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917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65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45" name="等腰三角形"/>
            <p:cNvSpPr/>
            <p:nvPr/>
          </p:nvSpPr>
          <p:spPr>
            <a:xfrm rot="0">
              <a:off x="10371666" y="3589866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rgbClr val="D34817">
                <a:alpha val="8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46" name="等腰三角形"/>
            <p:cNvSpPr/>
            <p:nvPr/>
          </p:nvSpPr>
          <p:spPr>
            <a:xfrm rot="0">
              <a:off x="0" y="4013200"/>
              <a:ext cx="448732" cy="2844800"/>
            </a:xfrm>
            <a:prstGeom prst="triangle">
              <a:avLst>
                <a:gd name="adj" fmla="val 0"/>
              </a:avLst>
            </a:prstGeom>
            <a:solidFill>
              <a:srgbClr val="D34817">
                <a:alpha val="85000"/>
              </a:srgbClr>
            </a:solidFill>
            <a:ln w="12700" cap="flat" cmpd="sng">
              <a:noFill/>
              <a:prstDash val="solid"/>
              <a:round/>
            </a:ln>
          </p:spPr>
        </p:sp>
      </p:grpSp>
      <p:sp>
        <p:nvSpPr>
          <p:cNvPr id="1048647" name="文本框"/>
          <p:cNvSpPr>
            <a:spLocks noGrp="1"/>
          </p:cNvSpPr>
          <p:nvPr>
            <p:ph type="title"/>
          </p:nvPr>
        </p:nvSpPr>
        <p:spPr>
          <a:xfrm rot="0">
            <a:off x="677334" y="609600"/>
            <a:ext cx="8596668" cy="13208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r>
              <a:rPr altLang="zh-CN" lang="en-US"/>
              <a:t>Click to edit Master title style</a:t>
            </a:r>
            <a:endParaRPr altLang="en-US" lang="zh-CN"/>
          </a:p>
        </p:txBody>
      </p:sp>
      <p:sp>
        <p:nvSpPr>
          <p:cNvPr id="1048648" name="文本框"/>
          <p:cNvSpPr>
            <a:spLocks noGrp="1"/>
          </p:cNvSpPr>
          <p:nvPr>
            <p:ph type="body" idx="1"/>
          </p:nvPr>
        </p:nvSpPr>
        <p:spPr>
          <a:xfrm rot="0">
            <a:off x="677334" y="2160589"/>
            <a:ext cx="4184035" cy="3880772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r>
              <a:rPr altLang="zh-CN" lang="en-US"/>
              <a:t>Click to edit Master text styles</a:t>
            </a:r>
            <a:endParaRPr altLang="zh-CN" lang="en-US"/>
          </a:p>
          <a:p>
            <a:pPr lvl="1"/>
            <a:r>
              <a:rPr altLang="zh-CN" lang="en-US"/>
              <a:t>Second level</a:t>
            </a:r>
            <a:endParaRPr altLang="zh-CN" lang="en-US"/>
          </a:p>
          <a:p>
            <a:pPr lvl="2"/>
            <a:r>
              <a:rPr altLang="zh-CN" lang="en-US"/>
              <a:t>Third level</a:t>
            </a:r>
            <a:endParaRPr altLang="zh-CN" lang="en-US"/>
          </a:p>
          <a:p>
            <a:pPr lvl="3"/>
            <a:r>
              <a:rPr altLang="zh-CN" lang="en-US"/>
              <a:t>Fourth level</a:t>
            </a:r>
            <a:endParaRPr altLang="zh-CN" lang="en-US"/>
          </a:p>
          <a:p>
            <a:pPr lvl="4"/>
            <a:r>
              <a:rPr altLang="zh-CN" lang="en-US"/>
              <a:t>Fifth level</a:t>
            </a:r>
            <a:endParaRPr altLang="en-US" lang="zh-CN"/>
          </a:p>
        </p:txBody>
      </p:sp>
      <p:sp>
        <p:nvSpPr>
          <p:cNvPr id="1048649" name="文本框"/>
          <p:cNvSpPr>
            <a:spLocks noGrp="1"/>
          </p:cNvSpPr>
          <p:nvPr>
            <p:ph type="body" idx="2"/>
          </p:nvPr>
        </p:nvSpPr>
        <p:spPr>
          <a:xfrm rot="0">
            <a:off x="5089970" y="2160589"/>
            <a:ext cx="4184034" cy="3880773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r>
              <a:rPr altLang="zh-CN" lang="en-US"/>
              <a:t>Click to edit Master text styles</a:t>
            </a:r>
            <a:endParaRPr altLang="zh-CN" lang="en-US"/>
          </a:p>
          <a:p>
            <a:pPr lvl="1"/>
            <a:r>
              <a:rPr altLang="zh-CN" lang="en-US"/>
              <a:t>Second level</a:t>
            </a:r>
            <a:endParaRPr altLang="zh-CN" lang="en-US"/>
          </a:p>
          <a:p>
            <a:pPr lvl="2"/>
            <a:r>
              <a:rPr altLang="zh-CN" lang="en-US"/>
              <a:t>Third level</a:t>
            </a:r>
            <a:endParaRPr altLang="zh-CN" lang="en-US"/>
          </a:p>
          <a:p>
            <a:pPr lvl="3"/>
            <a:r>
              <a:rPr altLang="zh-CN" lang="en-US"/>
              <a:t>Fourth level</a:t>
            </a:r>
            <a:endParaRPr altLang="zh-CN" lang="en-US"/>
          </a:p>
          <a:p>
            <a:pPr lvl="4"/>
            <a:r>
              <a:rPr altLang="zh-CN" lang="en-US"/>
              <a:t>Fifth level</a:t>
            </a:r>
            <a:endParaRPr altLang="en-US" lang="zh-CN"/>
          </a:p>
        </p:txBody>
      </p:sp>
      <p:sp>
        <p:nvSpPr>
          <p:cNvPr id="1048650" name="文本框"/>
          <p:cNvSpPr>
            <a:spLocks noGrp="1"/>
          </p:cNvSpPr>
          <p:nvPr>
            <p:ph type="dt" idx="10"/>
          </p:nvPr>
        </p:nvSpPr>
        <p:spPr>
          <a:xfrm rot="0">
            <a:off x="7205133" y="6041362"/>
            <a:ext cx="911939" cy="365125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ctr" anchorCtr="0" bIns="45720" lIns="91440" rIns="91440" tIns="45720" vert="horz" wrap="square">
            <a:prstTxWarp prst="textNoShape"/>
          </a:bodyPr>
          <a:p>
            <a:pPr algn="r"/>
            <a:endParaRPr altLang="en-US" sz="900" lang="zh-CN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1048651" name="文本框"/>
          <p:cNvSpPr>
            <a:spLocks noGrp="1"/>
          </p:cNvSpPr>
          <p:nvPr>
            <p:ph type="ftr"/>
          </p:nvPr>
        </p:nvSpPr>
        <p:spPr>
          <a:xfrm rot="0">
            <a:off x="677334" y="6041362"/>
            <a:ext cx="6297612" cy="365125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ctr" anchorCtr="0" bIns="45720" lIns="91440" rIns="91440" tIns="45720" vert="horz" wrap="square">
            <a:prstTxWarp prst="textNoShape"/>
          </a:bodyPr>
          <a:p>
            <a:pPr algn="l"/>
            <a:endParaRPr altLang="en-US" sz="900" lang="zh-CN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1048652" name="文本框"/>
          <p:cNvSpPr>
            <a:spLocks noGrp="1"/>
          </p:cNvSpPr>
          <p:nvPr>
            <p:ph type="sldNum"/>
          </p:nvPr>
        </p:nvSpPr>
        <p:spPr>
          <a:xfrm rot="0">
            <a:off x="8590663" y="6041362"/>
            <a:ext cx="683339" cy="365125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ctr" anchorCtr="0" bIns="45720" lIns="91440" rIns="91440" tIns="45720" vert="horz" wrap="square">
            <a:prstTxWarp prst="textNoShape"/>
          </a:bodyPr>
          <a:p>
            <a:pPr algn="r" indent="0" marL="3810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altLang="zh-CN" baseline="0" b="0" cap="none" sz="900" i="0" kern="1200" lang="en-US" spc="10" strike="noStrike" u="none">
                <a:solidFill>
                  <a:schemeClr val="accent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&lt;#&gt;</a:t>
            </a:fld>
            <a:endParaRPr altLang="en-US" sz="900" lang="zh-CN" spc="10">
              <a:solidFill>
                <a:schemeClr val="accent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自定义版式">
    <p:bg>
      <p:bgPr>
        <a:solidFill>
          <a:schemeClr val="bg1"/>
        </a:solidFill>
      </p:bgPr>
    </p:bg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组合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048662" name="直线"/>
            <p:cNvSpPr/>
            <p:nvPr/>
          </p:nvSpPr>
          <p:spPr>
            <a:xfrm rot="0">
              <a:off x="9371012" y="0"/>
              <a:ext cx="1219200" cy="6858000"/>
            </a:xfrm>
            <a:prstGeom prst="line"/>
            <a:noFill/>
            <a:ln w="9525" cap="flat" cmpd="sng">
              <a:solidFill>
                <a:srgbClr val="BFBFBF"/>
              </a:solidFill>
              <a:prstDash val="solid"/>
              <a:round/>
            </a:ln>
          </p:spPr>
        </p:sp>
        <p:sp>
          <p:nvSpPr>
            <p:cNvPr id="1048663" name="直线"/>
            <p:cNvSpPr/>
            <p:nvPr/>
          </p:nvSpPr>
          <p:spPr>
            <a:xfrm rot="0" flipH="1">
              <a:off x="7425267" y="3681413"/>
              <a:ext cx="4763559" cy="3176587"/>
            </a:xfrm>
            <a:prstGeom prst="line"/>
            <a:noFill/>
            <a:ln w="9525" cap="flat" cmpd="sng">
              <a:solidFill>
                <a:srgbClr val="D8D8D8"/>
              </a:solidFill>
              <a:prstDash val="solid"/>
              <a:round/>
            </a:ln>
          </p:spPr>
        </p:sp>
        <p:sp>
          <p:nvSpPr>
            <p:cNvPr id="1048664" name="曲线"/>
            <p:cNvSpPr/>
            <p:nvPr/>
          </p:nvSpPr>
          <p:spPr>
            <a:xfrm rot="0">
              <a:off x="9181476" y="-8467"/>
              <a:ext cx="3007349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14691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4691" y="0"/>
                  </a:lnTo>
                  <a:close/>
                </a:path>
              </a:pathLst>
            </a:custGeom>
            <a:solidFill>
              <a:srgbClr val="D34817">
                <a:alpha val="3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65" name="曲线"/>
            <p:cNvSpPr/>
            <p:nvPr/>
          </p:nvSpPr>
          <p:spPr>
            <a:xfrm rot="0">
              <a:off x="9603442" y="-8467"/>
              <a:ext cx="2588558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009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2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66" name="等腰三角形"/>
            <p:cNvSpPr/>
            <p:nvPr/>
          </p:nvSpPr>
          <p:spPr>
            <a:xfrm rot="0"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rgbClr val="9B2D1F">
                <a:alpha val="72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67" name="曲线"/>
            <p:cNvSpPr/>
            <p:nvPr/>
          </p:nvSpPr>
          <p:spPr>
            <a:xfrm rot="0">
              <a:off x="9334500" y="-8467"/>
              <a:ext cx="2854325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8697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2217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68" name="曲线"/>
            <p:cNvSpPr/>
            <p:nvPr/>
          </p:nvSpPr>
          <p:spPr>
            <a:xfrm rot="0">
              <a:off x="10898729" y="-8467"/>
              <a:ext cx="129009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17073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rgbClr val="EE8D6A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69" name="曲线"/>
            <p:cNvSpPr/>
            <p:nvPr/>
          </p:nvSpPr>
          <p:spPr>
            <a:xfrm rot="0">
              <a:off x="10939000" y="-8467"/>
              <a:ext cx="124982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917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65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70" name="等腰三角形"/>
            <p:cNvSpPr/>
            <p:nvPr/>
          </p:nvSpPr>
          <p:spPr>
            <a:xfrm rot="0">
              <a:off x="10371666" y="3589866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rgbClr val="D34817">
                <a:alpha val="8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71" name="等腰三角形"/>
            <p:cNvSpPr/>
            <p:nvPr/>
          </p:nvSpPr>
          <p:spPr>
            <a:xfrm rot="0">
              <a:off x="0" y="4013200"/>
              <a:ext cx="448732" cy="2844800"/>
            </a:xfrm>
            <a:prstGeom prst="triangle">
              <a:avLst>
                <a:gd name="adj" fmla="val 0"/>
              </a:avLst>
            </a:prstGeom>
            <a:solidFill>
              <a:srgbClr val="D34817">
                <a:alpha val="85000"/>
              </a:srgbClr>
            </a:solidFill>
            <a:ln w="12700" cap="flat" cmpd="sng">
              <a:noFill/>
              <a:prstDash val="solid"/>
              <a:round/>
            </a:ln>
          </p:spPr>
        </p:sp>
      </p:grpSp>
      <p:sp>
        <p:nvSpPr>
          <p:cNvPr id="1048672" name="文本框"/>
          <p:cNvSpPr>
            <a:spLocks noGrp="1"/>
          </p:cNvSpPr>
          <p:nvPr>
            <p:ph type="title"/>
          </p:nvPr>
        </p:nvSpPr>
        <p:spPr>
          <a:xfrm rot="0">
            <a:off x="677334" y="609600"/>
            <a:ext cx="8596668" cy="13208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r>
              <a:rPr altLang="zh-CN" lang="en-US"/>
              <a:t>Click to edit Master title style</a:t>
            </a:r>
            <a:endParaRPr altLang="en-US" lang="zh-CN"/>
          </a:p>
        </p:txBody>
      </p:sp>
      <p:sp>
        <p:nvSpPr>
          <p:cNvPr id="1048673" name="文本框"/>
          <p:cNvSpPr>
            <a:spLocks noGrp="1"/>
          </p:cNvSpPr>
          <p:nvPr>
            <p:ph type="dt" idx="10"/>
          </p:nvPr>
        </p:nvSpPr>
        <p:spPr>
          <a:xfrm rot="0">
            <a:off x="7205133" y="6041362"/>
            <a:ext cx="911939" cy="365125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ctr" anchorCtr="0" bIns="45720" lIns="91440" rIns="91440" tIns="45720" vert="horz" wrap="square">
            <a:prstTxWarp prst="textNoShape"/>
          </a:bodyPr>
          <a:p>
            <a:pPr algn="r"/>
            <a:endParaRPr altLang="en-US" sz="900" lang="zh-CN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1048674" name="文本框"/>
          <p:cNvSpPr>
            <a:spLocks noGrp="1"/>
          </p:cNvSpPr>
          <p:nvPr>
            <p:ph type="ftr"/>
          </p:nvPr>
        </p:nvSpPr>
        <p:spPr>
          <a:xfrm rot="0">
            <a:off x="677334" y="6041362"/>
            <a:ext cx="6297612" cy="365125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ctr" anchorCtr="0" bIns="45720" lIns="91440" rIns="91440" tIns="45720" vert="horz" wrap="square">
            <a:prstTxWarp prst="textNoShape"/>
          </a:bodyPr>
          <a:p>
            <a:pPr algn="l"/>
            <a:endParaRPr altLang="en-US" sz="900" lang="zh-CN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1048675" name="文本框"/>
          <p:cNvSpPr>
            <a:spLocks noGrp="1"/>
          </p:cNvSpPr>
          <p:nvPr>
            <p:ph type="sldNum"/>
          </p:nvPr>
        </p:nvSpPr>
        <p:spPr>
          <a:xfrm rot="0">
            <a:off x="8590663" y="6041362"/>
            <a:ext cx="683339" cy="365125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ctr" anchorCtr="0" bIns="45720" lIns="91440" rIns="91440" tIns="45720" vert="horz" wrap="square">
            <a:prstTxWarp prst="textNoShape"/>
          </a:bodyPr>
          <a:p>
            <a:pPr algn="r" indent="0" marL="3810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altLang="zh-CN" baseline="0" b="0" cap="none" sz="900" i="0" kern="1200" lang="en-US" spc="10" strike="noStrike" u="none">
                <a:solidFill>
                  <a:schemeClr val="accent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&lt;#&gt;</a:t>
            </a:fld>
            <a:endParaRPr altLang="en-US" sz="900" lang="zh-CN" spc="10">
              <a:solidFill>
                <a:schemeClr val="accent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自定义版式">
    <p:bg>
      <p:bgPr>
        <a:solidFill>
          <a:schemeClr val="bg1"/>
        </a:solidFill>
      </p:bgPr>
    </p:bg>
    <p:spTree>
      <p:nvGrpSpPr>
        <p:cNvPr id="5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组合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048689" name="直线"/>
            <p:cNvSpPr/>
            <p:nvPr/>
          </p:nvSpPr>
          <p:spPr>
            <a:xfrm rot="0">
              <a:off x="9371012" y="0"/>
              <a:ext cx="1219200" cy="6858000"/>
            </a:xfrm>
            <a:prstGeom prst="line"/>
            <a:noFill/>
            <a:ln w="9525" cap="flat" cmpd="sng">
              <a:solidFill>
                <a:srgbClr val="BFBFBF"/>
              </a:solidFill>
              <a:prstDash val="solid"/>
              <a:round/>
            </a:ln>
          </p:spPr>
        </p:sp>
        <p:sp>
          <p:nvSpPr>
            <p:cNvPr id="1048690" name="直线"/>
            <p:cNvSpPr/>
            <p:nvPr/>
          </p:nvSpPr>
          <p:spPr>
            <a:xfrm rot="0" flipH="1">
              <a:off x="7425267" y="3681413"/>
              <a:ext cx="4763559" cy="3176587"/>
            </a:xfrm>
            <a:prstGeom prst="line"/>
            <a:noFill/>
            <a:ln w="9525" cap="flat" cmpd="sng">
              <a:solidFill>
                <a:srgbClr val="D8D8D8"/>
              </a:solidFill>
              <a:prstDash val="solid"/>
              <a:round/>
            </a:ln>
          </p:spPr>
        </p:sp>
        <p:sp>
          <p:nvSpPr>
            <p:cNvPr id="1048691" name="曲线"/>
            <p:cNvSpPr/>
            <p:nvPr/>
          </p:nvSpPr>
          <p:spPr>
            <a:xfrm rot="0">
              <a:off x="9181476" y="-8467"/>
              <a:ext cx="3007349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14691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4691" y="0"/>
                  </a:lnTo>
                  <a:close/>
                </a:path>
              </a:pathLst>
            </a:custGeom>
            <a:solidFill>
              <a:srgbClr val="D34817">
                <a:alpha val="3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92" name="曲线"/>
            <p:cNvSpPr/>
            <p:nvPr/>
          </p:nvSpPr>
          <p:spPr>
            <a:xfrm rot="0">
              <a:off x="9603442" y="-8467"/>
              <a:ext cx="2588558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009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2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93" name="等腰三角形"/>
            <p:cNvSpPr/>
            <p:nvPr/>
          </p:nvSpPr>
          <p:spPr>
            <a:xfrm rot="0"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rgbClr val="9B2D1F">
                <a:alpha val="72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94" name="曲线"/>
            <p:cNvSpPr/>
            <p:nvPr/>
          </p:nvSpPr>
          <p:spPr>
            <a:xfrm rot="0">
              <a:off x="9334500" y="-8467"/>
              <a:ext cx="2854325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8697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2217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95" name="曲线"/>
            <p:cNvSpPr/>
            <p:nvPr/>
          </p:nvSpPr>
          <p:spPr>
            <a:xfrm rot="0">
              <a:off x="10898729" y="-8467"/>
              <a:ext cx="129009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17073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rgbClr val="EE8D6A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96" name="曲线"/>
            <p:cNvSpPr/>
            <p:nvPr/>
          </p:nvSpPr>
          <p:spPr>
            <a:xfrm rot="0">
              <a:off x="10939000" y="-8467"/>
              <a:ext cx="124982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917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65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97" name="等腰三角形"/>
            <p:cNvSpPr/>
            <p:nvPr/>
          </p:nvSpPr>
          <p:spPr>
            <a:xfrm rot="0">
              <a:off x="10371666" y="3589866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rgbClr val="D34817">
                <a:alpha val="8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98" name="等腰三角形"/>
            <p:cNvSpPr/>
            <p:nvPr/>
          </p:nvSpPr>
          <p:spPr>
            <a:xfrm rot="0">
              <a:off x="0" y="4013200"/>
              <a:ext cx="448732" cy="2844800"/>
            </a:xfrm>
            <a:prstGeom prst="triangle">
              <a:avLst>
                <a:gd name="adj" fmla="val 0"/>
              </a:avLst>
            </a:prstGeom>
            <a:solidFill>
              <a:srgbClr val="D34817">
                <a:alpha val="85000"/>
              </a:srgbClr>
            </a:solidFill>
            <a:ln w="12700" cap="flat" cmpd="sng">
              <a:noFill/>
              <a:prstDash val="solid"/>
              <a:round/>
            </a:ln>
          </p:spPr>
        </p:sp>
      </p:grpSp>
      <p:sp>
        <p:nvSpPr>
          <p:cNvPr id="1048699" name="文本框"/>
          <p:cNvSpPr>
            <a:spLocks noGrp="1"/>
          </p:cNvSpPr>
          <p:nvPr>
            <p:ph type="title"/>
          </p:nvPr>
        </p:nvSpPr>
        <p:spPr>
          <a:xfrm rot="0">
            <a:off x="677334" y="1498604"/>
            <a:ext cx="3854528" cy="1278466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r>
              <a:rPr altLang="zh-CN" sz="2000" lang="en-US"/>
              <a:t>Click to edit Master title style</a:t>
            </a:r>
            <a:endParaRPr altLang="en-US" sz="2000" lang="zh-CN"/>
          </a:p>
        </p:txBody>
      </p:sp>
      <p:sp>
        <p:nvSpPr>
          <p:cNvPr id="1048700" name="文本框"/>
          <p:cNvSpPr>
            <a:spLocks noGrp="1"/>
          </p:cNvSpPr>
          <p:nvPr>
            <p:ph type="body" idx="1"/>
          </p:nvPr>
        </p:nvSpPr>
        <p:spPr>
          <a:xfrm rot="0">
            <a:off x="4760461" y="514924"/>
            <a:ext cx="4513541" cy="55264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r>
              <a:rPr altLang="zh-CN" lang="en-US"/>
              <a:t>Click to edit Master text styles</a:t>
            </a:r>
            <a:endParaRPr altLang="zh-CN" lang="en-US"/>
          </a:p>
          <a:p>
            <a:pPr lvl="1"/>
            <a:r>
              <a:rPr altLang="zh-CN" lang="en-US"/>
              <a:t>Second level</a:t>
            </a:r>
            <a:endParaRPr altLang="zh-CN" lang="en-US"/>
          </a:p>
          <a:p>
            <a:pPr lvl="2"/>
            <a:r>
              <a:rPr altLang="zh-CN" lang="en-US"/>
              <a:t>Third level</a:t>
            </a:r>
            <a:endParaRPr altLang="zh-CN" lang="en-US"/>
          </a:p>
          <a:p>
            <a:pPr lvl="3"/>
            <a:r>
              <a:rPr altLang="zh-CN" lang="en-US"/>
              <a:t>Fourth level</a:t>
            </a:r>
            <a:endParaRPr altLang="zh-CN" lang="en-US"/>
          </a:p>
          <a:p>
            <a:pPr lvl="4"/>
            <a:r>
              <a:rPr altLang="zh-CN" lang="en-US"/>
              <a:t>Fifth level</a:t>
            </a:r>
            <a:endParaRPr altLang="en-US" lang="zh-CN"/>
          </a:p>
        </p:txBody>
      </p:sp>
      <p:sp>
        <p:nvSpPr>
          <p:cNvPr id="1048701" name="文本框"/>
          <p:cNvSpPr>
            <a:spLocks noGrp="1"/>
          </p:cNvSpPr>
          <p:nvPr>
            <p:ph type="body" idx="2"/>
          </p:nvPr>
        </p:nvSpPr>
        <p:spPr>
          <a:xfrm rot="0">
            <a:off x="677334" y="2777069"/>
            <a:ext cx="3854528" cy="2584448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indent="0" marL="0">
              <a:buNone/>
            </a:pPr>
            <a:r>
              <a:rPr altLang="zh-CN" sz="1400" lang="en-US"/>
              <a:t>Click to edit Master text styles</a:t>
            </a:r>
            <a:endParaRPr altLang="en-US" sz="1400" lang="zh-CN"/>
          </a:p>
        </p:txBody>
      </p:sp>
      <p:sp>
        <p:nvSpPr>
          <p:cNvPr id="1048702" name="文本框"/>
          <p:cNvSpPr>
            <a:spLocks noGrp="1"/>
          </p:cNvSpPr>
          <p:nvPr>
            <p:ph type="dt" idx="10"/>
          </p:nvPr>
        </p:nvSpPr>
        <p:spPr>
          <a:xfrm rot="0">
            <a:off x="7205133" y="6041362"/>
            <a:ext cx="911939" cy="365125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ctr" anchorCtr="0" bIns="45720" lIns="91440" rIns="91440" tIns="45720" vert="horz" wrap="square">
            <a:prstTxWarp prst="textNoShape"/>
          </a:bodyPr>
          <a:p>
            <a:pPr algn="r"/>
            <a:endParaRPr altLang="en-US" sz="900" lang="zh-CN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1048703" name="文本框"/>
          <p:cNvSpPr>
            <a:spLocks noGrp="1"/>
          </p:cNvSpPr>
          <p:nvPr>
            <p:ph type="ftr"/>
          </p:nvPr>
        </p:nvSpPr>
        <p:spPr>
          <a:xfrm rot="0">
            <a:off x="677334" y="6041362"/>
            <a:ext cx="6297612" cy="365125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ctr" anchorCtr="0" bIns="45720" lIns="91440" rIns="91440" tIns="45720" vert="horz" wrap="square">
            <a:prstTxWarp prst="textNoShape"/>
          </a:bodyPr>
          <a:p>
            <a:pPr algn="l"/>
            <a:endParaRPr altLang="en-US" sz="900" lang="zh-CN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1048704" name="文本框"/>
          <p:cNvSpPr>
            <a:spLocks noGrp="1"/>
          </p:cNvSpPr>
          <p:nvPr>
            <p:ph type="sldNum"/>
          </p:nvPr>
        </p:nvSpPr>
        <p:spPr>
          <a:xfrm rot="0">
            <a:off x="8590663" y="6041362"/>
            <a:ext cx="683339" cy="365125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ctr" anchorCtr="0" bIns="45720" lIns="91440" rIns="91440" tIns="45720" vert="horz" wrap="square">
            <a:prstTxWarp prst="textNoShape"/>
          </a:bodyPr>
          <a:p>
            <a:pPr algn="r" indent="0" marL="3810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altLang="zh-CN" baseline="0" b="0" cap="none" sz="900" i="0" kern="1200" lang="en-US" spc="10" strike="noStrike" u="none">
                <a:solidFill>
                  <a:schemeClr val="accent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&lt;#&gt;</a:t>
            </a:fld>
            <a:endParaRPr altLang="en-US" sz="900" lang="zh-CN" spc="10">
              <a:solidFill>
                <a:schemeClr val="accent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标题和内容">
    <p:spTree>
      <p:nvGrpSpPr>
        <p:cNvPr id="8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9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70" name="文本框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71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72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73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节标题">
    <p:spTree>
      <p:nvGrpSpPr>
        <p:cNvPr id="8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3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b="1" cap="all" sz="4000"/>
            </a:lvl1pPr>
          </a:lstStyle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54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/>
            </a:lvl1pPr>
            <a:lvl2pPr indent="0" marL="457200">
              <a:buNone/>
              <a:defRPr sz="1800"/>
            </a:lvl2pPr>
            <a:lvl3pPr indent="0" marL="914400">
              <a:buNone/>
              <a:defRPr sz="1600"/>
            </a:lvl3pPr>
            <a:lvl4pPr indent="0" marL="1371600">
              <a:buNone/>
              <a:defRPr sz="1400"/>
            </a:lvl4pPr>
            <a:lvl5pPr indent="0" marL="1828800">
              <a:buNone/>
              <a:defRPr sz="1400"/>
            </a:lvl5pPr>
            <a:lvl6pPr indent="0" marL="2286000">
              <a:buNone/>
              <a:defRPr sz="1400"/>
            </a:lvl6pPr>
            <a:lvl7pPr indent="0" marL="2743200">
              <a:buNone/>
              <a:defRPr sz="1400"/>
            </a:lvl7pPr>
            <a:lvl8pPr indent="0" marL="3200400">
              <a:buNone/>
              <a:defRPr sz="1400"/>
            </a:lvl8pPr>
            <a:lvl9pPr indent="0" marL="3657600">
              <a:buNone/>
              <a:defRPr sz="14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75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5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5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两栏内容">
    <p:spTree>
      <p:nvGrpSpPr>
        <p:cNvPr id="8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9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80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81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8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8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8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比较">
    <p:spTree>
      <p:nvGrpSpPr>
        <p:cNvPr id="8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8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59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760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61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762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6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6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6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仅标题">
    <p:spTree>
      <p:nvGrpSpPr>
        <p:cNvPr id="7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8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39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40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41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空白">
    <p:spTree>
      <p:nvGrpSpPr>
        <p:cNvPr id="8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6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67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68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内容与标题">
    <p:spTree>
      <p:nvGrpSpPr>
        <p:cNvPr id="8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5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86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87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788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89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90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图片与标题">
    <p:spTree>
      <p:nvGrpSpPr>
        <p:cNvPr id="8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7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48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altLang="en-US" lang="zh-CN"/>
          </a:p>
        </p:txBody>
      </p:sp>
      <p:sp>
        <p:nvSpPr>
          <p:cNvPr id="1048749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750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51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52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048576" name="直线"/>
            <p:cNvSpPr/>
            <p:nvPr/>
          </p:nvSpPr>
          <p:spPr>
            <a:xfrm rot="0">
              <a:off x="9371012" y="0"/>
              <a:ext cx="1219200" cy="6858000"/>
            </a:xfrm>
            <a:prstGeom prst="line"/>
            <a:noFill/>
            <a:ln w="9525" cap="flat" cmpd="sng">
              <a:solidFill>
                <a:srgbClr val="BFBFBF"/>
              </a:solidFill>
              <a:prstDash val="solid"/>
              <a:round/>
            </a:ln>
          </p:spPr>
        </p:sp>
        <p:sp>
          <p:nvSpPr>
            <p:cNvPr id="1048577" name="直线"/>
            <p:cNvSpPr/>
            <p:nvPr/>
          </p:nvSpPr>
          <p:spPr>
            <a:xfrm rot="0" flipH="1">
              <a:off x="7425267" y="3681413"/>
              <a:ext cx="4763559" cy="3176587"/>
            </a:xfrm>
            <a:prstGeom prst="line"/>
            <a:noFill/>
            <a:ln w="9525" cap="flat" cmpd="sng">
              <a:solidFill>
                <a:srgbClr val="D8D8D8"/>
              </a:solidFill>
              <a:prstDash val="solid"/>
              <a:round/>
            </a:ln>
          </p:spPr>
        </p:sp>
        <p:sp>
          <p:nvSpPr>
            <p:cNvPr id="1048578" name="曲线"/>
            <p:cNvSpPr/>
            <p:nvPr/>
          </p:nvSpPr>
          <p:spPr>
            <a:xfrm rot="0">
              <a:off x="9181476" y="-8467"/>
              <a:ext cx="3007349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14691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4691" y="0"/>
                  </a:lnTo>
                  <a:close/>
                </a:path>
              </a:pathLst>
            </a:custGeom>
            <a:solidFill>
              <a:srgbClr val="D34817">
                <a:alpha val="3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579" name="曲线"/>
            <p:cNvSpPr/>
            <p:nvPr/>
          </p:nvSpPr>
          <p:spPr>
            <a:xfrm rot="0">
              <a:off x="9603442" y="-8467"/>
              <a:ext cx="2588558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009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2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580" name="等腰三角形"/>
            <p:cNvSpPr/>
            <p:nvPr/>
          </p:nvSpPr>
          <p:spPr>
            <a:xfrm rot="0"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rgbClr val="9B2D1F">
                <a:alpha val="72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581" name="曲线"/>
            <p:cNvSpPr/>
            <p:nvPr/>
          </p:nvSpPr>
          <p:spPr>
            <a:xfrm rot="0">
              <a:off x="9334500" y="-8467"/>
              <a:ext cx="2854325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8697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2217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582" name="曲线"/>
            <p:cNvSpPr/>
            <p:nvPr/>
          </p:nvSpPr>
          <p:spPr>
            <a:xfrm rot="0">
              <a:off x="10898729" y="-8467"/>
              <a:ext cx="129009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17073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rgbClr val="EE8D6A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583" name="曲线"/>
            <p:cNvSpPr/>
            <p:nvPr/>
          </p:nvSpPr>
          <p:spPr>
            <a:xfrm rot="0">
              <a:off x="10939000" y="-8467"/>
              <a:ext cx="124982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917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65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584" name="等腰三角形"/>
            <p:cNvSpPr/>
            <p:nvPr/>
          </p:nvSpPr>
          <p:spPr>
            <a:xfrm rot="0">
              <a:off x="10371666" y="3589866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rgbClr val="D34817">
                <a:alpha val="8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585" name="等腰三角形"/>
            <p:cNvSpPr/>
            <p:nvPr/>
          </p:nvSpPr>
          <p:spPr>
            <a:xfrm rot="0">
              <a:off x="0" y="4013200"/>
              <a:ext cx="448732" cy="2844800"/>
            </a:xfrm>
            <a:prstGeom prst="triangle">
              <a:avLst>
                <a:gd name="adj" fmla="val 0"/>
              </a:avLst>
            </a:prstGeom>
            <a:solidFill>
              <a:srgbClr val="D34817">
                <a:alpha val="85000"/>
              </a:srgbClr>
            </a:solidFill>
            <a:ln w="12700" cap="flat" cmpd="sng">
              <a:noFill/>
              <a:prstDash val="solid"/>
              <a:round/>
            </a:ln>
          </p:spPr>
        </p:sp>
      </p:grpSp>
      <p:sp>
        <p:nvSpPr>
          <p:cNvPr id="1048586" name="文本框"/>
          <p:cNvSpPr>
            <a:spLocks noGrp="1"/>
          </p:cNvSpPr>
          <p:nvPr>
            <p:ph type="title"/>
          </p:nvPr>
        </p:nvSpPr>
        <p:spPr>
          <a:xfrm rot="0">
            <a:off x="677334" y="609600"/>
            <a:ext cx="8596668" cy="13208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r>
              <a:rPr altLang="zh-CN" lang="en-US"/>
              <a:t>Click to edit Master title style</a:t>
            </a:r>
            <a:endParaRPr altLang="en-US" lang="zh-CN"/>
          </a:p>
        </p:txBody>
      </p:sp>
      <p:sp>
        <p:nvSpPr>
          <p:cNvPr id="1048587" name="文本框"/>
          <p:cNvSpPr>
            <a:spLocks noGrp="1"/>
          </p:cNvSpPr>
          <p:nvPr>
            <p:ph type="body" idx="1"/>
          </p:nvPr>
        </p:nvSpPr>
        <p:spPr>
          <a:xfrm rot="0">
            <a:off x="677334" y="2160589"/>
            <a:ext cx="8596668" cy="3880773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r>
              <a:rPr altLang="zh-CN" lang="en-US"/>
              <a:t>Click to edit Master text styles</a:t>
            </a:r>
            <a:endParaRPr altLang="zh-CN" lang="en-US"/>
          </a:p>
          <a:p>
            <a:pPr lvl="1"/>
            <a:r>
              <a:rPr altLang="zh-CN" lang="en-US"/>
              <a:t>Second level</a:t>
            </a:r>
            <a:endParaRPr altLang="zh-CN" lang="en-US"/>
          </a:p>
          <a:p>
            <a:pPr lvl="2"/>
            <a:r>
              <a:rPr altLang="zh-CN" lang="en-US"/>
              <a:t>Third level</a:t>
            </a:r>
            <a:endParaRPr altLang="zh-CN" lang="en-US"/>
          </a:p>
          <a:p>
            <a:pPr lvl="3"/>
            <a:r>
              <a:rPr altLang="zh-CN" lang="en-US"/>
              <a:t>Fourth level</a:t>
            </a:r>
            <a:endParaRPr altLang="zh-CN" lang="en-US"/>
          </a:p>
          <a:p>
            <a:pPr lvl="4"/>
            <a:r>
              <a:rPr altLang="zh-CN" lang="en-US"/>
              <a:t>Fifth level</a:t>
            </a:r>
            <a:endParaRPr altLang="en-US" lang="zh-CN"/>
          </a:p>
        </p:txBody>
      </p:sp>
      <p:sp>
        <p:nvSpPr>
          <p:cNvPr id="1048588" name="文本框"/>
          <p:cNvSpPr>
            <a:spLocks noGrp="1"/>
          </p:cNvSpPr>
          <p:nvPr>
            <p:ph type="dt" idx="2"/>
          </p:nvPr>
        </p:nvSpPr>
        <p:spPr>
          <a:xfrm rot="0">
            <a:off x="7205133" y="6041362"/>
            <a:ext cx="911939" cy="36512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ctr" anchorCtr="0" bIns="45720" lIns="91440" rIns="91440" tIns="45720" vert="horz" wrap="square">
            <a:prstTxWarp prst="textNoShape"/>
          </a:bodyPr>
          <a:p>
            <a:pPr algn="r"/>
            <a:fld id="{CAD2D6BD-DE1B-4B5F-8B41-2702339687B9}" type="datetime1">
              <a:rPr altLang="zh-CN" sz="900" lang="en-US">
                <a:solidFill>
                  <a:srgbClr val="898989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9/12/2024</a:t>
            </a:fld>
            <a:endParaRPr altLang="en-US" sz="900" lang="zh-CN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1048589" name="文本框"/>
          <p:cNvSpPr>
            <a:spLocks noGrp="1"/>
          </p:cNvSpPr>
          <p:nvPr>
            <p:ph type="ftr" idx="3"/>
          </p:nvPr>
        </p:nvSpPr>
        <p:spPr>
          <a:xfrm rot="0">
            <a:off x="677334" y="6041362"/>
            <a:ext cx="6297612" cy="36512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ctr" anchorCtr="0" bIns="45720" lIns="91440" rIns="91440" tIns="45720" vert="horz" wrap="square">
            <a:prstTxWarp prst="textNoShape"/>
          </a:bodyPr>
          <a:p>
            <a:pPr algn="l"/>
            <a:endParaRPr altLang="en-US" sz="900" lang="zh-CN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1048590" name="文本框"/>
          <p:cNvSpPr>
            <a:spLocks noGrp="1"/>
          </p:cNvSpPr>
          <p:nvPr>
            <p:ph type="sldNum" idx="4"/>
          </p:nvPr>
        </p:nvSpPr>
        <p:spPr>
          <a:xfrm rot="0">
            <a:off x="8590663" y="6041362"/>
            <a:ext cx="683339" cy="36512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ctr" anchorCtr="0" bIns="45720" lIns="91440" rIns="91440" tIns="45720" vert="horz" wrap="square">
            <a:prstTxWarp prst="textNoShape"/>
          </a:bodyPr>
          <a:p>
            <a:pPr algn="r" indent="0" marL="3810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altLang="zh-CN" baseline="0" b="0" cap="none" sz="900" i="0" kern="1200" lang="en-US" spc="10" strike="noStrike" u="none">
                <a:solidFill>
                  <a:schemeClr val="accent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&lt;#&gt;</a:t>
            </a:fld>
            <a:endParaRPr altLang="en-US" sz="900" lang="zh-CN" spc="10">
              <a:solidFill>
                <a:schemeClr val="accent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dt="0" ftr="0" hdr="0" sldNum="0"/>
  <p:txStyles>
    <p:titleStyle>
      <a:lvl1pPr algn="l" defTabSz="914400" eaLnBrk="1" fontAlgn="auto" hangingPunct="1" latinLnBrk="0">
        <a:spcBef>
          <a:spcPts val="0"/>
        </a:spcBef>
        <a:buNone/>
        <a:defRPr sz="3600" kern="1200">
          <a:solidFill>
            <a:schemeClr val="accent1"/>
          </a:solidFill>
          <a:latin typeface="Trebuchet MS" pitchFamily="0" charset="0"/>
          <a:ea typeface="方正姚体" pitchFamily="0" charset="0"/>
          <a:cs typeface="Trebuchet MS" pitchFamily="0" charset="0"/>
        </a:defRPr>
      </a:lvl1pPr>
    </p:titleStyle>
    <p:bodyStyle>
      <a:lvl1pPr algn="l" defTabSz="914400" eaLnBrk="1" fontAlgn="auto" hangingPunct="1" indent="-342900" latinLnBrk="0" marL="34290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800" kern="1200">
          <a:solidFill>
            <a:srgbClr val="404040"/>
          </a:solidFill>
          <a:latin typeface="Trebuchet MS" pitchFamily="0" charset="0"/>
          <a:ea typeface="华文新魏" pitchFamily="0" charset="0"/>
          <a:cs typeface="Trebuchet MS" pitchFamily="0" charset="0"/>
        </a:defRPr>
      </a:lvl1pPr>
      <a:lvl2pPr algn="l" defTabSz="914400" eaLnBrk="1" fontAlgn="auto" hangingPunct="1" indent="-285750" latinLnBrk="0" marL="74295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600" kern="1200">
          <a:solidFill>
            <a:srgbClr val="404040"/>
          </a:solidFill>
          <a:latin typeface="Trebuchet MS" pitchFamily="0" charset="0"/>
          <a:ea typeface="华文新魏" pitchFamily="0" charset="0"/>
          <a:cs typeface="Trebuchet MS" pitchFamily="0" charset="0"/>
        </a:defRPr>
      </a:lvl2pPr>
      <a:lvl3pPr algn="l" defTabSz="914400" eaLnBrk="1" fontAlgn="auto" hangingPunct="1" indent="-228600" latinLnBrk="0" marL="114300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400" kern="1200">
          <a:solidFill>
            <a:srgbClr val="404040"/>
          </a:solidFill>
          <a:latin typeface="Trebuchet MS" pitchFamily="0" charset="0"/>
          <a:ea typeface="华文新魏" pitchFamily="0" charset="0"/>
          <a:cs typeface="Trebuchet MS" pitchFamily="0" charset="0"/>
        </a:defRPr>
      </a:lvl3pPr>
      <a:lvl4pPr algn="l" defTabSz="914400" eaLnBrk="1" fontAlgn="auto" hangingPunct="1" indent="-228600" latinLnBrk="0" marL="160020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200" kern="1200">
          <a:solidFill>
            <a:srgbClr val="404040"/>
          </a:solidFill>
          <a:latin typeface="Trebuchet MS" pitchFamily="0" charset="0"/>
          <a:ea typeface="华文新魏" pitchFamily="0" charset="0"/>
          <a:cs typeface="Trebuchet MS" pitchFamily="0" charset="0"/>
        </a:defRPr>
      </a:lvl4pPr>
      <a:lvl5pPr algn="l" defTabSz="914400" eaLnBrk="1" fontAlgn="auto" hangingPunct="1" indent="-228600" latinLnBrk="0" marL="205740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200" kern="1200">
          <a:solidFill>
            <a:srgbClr val="404040"/>
          </a:solidFill>
          <a:latin typeface="Trebuchet MS" pitchFamily="0" charset="0"/>
          <a:ea typeface="华文新魏" pitchFamily="0" charset="0"/>
          <a:cs typeface="Trebuchet MS" pitchFamily="0" charset="0"/>
        </a:defRPr>
      </a:lvl5pPr>
      <a:lvl6pPr algn="l" defTabSz="914400" eaLnBrk="1" fontAlgn="auto" hangingPunct="1" indent="-228600" latinLnBrk="0" marL="251460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200" kern="1200">
          <a:solidFill>
            <a:srgbClr val="404040"/>
          </a:solidFill>
          <a:latin typeface="Trebuchet MS" pitchFamily="0" charset="0"/>
          <a:ea typeface="华文新魏" pitchFamily="0" charset="0"/>
          <a:cs typeface="Trebuchet MS" pitchFamily="0" charset="0"/>
        </a:defRPr>
      </a:lvl6pPr>
      <a:lvl7pPr algn="l" defTabSz="914400" eaLnBrk="1" fontAlgn="auto" hangingPunct="1" indent="-228600" latinLnBrk="0" marL="297180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200" kern="1200">
          <a:solidFill>
            <a:srgbClr val="404040"/>
          </a:solidFill>
          <a:latin typeface="Trebuchet MS" pitchFamily="0" charset="0"/>
          <a:ea typeface="华文新魏" pitchFamily="0" charset="0"/>
          <a:cs typeface="Trebuchet MS" pitchFamily="0" charset="0"/>
        </a:defRPr>
      </a:lvl7pPr>
      <a:lvl8pPr algn="l" defTabSz="914400" eaLnBrk="1" fontAlgn="auto" hangingPunct="1" indent="-228600" latinLnBrk="0" marL="342900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200" kern="1200">
          <a:solidFill>
            <a:srgbClr val="404040"/>
          </a:solidFill>
          <a:latin typeface="Trebuchet MS" pitchFamily="0" charset="0"/>
          <a:ea typeface="华文新魏" pitchFamily="0" charset="0"/>
          <a:cs typeface="Trebuchet MS" pitchFamily="0" charset="0"/>
        </a:defRPr>
      </a:lvl8pPr>
      <a:lvl9pPr algn="l" defTabSz="914400" eaLnBrk="1" fontAlgn="auto" hangingPunct="1" indent="-228600" latinLnBrk="0" marL="342900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200" kern="1200">
          <a:solidFill>
            <a:srgbClr val="404040"/>
          </a:solidFill>
          <a:latin typeface="Trebuchet MS" pitchFamily="0" charset="0"/>
          <a:ea typeface="华文新魏" pitchFamily="0" charset="0"/>
          <a:cs typeface="Trebuchet MS" pitchFamily="0" charset="0"/>
        </a:defRPr>
      </a:lvl9pPr>
    </p:body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12.xml"/><Relationship Id="rId4" Type="http://schemas.openxmlformats.org/officeDocument/2006/relationships/notesSlide" Target="../notesSlides/notesSlide11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15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文本框"/>
          <p:cNvSpPr>
            <a:spLocks noGrp="1"/>
          </p:cNvSpPr>
          <p:nvPr>
            <p:ph type="ctrTitle"/>
          </p:nvPr>
        </p:nvSpPr>
        <p:spPr>
          <a:xfrm rot="0">
            <a:off x="-1927399" y="349252"/>
            <a:ext cx="11201401" cy="241680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0" lIns="0" rIns="0" tIns="16510" vert="horz" wrap="square">
            <a:prstTxWarp prst="textNoShape"/>
            <a:spAutoFit/>
          </a:bodyPr>
          <a:p>
            <a:pPr algn="r" indent="0" marL="3213735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altLang="zh-CN" baseline="0" b="1" cap="none" sz="3600" i="0" kern="1200" lang="en-US" spc="0" strike="noStrike" u="none">
                <a:solidFill>
                  <a:srgbClr val="0F0F0F"/>
                </a:solidFill>
                <a:latin typeface="Times New Roman" pitchFamily="18" charset="0"/>
                <a:ea typeface="方正姚体" pitchFamily="0" charset="0"/>
                <a:cs typeface="Times New Roman" pitchFamily="18" charset="0"/>
              </a:rPr>
              <a:t>Employee Data Analysis using Excel </a:t>
            </a:r>
            <a:br>
              <a:rPr altLang="en-US" baseline="0" b="1" cap="none" sz="5400" i="0" kern="1200" lang="zh-CN" spc="0" strike="noStrike" u="none">
                <a:solidFill>
                  <a:srgbClr val="0F0F0F"/>
                </a:solidFill>
                <a:latin typeface="Roboto" pitchFamily="2" charset="0"/>
                <a:ea typeface="方正姚体" pitchFamily="0" charset="0"/>
                <a:cs typeface="Lucida Sans"/>
              </a:rPr>
            </a:br>
            <a:br>
              <a:rPr altLang="en-US" baseline="0" b="0" cap="none" sz="5400" i="0" kern="1200" lang="zh-CN" spc="15" strike="noStrike" u="none">
                <a:solidFill>
                  <a:schemeClr val="accent1"/>
                </a:solidFill>
                <a:latin typeface="Trebuchet MS" pitchFamily="0" charset="0"/>
                <a:ea typeface="方正姚体" pitchFamily="0" charset="0"/>
                <a:cs typeface="Lucida Sans"/>
              </a:rPr>
            </a:br>
            <a:endParaRPr altLang="en-US" baseline="0" b="0" cap="none" sz="5400" i="0" kern="1200" lang="zh-CN" spc="15" strike="noStrike" u="none">
              <a:solidFill>
                <a:schemeClr val="accent1"/>
              </a:solidFill>
              <a:latin typeface="Trebuchet MS" pitchFamily="0" charset="0"/>
              <a:ea typeface="方正姚体" pitchFamily="0" charset="0"/>
              <a:cs typeface="Lucida Sans"/>
            </a:endParaRPr>
          </a:p>
        </p:txBody>
      </p:sp>
      <p:sp>
        <p:nvSpPr>
          <p:cNvPr id="1048607" name="文本框"/>
          <p:cNvSpPr>
            <a:spLocks noGrp="1"/>
          </p:cNvSpPr>
          <p:nvPr>
            <p:ph type="sldNum"/>
          </p:nvPr>
        </p:nvSpPr>
        <p:spPr>
          <a:xfrm rot="0">
            <a:off x="8590663" y="6158519"/>
            <a:ext cx="683339" cy="130809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ctr" anchorCtr="0" bIns="0" lIns="0" rIns="0" tIns="6985" vert="horz" wrap="square">
            <a:prstTxWarp prst="textNoShape"/>
            <a:spAutoFit/>
          </a:bodyPr>
          <a:p>
            <a:pPr algn="r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900" i="0" kern="1200" lang="en-US" spc="10" strike="noStrike" u="none">
                <a:solidFill>
                  <a:schemeClr val="accent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1</a:t>
            </a:fld>
            <a:endParaRPr altLang="en-US" baseline="0" b="0" cap="none" sz="900" i="0" kern="1200" lang="zh-CN" spc="10" strike="noStrike" u="none">
              <a:solidFill>
                <a:schemeClr val="accent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1048608" name="矩形"/>
          <p:cNvSpPr/>
          <p:nvPr/>
        </p:nvSpPr>
        <p:spPr>
          <a:xfrm rot="0">
            <a:off x="914400" y="3053161"/>
            <a:ext cx="10844212" cy="186944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STUDENT NAME	:</a:t>
            </a:r>
            <a:r>
              <a:rPr altLang="en-I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</a:t>
            </a:r>
            <a:r>
              <a:rPr altLang="en-I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D</a:t>
            </a:r>
            <a:r>
              <a:rPr altLang="en-I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i</a:t>
            </a:r>
            <a:r>
              <a:rPr altLang="en-I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n</a:t>
            </a:r>
            <a:r>
              <a:rPr altLang="en-I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e</a:t>
            </a:r>
            <a:r>
              <a:rPr altLang="en-I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s</a:t>
            </a:r>
            <a:r>
              <a:rPr altLang="en-I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h</a:t>
            </a:r>
            <a:r>
              <a:rPr altLang="en-I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</a:t>
            </a:r>
            <a:r>
              <a:rPr altLang="en-I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R</a:t>
            </a:r>
            <a:endParaRPr altLang="zh-CN" baseline="0" b="0" cap="none" sz="2400" i="0" kern="1200" lang="en-US" spc="0" strike="noStrike" u="none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REGISTER NO	: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</a:t>
            </a:r>
            <a:r>
              <a:rPr altLang="en-I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4</a:t>
            </a:r>
            <a:r>
              <a:rPr altLang="en-I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2</a:t>
            </a:r>
            <a:r>
              <a:rPr altLang="en-I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2</a:t>
            </a:r>
            <a:r>
              <a:rPr altLang="en-I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2</a:t>
            </a:r>
            <a:r>
              <a:rPr altLang="en-I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0</a:t>
            </a:r>
            <a:r>
              <a:rPr altLang="en-I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0</a:t>
            </a:r>
            <a:r>
              <a:rPr altLang="en-I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3</a:t>
            </a:r>
            <a:r>
              <a:rPr altLang="en-I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0</a:t>
            </a:r>
            <a:r>
              <a:rPr altLang="en-I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4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			</a:t>
            </a:r>
            <a:endParaRPr altLang="zh-CN" baseline="0" b="0" cap="none" sz="2400" i="0" kern="1200" lang="en-US" spc="0" strike="noStrike" u="none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DEPARTMENT	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: 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B.Com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(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ISM)</a:t>
            </a:r>
            <a:endParaRPr altLang="zh-CN" baseline="0" b="0" cap="none" sz="2400" i="0" kern="1200" lang="en-US" spc="0" strike="noStrike" u="none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COLLEGE		: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Agurchand Manmull Jain College</a:t>
            </a:r>
            <a:endParaRPr altLang="zh-CN" baseline="0" b="0" cap="none" sz="2400" i="0" kern="1200" lang="en-US" spc="0" strike="noStrike" u="none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NM ID(username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)     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: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7C4729DF6B7D587A9954CEAC653D968F</a:t>
            </a:r>
            <a:endParaRPr altLang="en-US" baseline="0" b="0" cap="none" sz="2400" i="0" kern="1200" lang="zh-CN" spc="0" strike="noStrike" u="none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7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9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722" name="矩形"/>
          <p:cNvSpPr/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10</a:t>
            </a:fld>
            <a:endParaRPr altLang="en-US" baseline="0" b="0" cap="none" sz="1100" i="0" kern="1200" lang="zh-CN" spc="0" strike="noStrike" u="none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1048723" name="文本框"/>
          <p:cNvSpPr>
            <a:spLocks noGrp="1"/>
          </p:cNvSpPr>
          <p:nvPr>
            <p:ph type="title"/>
          </p:nvPr>
        </p:nvSpPr>
        <p:spPr>
          <a:xfrm rot="0">
            <a:off x="677334" y="609600"/>
            <a:ext cx="8596668" cy="13208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3600" i="0" kern="1200" lang="en-US" spc="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MODELLING</a:t>
            </a:r>
            <a:endParaRPr altLang="en-US" baseline="0" b="1" cap="none" sz="3600" i="0" kern="1200" lang="zh-CN" spc="0" strike="noStrike" u="none">
              <a:solidFill>
                <a:srgbClr val="EE8D6A"/>
              </a:solidFill>
              <a:latin typeface="Trebuchet MS" pitchFamily="0" charset="0"/>
              <a:ea typeface="方正姚体" pitchFamily="0" charset="0"/>
              <a:cs typeface="Lucida Sans"/>
            </a:endParaRPr>
          </a:p>
        </p:txBody>
      </p:sp>
      <p:sp>
        <p:nvSpPr>
          <p:cNvPr id="1048724" name="文本框"/>
          <p:cNvSpPr>
            <a:spLocks noGrp="1"/>
          </p:cNvSpPr>
          <p:nvPr>
            <p:ph type="body" idx="1"/>
          </p:nvPr>
        </p:nvSpPr>
        <p:spPr>
          <a:xfrm rot="0">
            <a:off x="677334" y="2160589"/>
            <a:ext cx="8596668" cy="3880773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/>
              </a:rPr>
              <a:t>The modelling in this employee performance analysis project includes the following:</a:t>
            </a:r>
            <a:endParaRPr altLang="zh-CN" baseline="0" b="0" cap="none" sz="1800" i="0" kern="1200" lang="en-US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algn="l" indent="0" lvl="1" marL="40005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/>
              </a:rPr>
              <a:t>*Data collection</a:t>
            </a:r>
            <a:endParaRPr altLang="zh-CN" baseline="0" b="0" cap="none" sz="1800" i="0" kern="1200" lang="en-US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algn="l" indent="0" lvl="1" marL="40005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/>
              </a:rPr>
              <a:t>*Data cleaning</a:t>
            </a:r>
            <a:endParaRPr altLang="zh-CN" baseline="0" b="0" cap="none" sz="1800" i="0" kern="1200" lang="en-US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algn="l" indent="0" lvl="1" marL="40005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/>
              </a:rPr>
              <a:t>*Results</a:t>
            </a:r>
            <a:endParaRPr altLang="zh-CN" baseline="0" b="0" cap="none" sz="1800" i="0" kern="1200" lang="en-US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algn="l" indent="0" lvl="1" marL="40005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/>
              </a:rPr>
              <a:t>*Pivot table</a:t>
            </a:r>
            <a:endParaRPr altLang="zh-CN" baseline="0" b="0" cap="none" sz="1800" i="0" kern="1200" lang="en-US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algn="l" indent="0" lvl="1" marL="40005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/>
              </a:rPr>
              <a:t>*Chart</a:t>
            </a:r>
            <a:endParaRPr altLang="en-US" baseline="0" b="0" cap="none" sz="1800" i="0" kern="1200" lang="zh-CN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7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0" name="图片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728" name="文本框"/>
          <p:cNvSpPr>
            <a:spLocks noGrp="1"/>
          </p:cNvSpPr>
          <p:nvPr>
            <p:ph type="title"/>
          </p:nvPr>
        </p:nvSpPr>
        <p:spPr>
          <a:xfrm rot="0">
            <a:off x="762000" y="533400"/>
            <a:ext cx="8596668" cy="567463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3334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altLang="zh-CN" baseline="0" b="1" cap="none" sz="3600" i="0" kern="1200" lang="en-US" spc="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R</a:t>
            </a:r>
            <a:r>
              <a:rPr altLang="zh-CN" baseline="0" b="1" cap="none" sz="3600" i="0" kern="1200" lang="en-US" spc="-4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E</a:t>
            </a:r>
            <a:r>
              <a:rPr altLang="zh-CN" baseline="0" b="1" cap="none" sz="3600" i="0" kern="1200" lang="en-US" spc="1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S</a:t>
            </a:r>
            <a:r>
              <a:rPr altLang="zh-CN" baseline="0" b="1" cap="none" sz="3600" i="0" kern="1200" lang="en-US" spc="-3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U</a:t>
            </a:r>
            <a:r>
              <a:rPr altLang="zh-CN" baseline="0" b="1" cap="none" sz="3600" i="0" kern="1200" lang="en-US" spc="-40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L</a:t>
            </a:r>
            <a:r>
              <a:rPr altLang="zh-CN" baseline="0" b="1" cap="none" sz="3600" i="0" kern="1200" lang="en-US" spc="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TS</a:t>
            </a:r>
            <a:endParaRPr altLang="en-US" baseline="0" b="1" cap="none" sz="3600" i="0" kern="1200" lang="zh-CN" spc="0" strike="noStrike" u="none">
              <a:solidFill>
                <a:srgbClr val="EE8D6A"/>
              </a:solidFill>
              <a:latin typeface="Trebuchet MS" pitchFamily="0" charset="0"/>
              <a:ea typeface="方正姚体" pitchFamily="0" charset="0"/>
              <a:cs typeface="Lucida Sans"/>
            </a:endParaRPr>
          </a:p>
        </p:txBody>
      </p:sp>
      <p:sp>
        <p:nvSpPr>
          <p:cNvPr id="1048729" name="矩形"/>
          <p:cNvSpPr/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11</a:t>
            </a:fld>
            <a:endParaRPr altLang="en-US" baseline="0" b="0" cap="none" sz="1100" i="0" kern="1200" lang="zh-CN" spc="0" strike="noStrike" u="none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graphicFrame>
        <p:nvGraphicFramePr>
          <p:cNvPr id="4194304" name="图表"/>
          <p:cNvGraphicFramePr>
            <a:graphicFrameLocks/>
          </p:cNvGraphicFramePr>
          <p:nvPr/>
        </p:nvGraphicFramePr>
        <p:xfrm>
          <a:off x="677863" y="2160588"/>
          <a:ext cx="8596312" cy="38814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7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3" name="文本框"/>
          <p:cNvSpPr>
            <a:spLocks noGrp="1"/>
          </p:cNvSpPr>
          <p:nvPr>
            <p:ph type="title"/>
          </p:nvPr>
        </p:nvSpPr>
        <p:spPr>
          <a:xfrm rot="0">
            <a:off x="677334" y="609600"/>
            <a:ext cx="8596668" cy="13208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3600" i="0" kern="1200" lang="en-US" spc="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CONCLUSION</a:t>
            </a:r>
            <a:endParaRPr altLang="en-US" baseline="0" b="1" cap="none" sz="3600" i="0" kern="1200" lang="zh-CN" spc="0" strike="noStrike" u="none">
              <a:solidFill>
                <a:srgbClr val="EE8D6A"/>
              </a:solidFill>
              <a:latin typeface="Trebuchet MS" pitchFamily="0" charset="0"/>
              <a:ea typeface="方正姚体" pitchFamily="0" charset="0"/>
              <a:cs typeface="Lucida Sans"/>
            </a:endParaRPr>
          </a:p>
        </p:txBody>
      </p:sp>
      <p:sp>
        <p:nvSpPr>
          <p:cNvPr id="1048734" name="文本框"/>
          <p:cNvSpPr>
            <a:spLocks noGrp="1"/>
          </p:cNvSpPr>
          <p:nvPr>
            <p:ph type="body" idx="1"/>
          </p:nvPr>
        </p:nvSpPr>
        <p:spPr>
          <a:xfrm rot="0">
            <a:off x="677334" y="2160589"/>
            <a:ext cx="7171266" cy="4392611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altLang="zh-CN" baseline="0" b="0" cap="none" sz="20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/>
              </a:rPr>
              <a:t>The conclusion is the employee data analysis reveals the key insights in workforce performance and areas needed for improvement. The effective data analysis provides a foundation for the improvised planning and operational developments, which leads to a motivated and productive workforce environment.</a:t>
            </a:r>
            <a:endParaRPr altLang="en-US" baseline="0" b="0" cap="none" sz="2000" i="0" kern="1200" lang="zh-CN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文本框"/>
          <p:cNvSpPr>
            <a:spLocks noGrp="1"/>
          </p:cNvSpPr>
          <p:nvPr>
            <p:ph type="title"/>
          </p:nvPr>
        </p:nvSpPr>
        <p:spPr>
          <a:xfrm rot="0">
            <a:off x="677334" y="609600"/>
            <a:ext cx="8596668" cy="13208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4800" i="0" kern="1200" lang="en-US" spc="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PROJECT TITLE</a:t>
            </a:r>
            <a:endParaRPr altLang="en-US" baseline="0" b="1" cap="none" sz="4800" i="0" kern="1200" lang="zh-CN" spc="0" strike="noStrike" u="none">
              <a:solidFill>
                <a:srgbClr val="EE8D6A"/>
              </a:solidFill>
              <a:latin typeface="Trebuchet MS" pitchFamily="0" charset="0"/>
              <a:ea typeface="方正姚体" pitchFamily="0" charset="0"/>
              <a:cs typeface="Lucida Sans"/>
            </a:endParaRPr>
          </a:p>
        </p:txBody>
      </p:sp>
      <p:sp>
        <p:nvSpPr>
          <p:cNvPr id="1048628" name="文本框"/>
          <p:cNvSpPr>
            <a:spLocks noGrp="1"/>
          </p:cNvSpPr>
          <p:nvPr>
            <p:ph type="body" idx="1"/>
          </p:nvPr>
        </p:nvSpPr>
        <p:spPr>
          <a:xfrm rot="0">
            <a:off x="677334" y="2160589"/>
            <a:ext cx="8596668" cy="3880773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altLang="zh-CN" baseline="0" b="0" cap="none" sz="36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/>
              </a:rPr>
              <a:t>EMPLOYEE PERFORMANCE ANALYSIS USING EXCEL</a:t>
            </a:r>
            <a:endParaRPr altLang="en-US" baseline="0" b="0" cap="none" sz="3600" i="0" kern="1200" lang="zh-CN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2" name="文本框"/>
          <p:cNvSpPr>
            <a:spLocks noGrp="1"/>
          </p:cNvSpPr>
          <p:nvPr>
            <p:ph type="title"/>
          </p:nvPr>
        </p:nvSpPr>
        <p:spPr>
          <a:xfrm rot="0">
            <a:off x="677334" y="609600"/>
            <a:ext cx="8596668" cy="13208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3600" i="0" kern="1200" lang="en-US" spc="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AGENDA</a:t>
            </a:r>
            <a:endParaRPr altLang="en-US" baseline="0" b="1" cap="none" sz="3600" i="0" kern="1200" lang="zh-CN" spc="0" strike="noStrike" u="none">
              <a:solidFill>
                <a:srgbClr val="EE8D6A"/>
              </a:solidFill>
              <a:latin typeface="Trebuchet MS" pitchFamily="0" charset="0"/>
              <a:ea typeface="方正姚体" pitchFamily="0" charset="0"/>
              <a:cs typeface="Lucida Sans"/>
            </a:endParaRPr>
          </a:p>
        </p:txBody>
      </p:sp>
      <p:sp>
        <p:nvSpPr>
          <p:cNvPr id="1048633" name="文本框"/>
          <p:cNvSpPr>
            <a:spLocks noGrp="1"/>
          </p:cNvSpPr>
          <p:nvPr>
            <p:ph type="body" idx="1"/>
          </p:nvPr>
        </p:nvSpPr>
        <p:spPr>
          <a:xfrm rot="0">
            <a:off x="2743200" y="1524000"/>
            <a:ext cx="3742265" cy="3880773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-342900" marL="3429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AutoNum type="arabicPeriod"/>
            </a:pPr>
            <a:r>
              <a:rPr altLang="zh-CN" baseline="0" b="0" cap="none" sz="24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Problem Statement</a:t>
            </a:r>
            <a:endParaRPr altLang="zh-CN" baseline="0" b="0" cap="none" sz="24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algn="l" indent="-342900" marL="3429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AutoNum type="arabicPeriod"/>
            </a:pPr>
            <a:r>
              <a:rPr altLang="zh-CN" baseline="0" b="0" cap="none" sz="24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Project Overview</a:t>
            </a:r>
            <a:endParaRPr altLang="zh-CN" baseline="0" b="0" cap="none" sz="24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algn="l" indent="-342900" marL="3429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AutoNum type="arabicPeriod"/>
            </a:pPr>
            <a:r>
              <a:rPr altLang="zh-CN" baseline="0" b="0" cap="none" sz="24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End Users</a:t>
            </a:r>
            <a:endParaRPr altLang="zh-CN" baseline="0" b="0" cap="none" sz="24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algn="l" indent="-342900" marL="3429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AutoNum type="arabicPeriod"/>
            </a:pPr>
            <a:r>
              <a:rPr altLang="zh-CN" baseline="0" b="0" cap="none" sz="24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Our Solution and Proposition</a:t>
            </a:r>
            <a:endParaRPr altLang="zh-CN" baseline="0" b="0" cap="none" sz="24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algn="l" indent="-342900" marL="3429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AutoNum type="arabicPeriod"/>
            </a:pPr>
            <a:r>
              <a:rPr altLang="zh-CN" baseline="0" b="0" cap="none" sz="24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Dataset Description</a:t>
            </a:r>
            <a:endParaRPr altLang="zh-CN" baseline="0" b="0" cap="none" sz="24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algn="l" indent="-342900" marL="3429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AutoNum type="arabicPeriod"/>
            </a:pPr>
            <a:r>
              <a:rPr altLang="zh-CN" baseline="0" b="0" cap="none" sz="24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Modelling Approach</a:t>
            </a:r>
            <a:endParaRPr altLang="zh-CN" baseline="0" b="0" cap="none" sz="24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algn="l" indent="-342900" marL="3429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AutoNum type="arabicPeriod"/>
            </a:pPr>
            <a:r>
              <a:rPr altLang="zh-CN" baseline="0" b="0" cap="none" sz="24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Results and Discussion</a:t>
            </a:r>
            <a:endParaRPr altLang="zh-CN" baseline="0" b="0" cap="none" sz="24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algn="l" indent="-342900" marL="3429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AutoNum type="arabicPeriod"/>
            </a:pPr>
            <a:r>
              <a:rPr altLang="zh-CN" baseline="0" b="0" cap="none" sz="24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Conclusion</a:t>
            </a:r>
            <a:endParaRPr altLang="zh-CN" baseline="0" b="0" cap="none" sz="24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altLang="en-US" baseline="0" b="0" cap="none" sz="2400" i="0" kern="1200" lang="zh-CN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组合"/>
          <p:cNvGrpSpPr/>
          <p:nvPr/>
        </p:nvGrpSpPr>
        <p:grpSpPr>
          <a:xfrm>
            <a:off x="7991475" y="2933700"/>
            <a:ext cx="2762249" cy="3257550"/>
            <a:chOff x="7991475" y="2933700"/>
            <a:chExt cx="2762249" cy="3257550"/>
          </a:xfrm>
        </p:grpSpPr>
        <p:sp>
          <p:nvSpPr>
            <p:cNvPr id="1048653" name="曲线"/>
            <p:cNvSpPr/>
            <p:nvPr/>
          </p:nvSpPr>
          <p:spPr>
            <a:xfrm rot="0">
              <a:off x="9353550" y="5362575"/>
              <a:ext cx="457199" cy="4572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54" name="曲线"/>
            <p:cNvSpPr/>
            <p:nvPr/>
          </p:nvSpPr>
          <p:spPr>
            <a:xfrm rot="0">
              <a:off x="9353550" y="5895975"/>
              <a:ext cx="180975" cy="1809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ap="flat" cmpd="sng">
              <a:noFill/>
              <a:prstDash val="solid"/>
              <a:miter/>
            </a:ln>
          </p:spPr>
        </p:sp>
        <p:pic>
          <p:nvPicPr>
            <p:cNvPr id="2097152" name="图片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 rot="0">
              <a:off x="7991475" y="2933700"/>
              <a:ext cx="2762249" cy="3257550"/>
            </a:xfrm>
            <a:prstGeom prst="rect"/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1048655" name="文本框"/>
          <p:cNvSpPr>
            <a:spLocks noGrp="1"/>
          </p:cNvSpPr>
          <p:nvPr>
            <p:ph type="title"/>
          </p:nvPr>
        </p:nvSpPr>
        <p:spPr>
          <a:xfrm rot="0">
            <a:off x="677334" y="609600"/>
            <a:ext cx="8596668" cy="63881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651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algn="l" pos="2727960"/>
              </a:tabLst>
            </a:pPr>
            <a:r>
              <a:rPr altLang="zh-CN" baseline="0" b="1" cap="none" sz="4250" i="0" kern="1200" lang="en-US" spc="-2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P</a:t>
            </a:r>
            <a:r>
              <a:rPr altLang="zh-CN" baseline="0" b="1" cap="none" sz="4250" i="0" kern="1200" lang="en-US" spc="1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ROB</a:t>
            </a:r>
            <a:r>
              <a:rPr altLang="zh-CN" baseline="0" b="1" cap="none" sz="4250" i="0" kern="1200" lang="en-US" spc="5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L</a:t>
            </a:r>
            <a:r>
              <a:rPr altLang="zh-CN" baseline="0" b="1" cap="none" sz="4250" i="0" kern="1200" lang="en-US" spc="-2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E</a:t>
            </a:r>
            <a:r>
              <a:rPr altLang="zh-CN" baseline="0" b="1" cap="none" sz="4250" i="0" kern="1200" lang="en-US" spc="2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M</a:t>
            </a:r>
            <a:r>
              <a:rPr altLang="zh-CN" baseline="0" b="1" cap="none" sz="4250" i="0" kern="1200" lang="en-US" spc="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 </a:t>
            </a:r>
            <a:r>
              <a:rPr altLang="zh-CN" baseline="0" b="1" cap="none" sz="4250" i="0" kern="1200" lang="en-US" spc="1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S</a:t>
            </a:r>
            <a:r>
              <a:rPr altLang="zh-CN" baseline="0" b="1" cap="none" sz="4250" i="0" kern="1200" lang="en-US" spc="-37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T</a:t>
            </a:r>
            <a:r>
              <a:rPr altLang="zh-CN" baseline="0" b="1" cap="none" sz="4250" i="0" kern="1200" lang="en-US" spc="-37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A</a:t>
            </a:r>
            <a:r>
              <a:rPr altLang="zh-CN" baseline="0" b="1" cap="none" sz="4250" i="0" kern="1200" lang="en-US" spc="1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T</a:t>
            </a:r>
            <a:r>
              <a:rPr altLang="zh-CN" baseline="0" b="1" cap="none" sz="4250" i="0" kern="1200" lang="en-US" spc="-1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E</a:t>
            </a:r>
            <a:r>
              <a:rPr altLang="zh-CN" baseline="0" b="1" cap="none" sz="4250" i="0" kern="1200" lang="en-US" spc="-2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ME</a:t>
            </a:r>
            <a:r>
              <a:rPr altLang="zh-CN" baseline="0" b="1" cap="none" sz="4250" i="0" kern="1200" lang="en-US" spc="1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NT</a:t>
            </a:r>
            <a:endParaRPr altLang="en-US" baseline="0" b="1" cap="none" sz="4250" i="0" kern="1200" lang="zh-CN" spc="0" strike="noStrike" u="none">
              <a:solidFill>
                <a:srgbClr val="EE8D6A"/>
              </a:solidFill>
              <a:latin typeface="Trebuchet MS" pitchFamily="0" charset="0"/>
              <a:ea typeface="方正姚体" pitchFamily="0" charset="0"/>
              <a:cs typeface="Lucida Sans"/>
            </a:endParaRPr>
          </a:p>
        </p:txBody>
      </p:sp>
      <p:sp>
        <p:nvSpPr>
          <p:cNvPr id="1048656" name="文本框"/>
          <p:cNvSpPr>
            <a:spLocks noGrp="1"/>
          </p:cNvSpPr>
          <p:nvPr>
            <p:ph type="body" idx="1"/>
          </p:nvPr>
        </p:nvSpPr>
        <p:spPr>
          <a:xfrm rot="0">
            <a:off x="677334" y="2160589"/>
            <a:ext cx="4184035" cy="3880772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/>
              </a:rPr>
              <a:t>Employee performance is defined as how well a person executes their job duties and responsibilities. The companies assess their employees performance on an annual or quarterly basis to define certain areas.</a:t>
            </a:r>
            <a:endParaRPr altLang="en-US" baseline="0" b="0" cap="none" sz="1800" i="0" kern="1200" lang="zh-CN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</p:txBody>
      </p:sp>
      <p:sp>
        <p:nvSpPr>
          <p:cNvPr id="1048657" name="文本框"/>
          <p:cNvSpPr>
            <a:spLocks noGrp="1"/>
          </p:cNvSpPr>
          <p:nvPr>
            <p:ph type="body" idx="2"/>
          </p:nvPr>
        </p:nvSpPr>
        <p:spPr>
          <a:xfrm rot="0">
            <a:off x="5089970" y="2160589"/>
            <a:ext cx="2821957" cy="3880773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/>
              </a:rPr>
              <a:t>The Dataset overview of an employee, contains the information about employees in a company.</a:t>
            </a:r>
            <a:endParaRPr altLang="en-US" baseline="0" b="0" cap="none" sz="1800" i="0" kern="1200" lang="zh-CN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</p:txBody>
      </p:sp>
      <p:sp>
        <p:nvSpPr>
          <p:cNvPr id="1048658" name="文本框"/>
          <p:cNvSpPr>
            <a:spLocks noGrp="1"/>
          </p:cNvSpPr>
          <p:nvPr>
            <p:ph type="sldNum"/>
          </p:nvPr>
        </p:nvSpPr>
        <p:spPr>
          <a:xfrm rot="0">
            <a:off x="8590663" y="6158519"/>
            <a:ext cx="683339" cy="130809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ctr" anchorCtr="0" bIns="0" lIns="0" rIns="0" tIns="6985" vert="horz" wrap="square">
            <a:prstTxWarp prst="textNoShape"/>
            <a:spAutoFit/>
          </a:bodyPr>
          <a:p>
            <a:pPr algn="r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900" i="0" kern="1200" lang="en-US" spc="10" strike="noStrike" u="none">
                <a:solidFill>
                  <a:schemeClr val="accent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4</a:t>
            </a:fld>
            <a:endParaRPr altLang="en-US" baseline="0" b="0" cap="none" sz="900" i="0" kern="1200" lang="zh-CN" spc="10" strike="noStrike" u="none">
              <a:solidFill>
                <a:schemeClr val="accent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pic>
        <p:nvPicPr>
          <p:cNvPr id="2097153" name="图片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ap="flat" cmpd="sng">
            <a:noFill/>
            <a:prstDash val="solid"/>
            <a:miter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组合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76" name="曲线"/>
            <p:cNvSpPr/>
            <p:nvPr/>
          </p:nvSpPr>
          <p:spPr>
            <a:xfrm rot="0">
              <a:off x="9353550" y="5362575"/>
              <a:ext cx="457199" cy="4572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77" name="曲线"/>
            <p:cNvSpPr/>
            <p:nvPr/>
          </p:nvSpPr>
          <p:spPr>
            <a:xfrm rot="0">
              <a:off x="9353550" y="5895975"/>
              <a:ext cx="180975" cy="1809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ap="flat" cmpd="sng">
              <a:noFill/>
              <a:prstDash val="solid"/>
              <a:miter/>
            </a:ln>
          </p:spPr>
        </p:sp>
        <p:pic>
          <p:nvPicPr>
            <p:cNvPr id="2097154" name="图片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 rot="0">
              <a:off x="8658225" y="2647950"/>
              <a:ext cx="3533775" cy="3810000"/>
            </a:xfrm>
            <a:prstGeom prst="rect"/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1048678" name="文本框"/>
          <p:cNvSpPr>
            <a:spLocks noGrp="1"/>
          </p:cNvSpPr>
          <p:nvPr>
            <p:ph type="title"/>
          </p:nvPr>
        </p:nvSpPr>
        <p:spPr>
          <a:xfrm rot="0">
            <a:off x="838200" y="838200"/>
            <a:ext cx="5263514" cy="63881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651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algn="l" pos="2642870"/>
              </a:tabLst>
            </a:pPr>
            <a:r>
              <a:rPr altLang="zh-CN" baseline="0" b="1" cap="none" sz="4250" i="0" kern="1200" lang="en-US" spc="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PROJECT</a:t>
            </a:r>
            <a:r>
              <a:rPr altLang="zh-CN" baseline="0" b="1" cap="none" sz="4250" i="0" kern="1200" lang="en-US" spc="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 </a:t>
            </a:r>
            <a:r>
              <a:rPr altLang="zh-CN" baseline="0" b="1" cap="none" sz="4250" i="0" kern="1200" lang="en-US" spc="-2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OVERVIEW</a:t>
            </a:r>
            <a:endParaRPr altLang="en-US" baseline="0" b="1" cap="none" sz="4250" i="0" kern="1200" lang="zh-CN" spc="0" strike="noStrike" u="none">
              <a:solidFill>
                <a:srgbClr val="EE8D6A"/>
              </a:solidFill>
              <a:latin typeface="Trebuchet MS" pitchFamily="0" charset="0"/>
              <a:ea typeface="方正姚体" pitchFamily="0" charset="0"/>
              <a:cs typeface="Lucida Sans"/>
            </a:endParaRPr>
          </a:p>
        </p:txBody>
      </p:sp>
      <p:sp>
        <p:nvSpPr>
          <p:cNvPr id="1048679" name="文本框"/>
          <p:cNvSpPr>
            <a:spLocks noGrp="1"/>
          </p:cNvSpPr>
          <p:nvPr>
            <p:ph type="sldNum"/>
          </p:nvPr>
        </p:nvSpPr>
        <p:spPr>
          <a:xfrm rot="0">
            <a:off x="8590663" y="6158519"/>
            <a:ext cx="683339" cy="130809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ctr" anchorCtr="0" bIns="0" lIns="0" rIns="0" tIns="6985" vert="horz" wrap="square">
            <a:prstTxWarp prst="textNoShape"/>
            <a:spAutoFit/>
          </a:bodyPr>
          <a:p>
            <a:pPr algn="r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900" i="0" kern="1200" lang="en-US" spc="10" strike="noStrike" u="none">
                <a:solidFill>
                  <a:schemeClr val="accent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5</a:t>
            </a:fld>
            <a:endParaRPr altLang="en-US" baseline="0" b="0" cap="none" sz="900" i="0" kern="1200" lang="zh-CN" spc="10" strike="noStrike" u="none">
              <a:solidFill>
                <a:schemeClr val="accent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pic>
        <p:nvPicPr>
          <p:cNvPr id="2097155" name="图片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680" name="矩形"/>
          <p:cNvSpPr/>
          <p:nvPr/>
        </p:nvSpPr>
        <p:spPr>
          <a:xfrm rot="0">
            <a:off x="990600" y="2133600"/>
            <a:ext cx="6248400" cy="222504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24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The project involves analyzing employee data using Excel which helps in gaining the knowledge regarding organizational data, performance statistical analysis by creating visualizations to understand the employee performances.</a:t>
            </a:r>
            <a:endParaRPr altLang="en-US" baseline="0" b="0" cap="none" sz="2400" i="0" kern="1200" lang="zh-CN" spc="0" strike="noStrike" u="none">
              <a:solidFill>
                <a:schemeClr val="tx1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文本框"/>
          <p:cNvSpPr>
            <a:spLocks noGrp="1"/>
          </p:cNvSpPr>
          <p:nvPr>
            <p:ph type="title"/>
          </p:nvPr>
        </p:nvSpPr>
        <p:spPr>
          <a:xfrm rot="0">
            <a:off x="677334" y="609600"/>
            <a:ext cx="8596668" cy="50228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651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altLang="zh-CN" baseline="0" b="1" cap="none" sz="3200" i="0" kern="1200" lang="en-US" spc="2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W</a:t>
            </a:r>
            <a:r>
              <a:rPr altLang="zh-CN" baseline="0" b="1" cap="none" sz="3200" i="0" kern="1200" lang="en-US" spc="-2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H</a:t>
            </a:r>
            <a:r>
              <a:rPr altLang="zh-CN" baseline="0" b="1" cap="none" sz="3200" i="0" kern="1200" lang="en-US" spc="2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O</a:t>
            </a:r>
            <a:r>
              <a:rPr altLang="zh-CN" baseline="0" b="1" cap="none" sz="3200" i="0" kern="1200" lang="en-US" spc="-23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 </a:t>
            </a:r>
            <a:r>
              <a:rPr altLang="zh-CN" baseline="0" b="1" cap="none" sz="3200" i="0" kern="1200" lang="en-US" spc="-1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AR</a:t>
            </a:r>
            <a:r>
              <a:rPr altLang="zh-CN" baseline="0" b="1" cap="none" sz="3200" i="0" kern="1200" lang="en-US" spc="1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E</a:t>
            </a:r>
            <a:r>
              <a:rPr altLang="zh-CN" baseline="0" b="1" cap="none" sz="3200" i="0" kern="1200" lang="en-US" spc="-3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 </a:t>
            </a:r>
            <a:r>
              <a:rPr altLang="zh-CN" baseline="0" b="1" cap="none" sz="3200" i="0" kern="1200" lang="en-US" spc="-1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T</a:t>
            </a:r>
            <a:r>
              <a:rPr altLang="zh-CN" baseline="0" b="1" cap="none" sz="3200" i="0" kern="1200" lang="en-US" spc="-1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H</a:t>
            </a:r>
            <a:r>
              <a:rPr altLang="zh-CN" baseline="0" b="1" cap="none" sz="3200" i="0" kern="1200" lang="en-US" spc="1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E</a:t>
            </a:r>
            <a:r>
              <a:rPr altLang="zh-CN" baseline="0" b="1" cap="none" sz="3200" i="0" kern="1200" lang="en-US" spc="-3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 </a:t>
            </a:r>
            <a:r>
              <a:rPr altLang="zh-CN" baseline="0" b="1" cap="none" sz="3200" i="0" kern="1200" lang="en-US" spc="-2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E</a:t>
            </a:r>
            <a:r>
              <a:rPr altLang="zh-CN" baseline="0" b="1" cap="none" sz="3200" i="0" kern="1200" lang="en-US" spc="3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N</a:t>
            </a:r>
            <a:r>
              <a:rPr altLang="zh-CN" baseline="0" b="1" cap="none" sz="3200" i="0" kern="1200" lang="en-US" spc="1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D</a:t>
            </a:r>
            <a:r>
              <a:rPr altLang="zh-CN" baseline="0" b="1" cap="none" sz="3200" i="0" kern="1200" lang="en-US" spc="-4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 </a:t>
            </a:r>
            <a:r>
              <a:rPr altLang="zh-CN" baseline="0" b="1" cap="none" sz="3200" i="0" kern="1200" lang="en-US" spc="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U</a:t>
            </a:r>
            <a:r>
              <a:rPr altLang="zh-CN" baseline="0" b="1" cap="none" sz="3200" i="0" kern="1200" lang="en-US" spc="1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S</a:t>
            </a:r>
            <a:r>
              <a:rPr altLang="zh-CN" baseline="0" b="1" cap="none" sz="3200" i="0" kern="1200" lang="en-US" spc="-2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E</a:t>
            </a:r>
            <a:r>
              <a:rPr altLang="zh-CN" baseline="0" b="1" cap="none" sz="3200" i="0" kern="1200" lang="en-US" spc="-1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R</a:t>
            </a:r>
            <a:r>
              <a:rPr altLang="zh-CN" baseline="0" b="1" cap="none" sz="3200" i="0" kern="1200" lang="en-US" spc="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S?</a:t>
            </a:r>
            <a:endParaRPr altLang="en-US" baseline="0" b="1" cap="none" sz="3200" i="0" kern="1200" lang="zh-CN" spc="0" strike="noStrike" u="none">
              <a:solidFill>
                <a:srgbClr val="EE8D6A"/>
              </a:solidFill>
              <a:latin typeface="Trebuchet MS" pitchFamily="0" charset="0"/>
              <a:ea typeface="方正姚体" pitchFamily="0" charset="0"/>
              <a:cs typeface="Lucida Sans"/>
            </a:endParaRPr>
          </a:p>
        </p:txBody>
      </p:sp>
      <p:sp>
        <p:nvSpPr>
          <p:cNvPr id="1048685" name="文本框"/>
          <p:cNvSpPr>
            <a:spLocks noGrp="1"/>
          </p:cNvSpPr>
          <p:nvPr>
            <p:ph type="body" idx="1"/>
          </p:nvPr>
        </p:nvSpPr>
        <p:spPr>
          <a:xfrm rot="0">
            <a:off x="677334" y="2160589"/>
            <a:ext cx="8596668" cy="3880773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/>
              </a:rPr>
              <a:t> The end users in employee performance analysis include:</a:t>
            </a:r>
            <a:endParaRPr altLang="zh-CN" baseline="0" b="0" cap="none" sz="1800" i="0" kern="1200" lang="en-US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algn="l" indent="0" mar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/>
              </a:rPr>
              <a:t>	1. Human Resource management professionals.</a:t>
            </a:r>
            <a:endParaRPr altLang="zh-CN" baseline="0" b="0" cap="none" sz="1800" i="0" kern="1200" lang="en-US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algn="l" indent="0" mar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/>
              </a:rPr>
              <a:t>	2. Data Analysts.</a:t>
            </a:r>
            <a:endParaRPr altLang="zh-CN" baseline="0" b="0" cap="none" sz="1800" i="0" kern="1200" lang="en-US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algn="l" indent="0" mar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/>
              </a:rPr>
              <a:t>	3. Team Leaders.</a:t>
            </a:r>
            <a:endParaRPr altLang="zh-CN" baseline="0" b="0" cap="none" sz="1800" i="0" kern="1200" lang="en-US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algn="l" indent="0" mar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/>
              </a:rPr>
              <a:t>	</a:t>
            </a:r>
            <a:endParaRPr altLang="en-US" baseline="0" b="0" cap="none" sz="1800" i="0" kern="1200" lang="zh-CN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</p:txBody>
      </p:sp>
      <p:pic>
        <p:nvPicPr>
          <p:cNvPr id="2097156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723900" y="6172200"/>
            <a:ext cx="2181225" cy="485775"/>
          </a:xfrm>
          <a:prstGeom prst="rect"/>
          <a:noFill/>
          <a:ln w="12700" cap="flat" cmpd="sng">
            <a:noFill/>
            <a:prstDash val="solid"/>
            <a:miter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6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5" name="文本框"/>
          <p:cNvSpPr>
            <a:spLocks noGrp="1"/>
          </p:cNvSpPr>
          <p:nvPr>
            <p:ph type="title"/>
          </p:nvPr>
        </p:nvSpPr>
        <p:spPr>
          <a:xfrm rot="0">
            <a:off x="677334" y="503129"/>
            <a:ext cx="3854528" cy="161353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0" lIns="0" rIns="0" tIns="13334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altLang="zh-CN" baseline="0" b="1" cap="none" sz="3600" i="0" kern="1200" lang="en-US" spc="1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O</a:t>
            </a:r>
            <a:r>
              <a:rPr altLang="zh-CN" baseline="0" b="1" cap="none" sz="3600" i="0" kern="1200" lang="en-US" spc="2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U</a:t>
            </a:r>
            <a:r>
              <a:rPr altLang="zh-CN" baseline="0" b="1" cap="none" sz="3600" i="0" kern="1200" lang="en-US" spc="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R</a:t>
            </a:r>
            <a:r>
              <a:rPr altLang="zh-CN" baseline="0" b="1" cap="none" sz="3600" i="0" kern="1200" lang="en-US" spc="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 </a:t>
            </a:r>
            <a:r>
              <a:rPr altLang="zh-CN" baseline="0" b="1" cap="none" sz="3600" i="0" kern="1200" lang="en-US" spc="2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S</a:t>
            </a:r>
            <a:r>
              <a:rPr altLang="zh-CN" baseline="0" b="1" cap="none" sz="3600" i="0" kern="1200" lang="en-US" spc="1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O</a:t>
            </a:r>
            <a:r>
              <a:rPr altLang="zh-CN" baseline="0" b="1" cap="none" sz="3600" i="0" kern="1200" lang="en-US" spc="2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LU</a:t>
            </a:r>
            <a:r>
              <a:rPr altLang="zh-CN" baseline="0" b="1" cap="none" sz="3600" i="0" kern="1200" lang="en-US" spc="-3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T</a:t>
            </a:r>
            <a:r>
              <a:rPr altLang="zh-CN" baseline="0" b="1" cap="none" sz="3600" i="0" kern="1200" lang="en-US" spc="-3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I</a:t>
            </a:r>
            <a:r>
              <a:rPr altLang="zh-CN" baseline="0" b="1" cap="none" sz="3600" i="0" kern="1200" lang="en-US" spc="1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O</a:t>
            </a:r>
            <a:r>
              <a:rPr altLang="zh-CN" baseline="0" b="1" cap="none" sz="3600" i="0" kern="1200" lang="en-US" spc="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N</a:t>
            </a:r>
            <a:r>
              <a:rPr altLang="zh-CN" baseline="0" b="1" cap="none" sz="3600" i="0" kern="1200" lang="en-US" spc="-34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 </a:t>
            </a:r>
            <a:r>
              <a:rPr altLang="zh-CN" baseline="0" b="1" cap="none" sz="3600" i="0" kern="1200" lang="en-US" spc="-3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A</a:t>
            </a:r>
            <a:r>
              <a:rPr altLang="zh-CN" baseline="0" b="1" cap="none" sz="3600" i="0" kern="1200" lang="en-US" spc="-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N</a:t>
            </a:r>
            <a:r>
              <a:rPr altLang="zh-CN" baseline="0" b="1" cap="none" sz="3600" i="0" kern="1200" lang="en-US" spc="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D</a:t>
            </a:r>
            <a:r>
              <a:rPr altLang="zh-CN" baseline="0" b="1" cap="none" sz="3600" i="0" kern="1200" lang="en-US" spc="3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 </a:t>
            </a:r>
            <a:r>
              <a:rPr altLang="zh-CN" baseline="0" b="1" cap="none" sz="3600" i="0" kern="1200" lang="en-US" spc="-3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I</a:t>
            </a:r>
            <a:r>
              <a:rPr altLang="zh-CN" baseline="0" b="1" cap="none" sz="3600" i="0" kern="1200" lang="en-US" spc="-3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T</a:t>
            </a:r>
            <a:r>
              <a:rPr altLang="zh-CN" baseline="0" b="1" cap="none" sz="3600" i="0" kern="1200" lang="en-US" spc="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S</a:t>
            </a:r>
            <a:r>
              <a:rPr altLang="zh-CN" baseline="0" b="1" cap="none" sz="3600" i="0" kern="1200" lang="en-US" spc="6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 </a:t>
            </a:r>
            <a:r>
              <a:rPr altLang="zh-CN" baseline="0" b="1" cap="none" sz="3600" i="0" kern="1200" lang="en-US" spc="-29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V</a:t>
            </a:r>
            <a:r>
              <a:rPr altLang="zh-CN" baseline="0" b="1" cap="none" sz="3600" i="0" kern="1200" lang="en-US" spc="-3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A</a:t>
            </a:r>
            <a:r>
              <a:rPr altLang="zh-CN" baseline="0" b="1" cap="none" sz="3600" i="0" kern="1200" lang="en-US" spc="2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LU</a:t>
            </a:r>
            <a:r>
              <a:rPr altLang="zh-CN" baseline="0" b="1" cap="none" sz="3600" i="0" kern="1200" lang="en-US" spc="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E</a:t>
            </a:r>
            <a:r>
              <a:rPr altLang="zh-CN" baseline="0" b="1" cap="none" sz="3600" i="0" kern="1200" lang="en-US" spc="-6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 </a:t>
            </a:r>
            <a:r>
              <a:rPr altLang="zh-CN" baseline="0" b="1" cap="none" sz="3600" i="0" kern="1200" lang="en-US" spc="-1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P</a:t>
            </a:r>
            <a:r>
              <a:rPr altLang="zh-CN" baseline="0" b="1" cap="none" sz="3600" i="0" kern="1200" lang="en-US" spc="-3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R</a:t>
            </a:r>
            <a:r>
              <a:rPr altLang="zh-CN" baseline="0" b="1" cap="none" sz="3600" i="0" kern="1200" lang="en-US" spc="1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O</a:t>
            </a:r>
            <a:r>
              <a:rPr altLang="zh-CN" baseline="0" b="1" cap="none" sz="3600" i="0" kern="1200" lang="en-US" spc="-1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P</a:t>
            </a:r>
            <a:r>
              <a:rPr altLang="zh-CN" baseline="0" b="1" cap="none" sz="3600" i="0" kern="1200" lang="en-US" spc="1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O</a:t>
            </a:r>
            <a:r>
              <a:rPr altLang="zh-CN" baseline="0" b="1" cap="none" sz="3600" i="0" kern="1200" lang="en-US" spc="2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S</a:t>
            </a:r>
            <a:r>
              <a:rPr altLang="zh-CN" baseline="0" b="1" cap="none" sz="3600" i="0" kern="1200" lang="en-US" spc="-3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I</a:t>
            </a:r>
            <a:r>
              <a:rPr altLang="zh-CN" baseline="0" b="1" cap="none" sz="3600" i="0" kern="1200" lang="en-US" spc="-3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T</a:t>
            </a:r>
            <a:r>
              <a:rPr altLang="zh-CN" baseline="0" b="1" cap="none" sz="3600" i="0" kern="1200" lang="en-US" spc="-3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I</a:t>
            </a:r>
            <a:r>
              <a:rPr altLang="zh-CN" baseline="0" b="1" cap="none" sz="3600" i="0" kern="1200" lang="en-US" spc="1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O</a:t>
            </a:r>
            <a:r>
              <a:rPr altLang="zh-CN" baseline="0" b="1" cap="none" sz="3600" i="0" kern="1200" lang="en-US" spc="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N</a:t>
            </a:r>
            <a:endParaRPr altLang="en-US" baseline="0" b="1" cap="none" sz="3600" i="0" kern="1200" lang="zh-CN" spc="0" strike="noStrike" u="none">
              <a:solidFill>
                <a:srgbClr val="EE8D6A"/>
              </a:solidFill>
              <a:latin typeface="Trebuchet MS" pitchFamily="0" charset="0"/>
              <a:ea typeface="方正姚体" pitchFamily="0" charset="0"/>
              <a:cs typeface="Lucida Sans"/>
            </a:endParaRPr>
          </a:p>
        </p:txBody>
      </p:sp>
      <p:sp>
        <p:nvSpPr>
          <p:cNvPr id="1048706" name="文本框"/>
          <p:cNvSpPr>
            <a:spLocks noGrp="1"/>
          </p:cNvSpPr>
          <p:nvPr>
            <p:ph type="body" idx="2"/>
          </p:nvPr>
        </p:nvSpPr>
        <p:spPr>
          <a:xfrm rot="0">
            <a:off x="533400" y="2362200"/>
            <a:ext cx="3854528" cy="42672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altLang="zh-CN" baseline="0" b="0" cap="none" sz="24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/>
              </a:rPr>
              <a:t>*Filtering- purpose to fill the missing values.</a:t>
            </a:r>
            <a:endParaRPr altLang="zh-CN" baseline="0" b="0" cap="none" sz="2400" i="0" kern="1200" lang="en-US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algn="l" indent="0" mar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altLang="zh-CN" baseline="0" b="0" cap="none" sz="24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/>
              </a:rPr>
              <a:t>*Conditional formatting- blank values.</a:t>
            </a:r>
            <a:endParaRPr altLang="zh-CN" baseline="0" b="0" cap="none" sz="2400" i="0" kern="1200" lang="en-US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algn="l" indent="0" mar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altLang="zh-CN" baseline="0" b="0" cap="none" sz="24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/>
              </a:rPr>
              <a:t>*Using- Pivot table and chart.</a:t>
            </a:r>
            <a:endParaRPr altLang="en-US" baseline="0" b="0" cap="none" sz="2400" i="0" kern="1200" lang="zh-CN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</p:txBody>
      </p:sp>
      <p:pic>
        <p:nvPicPr>
          <p:cNvPr id="2097157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4760913" y="559815"/>
            <a:ext cx="4002087" cy="4393185"/>
          </a:xfrm>
          <a:prstGeom prst="rect"/>
          <a:noFill/>
          <a:ln w="12700" cap="flat" cmpd="sng">
            <a:noFill/>
            <a:prstDash val="solid"/>
            <a:miter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6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0" name="文本框"/>
          <p:cNvSpPr>
            <a:spLocks noGrp="1"/>
          </p:cNvSpPr>
          <p:nvPr>
            <p:ph type="title"/>
          </p:nvPr>
        </p:nvSpPr>
        <p:spPr>
          <a:xfrm rot="0">
            <a:off x="677334" y="609600"/>
            <a:ext cx="8596668" cy="13208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3600" i="0" kern="1200" lang="en-US" spc="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Dataset Description</a:t>
            </a:r>
            <a:endParaRPr altLang="en-US" baseline="0" b="1" cap="none" sz="3600" i="0" kern="1200" lang="zh-CN" spc="0" strike="noStrike" u="none">
              <a:solidFill>
                <a:srgbClr val="EE8D6A"/>
              </a:solidFill>
              <a:latin typeface="Trebuchet MS" pitchFamily="0" charset="0"/>
              <a:ea typeface="方正姚体" pitchFamily="0" charset="0"/>
              <a:cs typeface="Lucida Sans"/>
            </a:endParaRPr>
          </a:p>
        </p:txBody>
      </p:sp>
      <p:sp>
        <p:nvSpPr>
          <p:cNvPr id="1048711" name="文本框"/>
          <p:cNvSpPr>
            <a:spLocks noGrp="1"/>
          </p:cNvSpPr>
          <p:nvPr>
            <p:ph type="body" idx="1"/>
          </p:nvPr>
        </p:nvSpPr>
        <p:spPr>
          <a:xfrm rot="0">
            <a:off x="677334" y="1524000"/>
            <a:ext cx="8596668" cy="4517361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-342900" marL="34290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/>
              </a:rPr>
              <a:t>Employee data set- </a:t>
            </a: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/>
              </a:rPr>
              <a:t>Kaggle</a:t>
            </a:r>
            <a:endParaRPr altLang="zh-CN" baseline="0" b="0" cap="none" sz="1800" i="0" kern="1200" lang="en-US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algn="l" indent="-342900" marL="34290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/>
              </a:rPr>
              <a:t>There are </a:t>
            </a: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/>
              </a:rPr>
              <a:t>26 features</a:t>
            </a:r>
            <a:endParaRPr altLang="zh-CN" baseline="0" b="0" cap="none" sz="1800" i="0" kern="1200" lang="en-US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algn="l" indent="-342900" marL="34290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/>
              </a:rPr>
              <a:t>The important ten features are,</a:t>
            </a:r>
            <a:endParaRPr altLang="zh-CN" baseline="0" b="0" cap="none" sz="1800" i="0" kern="1200" lang="en-US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algn="l" indent="-285750" lvl="1" marL="74295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/>
              </a:rPr>
              <a:t>Employment ID</a:t>
            </a:r>
            <a:endParaRPr altLang="zh-CN" baseline="0" b="0" cap="none" sz="1800" i="0" kern="1200" lang="en-US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algn="l" indent="-285750" lvl="1" marL="74295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/>
              </a:rPr>
              <a:t>First name</a:t>
            </a:r>
            <a:endParaRPr altLang="zh-CN" baseline="0" b="0" cap="none" sz="1800" i="0" kern="1200" lang="en-US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algn="l" indent="-285750" lvl="1" marL="74295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/>
              </a:rPr>
              <a:t>Last name</a:t>
            </a:r>
            <a:endParaRPr altLang="zh-CN" baseline="0" b="0" cap="none" sz="1800" i="0" kern="1200" lang="en-US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algn="l" indent="-285750" lvl="1" marL="74295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/>
              </a:rPr>
              <a:t>Gender</a:t>
            </a:r>
            <a:endParaRPr altLang="zh-CN" baseline="0" b="0" cap="none" sz="1800" i="0" kern="1200" lang="en-US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algn="l" indent="-285750" lvl="1" marL="74295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/>
              </a:rPr>
              <a:t>Employee status</a:t>
            </a:r>
            <a:endParaRPr altLang="zh-CN" baseline="0" b="0" cap="none" sz="1800" i="0" kern="1200" lang="en-US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algn="l" indent="-285750" lvl="1" marL="74295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/>
              </a:rPr>
              <a:t>Employee type</a:t>
            </a:r>
            <a:endParaRPr altLang="zh-CN" baseline="0" b="0" cap="none" sz="1800" i="0" kern="1200" lang="en-US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algn="l" indent="-285750" lvl="1" marL="74295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/>
              </a:rPr>
              <a:t>Employee classification</a:t>
            </a:r>
            <a:endParaRPr altLang="zh-CN" baseline="0" b="0" cap="none" sz="1800" i="0" kern="1200" lang="en-US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algn="l" indent="-285750" lvl="1" marL="74295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/>
              </a:rPr>
              <a:t>Performance score</a:t>
            </a:r>
            <a:endParaRPr altLang="zh-CN" baseline="0" b="0" cap="none" sz="1800" i="0" kern="1200" lang="en-US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algn="l" indent="-285750" lvl="1" marL="74295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/>
              </a:rPr>
              <a:t>Current employee ratings</a:t>
            </a:r>
            <a:endParaRPr altLang="zh-CN" baseline="0" b="0" cap="none" sz="1800" i="0" kern="1200" lang="en-US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algn="l" indent="-285750" lvl="1" marL="74295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/>
              </a:rPr>
              <a:t>Business units</a:t>
            </a:r>
            <a:endParaRPr altLang="zh-CN" baseline="0" b="0" cap="none" sz="1800" i="0" kern="1200" lang="en-US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algn="l" indent="0" lvl="1" marL="40005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altLang="en-US" baseline="0" b="0" cap="none" sz="1600" i="0" kern="1200" lang="zh-CN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6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5" name="矩形"/>
          <p:cNvSpPr/>
          <p:nvPr/>
        </p:nvSpPr>
        <p:spPr>
          <a:xfrm rot="0">
            <a:off x="752474" y="6486037"/>
            <a:ext cx="1773555" cy="16636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l" indent="0" marL="0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100" i="0" kern="1200" lang="en-US" spc="20" strike="noStrike" u="none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3/21/202</a:t>
            </a:r>
            <a:r>
              <a:rPr altLang="zh-CN" baseline="0" b="0" cap="none" sz="1100" i="0" kern="1200" lang="en-US" spc="10" strike="noStrike" u="none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4</a:t>
            </a:r>
            <a:r>
              <a:rPr altLang="zh-CN" baseline="0" b="0" cap="none" sz="1100" i="0" kern="1200" lang="en-US" spc="0" strike="noStrike" u="none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</a:t>
            </a:r>
            <a:r>
              <a:rPr altLang="zh-CN" baseline="0" b="0" cap="none" sz="1100" i="0" kern="1200" lang="en-US" spc="130" strike="noStrike" u="none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</a:t>
            </a:r>
            <a:r>
              <a:rPr altLang="zh-CN" baseline="0" b="1" cap="none" sz="1100" i="0" kern="1200" lang="en-US" spc="50" strike="noStrike" u="none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A</a:t>
            </a:r>
            <a:r>
              <a:rPr altLang="zh-CN" baseline="0" b="1" cap="none" sz="1100" i="0" kern="1200" lang="en-US" spc="15" strike="noStrike" u="none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nnu</a:t>
            </a:r>
            <a:r>
              <a:rPr altLang="zh-CN" baseline="0" b="1" cap="none" sz="1100" i="0" kern="1200" lang="en-US" spc="10" strike="noStrike" u="none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al</a:t>
            </a:r>
            <a:r>
              <a:rPr altLang="zh-CN" baseline="0" b="1" cap="none" sz="1100" i="0" kern="1200" lang="en-US" spc="-140" strike="noStrike" u="none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</a:t>
            </a:r>
            <a:r>
              <a:rPr altLang="zh-CN" baseline="0" b="1" cap="none" sz="1100" i="0" kern="1200" lang="en-US" spc="0" strike="noStrike" u="none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R</a:t>
            </a:r>
            <a:r>
              <a:rPr altLang="zh-CN" baseline="0" b="1" cap="none" sz="1100" i="0" kern="1200" lang="en-US" spc="35" strike="noStrike" u="none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e</a:t>
            </a:r>
            <a:r>
              <a:rPr altLang="zh-CN" baseline="0" b="1" cap="none" sz="1100" i="0" kern="1200" lang="en-US" spc="90" strike="noStrike" u="none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v</a:t>
            </a:r>
            <a:r>
              <a:rPr altLang="zh-CN" baseline="0" b="1" cap="none" sz="1100" i="0" kern="1200" lang="en-US" spc="-35" strike="noStrike" u="none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i</a:t>
            </a:r>
            <a:r>
              <a:rPr altLang="zh-CN" baseline="0" b="1" cap="none" sz="1100" i="0" kern="1200" lang="en-US" spc="35" strike="noStrike" u="none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e</a:t>
            </a:r>
            <a:r>
              <a:rPr altLang="zh-CN" baseline="0" b="1" cap="none" sz="1100" i="0" kern="1200" lang="en-US" spc="15" strike="noStrike" u="none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w</a:t>
            </a:r>
            <a:endParaRPr altLang="en-US" baseline="0" b="0" cap="none" sz="1100" i="0" kern="1200" lang="zh-CN" spc="0" strike="noStrike" u="none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pic>
        <p:nvPicPr>
          <p:cNvPr id="2097158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66675" y="3381373"/>
            <a:ext cx="2466975" cy="3419474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716" name="文本框"/>
          <p:cNvSpPr>
            <a:spLocks noGrp="1"/>
          </p:cNvSpPr>
          <p:nvPr>
            <p:ph type="title"/>
          </p:nvPr>
        </p:nvSpPr>
        <p:spPr>
          <a:xfrm rot="0">
            <a:off x="677334" y="609600"/>
            <a:ext cx="8596668" cy="63881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651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altLang="zh-CN" baseline="0" b="1" cap="none" sz="4250" i="0" kern="1200" lang="en-US" spc="1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THE</a:t>
            </a:r>
            <a:r>
              <a:rPr altLang="zh-CN" baseline="0" b="1" cap="none" sz="4250" i="0" kern="1200" lang="en-US" spc="2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 </a:t>
            </a:r>
            <a:r>
              <a:rPr altLang="zh-CN" baseline="0" b="1" cap="none" sz="4250" i="0" kern="1200" lang="en-US" spc="2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"</a:t>
            </a:r>
            <a:r>
              <a:rPr altLang="zh-CN" baseline="0" b="1" cap="none" sz="4250" i="0" kern="1200" lang="en-US" spc="1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WOW</a:t>
            </a:r>
            <a:r>
              <a:rPr altLang="zh-CN" baseline="0" b="1" cap="none" sz="4250" i="0" kern="1200" lang="en-US" spc="1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"</a:t>
            </a:r>
            <a:r>
              <a:rPr altLang="zh-CN" baseline="0" b="1" cap="none" sz="4250" i="0" kern="1200" lang="en-US" spc="8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 </a:t>
            </a:r>
            <a:r>
              <a:rPr altLang="zh-CN" baseline="0" b="1" cap="none" sz="4250" i="0" kern="1200" lang="en-US" spc="1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IN</a:t>
            </a:r>
            <a:r>
              <a:rPr altLang="zh-CN" baseline="0" b="1" cap="none" sz="4250" i="0" kern="1200" lang="en-US" spc="-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 </a:t>
            </a:r>
            <a:r>
              <a:rPr altLang="zh-CN" baseline="0" b="1" cap="none" sz="4250" i="0" kern="1200" lang="en-US" spc="1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OUR</a:t>
            </a:r>
            <a:r>
              <a:rPr altLang="zh-CN" baseline="0" b="1" cap="none" sz="4250" i="0" kern="1200" lang="en-US" spc="-1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 </a:t>
            </a:r>
            <a:r>
              <a:rPr altLang="zh-CN" baseline="0" b="1" cap="none" sz="4250" i="0" kern="1200" lang="en-US" spc="2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SOLUTION</a:t>
            </a:r>
            <a:endParaRPr altLang="en-US" baseline="0" b="1" cap="none" sz="4250" i="0" kern="1200" lang="zh-CN" spc="0" strike="noStrike" u="none">
              <a:solidFill>
                <a:srgbClr val="EE8D6A"/>
              </a:solidFill>
              <a:latin typeface="Trebuchet MS" pitchFamily="0" charset="0"/>
              <a:ea typeface="方正姚体" pitchFamily="0" charset="0"/>
              <a:cs typeface="Lucida Sans"/>
            </a:endParaRPr>
          </a:p>
        </p:txBody>
      </p:sp>
      <p:sp>
        <p:nvSpPr>
          <p:cNvPr id="1048717" name="文本框"/>
          <p:cNvSpPr>
            <a:spLocks noGrp="1"/>
          </p:cNvSpPr>
          <p:nvPr>
            <p:ph type="body" idx="1"/>
          </p:nvPr>
        </p:nvSpPr>
        <p:spPr>
          <a:xfrm rot="0">
            <a:off x="2533650" y="2160589"/>
            <a:ext cx="6740352" cy="3880773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-342900" marL="3429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altLang="zh-CN" baseline="0" b="0" cap="none" sz="3200" i="0" kern="1200" lang="en-US" spc="0" strike="noStrike" u="none">
                <a:solidFill>
                  <a:srgbClr val="404040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Performance Level– These include the categories such as Levels in very high, high, medium, low, etc...</a:t>
            </a:r>
            <a:endParaRPr altLang="zh-CN" baseline="0" b="0" cap="none" sz="3200" i="0" kern="1200" lang="en-US" spc="0" strike="noStrike" u="none">
              <a:solidFill>
                <a:srgbClr val="404040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algn="l" indent="-342900" marL="3429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endParaRPr altLang="zh-CN" baseline="0" b="0" cap="none" sz="3200" i="0" kern="1200" lang="en-US" spc="0" strike="noStrike" u="none">
              <a:solidFill>
                <a:srgbClr val="404040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altLang="en-US" baseline="0" b="0" cap="none" sz="3200" i="0" kern="1200" lang="zh-CN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</p:txBody>
      </p:sp>
      <p:sp>
        <p:nvSpPr>
          <p:cNvPr id="1048718" name="矩形"/>
          <p:cNvSpPr/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9</a:t>
            </a:fld>
            <a:endParaRPr altLang="en-US" baseline="0" b="0" cap="none" sz="1100" i="0" kern="1200" lang="zh-CN" spc="0" strike="noStrike" u="none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Facet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Facet">
      <a:fillStyleLst>
        <a:solidFill>
          <a:schemeClr val="phClr"/>
        </a:solidFill>
        <a:gradFill/>
        <a:gradFill/>
      </a:fillStyleLst>
      <a:lnStyleLst/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/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Application>Yozo_Office</Application>
  <ScaleCrop>0</ScaleCrop>
  <LinksUpToDate>0</LinksUpToDate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root</cp:lastModifiedBy>
  <dcterms:created xsi:type="dcterms:W3CDTF">2024-03-29T04:07:22Z</dcterms:created>
  <dcterms:modified xsi:type="dcterms:W3CDTF">2024-09-27T07:12:17Z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2024-03-20T16:00:00Z</vt:filetime>
  </property>
  <property fmtid="{D5CDD505-2E9C-101B-9397-08002B2CF9AE}" pid="3" name="LastSaved">
    <vt:filetime>2024-03-28T16:00:00Z</vt:filetime>
  </property>
  <property fmtid="{D5CDD505-2E9C-101B-9397-08002B2CF9AE}" pid="4" name="ICV">
    <vt:lpwstr>de896f205cb542d48fae36079fece8ac</vt:lpwstr>
  </property>
</Properties>
</file>