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7" r:id="rId4"/>
    <p:sldId id="260" r:id="rId5"/>
    <p:sldId id="261"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8" d="100"/>
          <a:sy n="88" d="100"/>
        </p:scale>
        <p:origin x="293"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busarapu" userId="5977e61ea60ad550" providerId="LiveId" clId="{FBFE6D0E-DE96-40A6-8298-B453B48F8449}"/>
    <pc:docChg chg="addSld delSld modSld">
      <pc:chgData name="shiva busarapu" userId="5977e61ea60ad550" providerId="LiveId" clId="{FBFE6D0E-DE96-40A6-8298-B453B48F8449}" dt="2024-04-26T09:59:14.940" v="563" actId="20577"/>
      <pc:docMkLst>
        <pc:docMk/>
      </pc:docMkLst>
      <pc:sldChg chg="modSp mod">
        <pc:chgData name="shiva busarapu" userId="5977e61ea60ad550" providerId="LiveId" clId="{FBFE6D0E-DE96-40A6-8298-B453B48F8449}" dt="2024-04-26T09:25:21.892" v="517" actId="12"/>
        <pc:sldMkLst>
          <pc:docMk/>
          <pc:sldMk cId="4044623723" sldId="258"/>
        </pc:sldMkLst>
        <pc:spChg chg="mod">
          <ac:chgData name="shiva busarapu" userId="5977e61ea60ad550" providerId="LiveId" clId="{FBFE6D0E-DE96-40A6-8298-B453B48F8449}" dt="2024-04-26T09:12:47.402" v="285" actId="20577"/>
          <ac:spMkLst>
            <pc:docMk/>
            <pc:sldMk cId="4044623723" sldId="258"/>
            <ac:spMk id="2" creationId="{9A7C288C-0EC1-4D72-5636-A2A6A5B02B81}"/>
          </ac:spMkLst>
        </pc:spChg>
        <pc:spChg chg="mod">
          <ac:chgData name="shiva busarapu" userId="5977e61ea60ad550" providerId="LiveId" clId="{FBFE6D0E-DE96-40A6-8298-B453B48F8449}" dt="2024-04-26T09:25:21.892" v="517" actId="12"/>
          <ac:spMkLst>
            <pc:docMk/>
            <pc:sldMk cId="4044623723" sldId="258"/>
            <ac:spMk id="3" creationId="{FF518785-9460-EEEE-7F04-5CB8270E7D76}"/>
          </ac:spMkLst>
        </pc:spChg>
      </pc:sldChg>
      <pc:sldChg chg="addSp modSp mod">
        <pc:chgData name="shiva busarapu" userId="5977e61ea60ad550" providerId="LiveId" clId="{FBFE6D0E-DE96-40A6-8298-B453B48F8449}" dt="2024-04-26T08:47:46.170" v="7" actId="14100"/>
        <pc:sldMkLst>
          <pc:docMk/>
          <pc:sldMk cId="745599989" sldId="260"/>
        </pc:sldMkLst>
        <pc:spChg chg="mod">
          <ac:chgData name="shiva busarapu" userId="5977e61ea60ad550" providerId="LiveId" clId="{FBFE6D0E-DE96-40A6-8298-B453B48F8449}" dt="2024-04-26T08:41:58.993" v="3" actId="12"/>
          <ac:spMkLst>
            <pc:docMk/>
            <pc:sldMk cId="745599989" sldId="260"/>
            <ac:spMk id="3" creationId="{7EA017FA-4AF2-FB38-0FAA-BB0F5DFA6E3C}"/>
          </ac:spMkLst>
        </pc:spChg>
        <pc:picChg chg="add mod">
          <ac:chgData name="shiva busarapu" userId="5977e61ea60ad550" providerId="LiveId" clId="{FBFE6D0E-DE96-40A6-8298-B453B48F8449}" dt="2024-04-26T08:47:46.170" v="7" actId="14100"/>
          <ac:picMkLst>
            <pc:docMk/>
            <pc:sldMk cId="745599989" sldId="260"/>
            <ac:picMk id="4" creationId="{EEAE6E0F-956C-3818-293F-50144B0B9D90}"/>
          </ac:picMkLst>
        </pc:picChg>
      </pc:sldChg>
      <pc:sldChg chg="addSp delSp modSp new del mod">
        <pc:chgData name="shiva busarapu" userId="5977e61ea60ad550" providerId="LiveId" clId="{FBFE6D0E-DE96-40A6-8298-B453B48F8449}" dt="2024-04-26T09:24:32.994" v="386" actId="2696"/>
        <pc:sldMkLst>
          <pc:docMk/>
          <pc:sldMk cId="1503066183" sldId="261"/>
        </pc:sldMkLst>
        <pc:spChg chg="add del mod">
          <ac:chgData name="shiva busarapu" userId="5977e61ea60ad550" providerId="LiveId" clId="{FBFE6D0E-DE96-40A6-8298-B453B48F8449}" dt="2024-04-26T09:24:31.280" v="385"/>
          <ac:spMkLst>
            <pc:docMk/>
            <pc:sldMk cId="1503066183" sldId="261"/>
            <ac:spMk id="3" creationId="{D426F561-277A-454E-76E7-E99BD94D302A}"/>
          </ac:spMkLst>
        </pc:spChg>
      </pc:sldChg>
      <pc:sldChg chg="addSp modSp new mod">
        <pc:chgData name="shiva busarapu" userId="5977e61ea60ad550" providerId="LiveId" clId="{FBFE6D0E-DE96-40A6-8298-B453B48F8449}" dt="2024-04-26T09:59:14.940" v="563" actId="20577"/>
        <pc:sldMkLst>
          <pc:docMk/>
          <pc:sldMk cId="2055925291" sldId="261"/>
        </pc:sldMkLst>
        <pc:spChg chg="add mod">
          <ac:chgData name="shiva busarapu" userId="5977e61ea60ad550" providerId="LiveId" clId="{FBFE6D0E-DE96-40A6-8298-B453B48F8449}" dt="2024-04-26T09:27:41.282" v="532" actId="255"/>
          <ac:spMkLst>
            <pc:docMk/>
            <pc:sldMk cId="2055925291" sldId="261"/>
            <ac:spMk id="3" creationId="{CCD708F2-8928-BB40-A176-625068DF7B78}"/>
          </ac:spMkLst>
        </pc:spChg>
        <pc:spChg chg="add mod">
          <ac:chgData name="shiva busarapu" userId="5977e61ea60ad550" providerId="LiveId" clId="{FBFE6D0E-DE96-40A6-8298-B453B48F8449}" dt="2024-04-26T09:59:14.940" v="563" actId="20577"/>
          <ac:spMkLst>
            <pc:docMk/>
            <pc:sldMk cId="2055925291" sldId="261"/>
            <ac:spMk id="5" creationId="{5190F77F-DAAC-27F2-D479-41652EACCD59}"/>
          </ac:spMkLst>
        </pc:spChg>
        <pc:picChg chg="add mod">
          <ac:chgData name="shiva busarapu" userId="5977e61ea60ad550" providerId="LiveId" clId="{FBFE6D0E-DE96-40A6-8298-B453B48F8449}" dt="2024-04-26T09:51:31.466" v="559" actId="14100"/>
          <ac:picMkLst>
            <pc:docMk/>
            <pc:sldMk cId="2055925291" sldId="261"/>
            <ac:picMk id="7" creationId="{6A4B6468-E878-AEB7-2952-446031F09CC7}"/>
          </ac:picMkLst>
        </pc:picChg>
        <pc:picChg chg="add mod">
          <ac:chgData name="shiva busarapu" userId="5977e61ea60ad550" providerId="LiveId" clId="{FBFE6D0E-DE96-40A6-8298-B453B48F8449}" dt="2024-04-26T09:51:57.139" v="561" actId="1076"/>
          <ac:picMkLst>
            <pc:docMk/>
            <pc:sldMk cId="2055925291" sldId="261"/>
            <ac:picMk id="9" creationId="{B9BC6338-CDDD-36C2-F972-5D35C4809F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A169-A38A-D148-95DE-C07606923C41}" type="datetimeFigureOut">
              <a:rPr lang="en-US"/>
              <a:t>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C6E1C-21F3-C64D-853A-DE9499DB8AB1}" type="slidenum">
              <a:rPr lang="en-US"/>
              <a:t>‹#›</a:t>
            </a:fld>
            <a:endParaRPr lang="en-US"/>
          </a:p>
        </p:txBody>
      </p:sp>
    </p:spTree>
    <p:extLst>
      <p:ext uri="{BB962C8B-B14F-4D97-AF65-F5344CB8AC3E}">
        <p14:creationId xmlns:p14="http://schemas.microsoft.com/office/powerpoint/2010/main" val="395109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a:p>
            <a:endParaRPr lang="en-IN"/>
          </a:p>
          <a:p>
            <a:endParaRPr lang="en-US"/>
          </a:p>
        </p:txBody>
      </p:sp>
      <p:sp>
        <p:nvSpPr>
          <p:cNvPr id="4" name="Slide Number Placeholder 3"/>
          <p:cNvSpPr>
            <a:spLocks noGrp="1"/>
          </p:cNvSpPr>
          <p:nvPr>
            <p:ph type="sldNum" sz="quarter" idx="5"/>
          </p:nvPr>
        </p:nvSpPr>
        <p:spPr/>
        <p:txBody>
          <a:bodyPr/>
          <a:lstStyle/>
          <a:p>
            <a:fld id="{60DC6E1C-21F3-C64D-853A-DE9499DB8AB1}" type="slidenum">
              <a:rPr lang="en-US"/>
              <a:t>4</a:t>
            </a:fld>
            <a:endParaRPr lang="en-US"/>
          </a:p>
        </p:txBody>
      </p:sp>
    </p:spTree>
    <p:extLst>
      <p:ext uri="{BB962C8B-B14F-4D97-AF65-F5344CB8AC3E}">
        <p14:creationId xmlns:p14="http://schemas.microsoft.com/office/powerpoint/2010/main" val="3851002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A827D-295F-F9D5-6DDE-161EFE11F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CBB7BD4-E716-35DA-9458-014AE1452D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BA0E3F5-A265-06AF-DF89-5763BB14897B}"/>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5" name="Footer Placeholder 4">
            <a:extLst>
              <a:ext uri="{FF2B5EF4-FFF2-40B4-BE49-F238E27FC236}">
                <a16:creationId xmlns:a16="http://schemas.microsoft.com/office/drawing/2014/main" xmlns="" id="{72280B1A-8B85-40AC-B755-3F798DD4A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028CA85-C1FA-A596-636B-D73F4BD0AE9B}"/>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3371035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24BEF-0AA8-48CC-247D-6DF940B5FF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EDDBD48-7C3E-2A8A-B4A4-58F7C702B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D944901-2860-F9A1-7ABE-A2A7808F1C0A}"/>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5" name="Footer Placeholder 4">
            <a:extLst>
              <a:ext uri="{FF2B5EF4-FFF2-40B4-BE49-F238E27FC236}">
                <a16:creationId xmlns:a16="http://schemas.microsoft.com/office/drawing/2014/main" xmlns="" id="{EBCB08BB-8765-35A6-FD70-06D9867B0F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447474-8FA0-C536-70ED-FB77AD4E9A5E}"/>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413888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178C371-E7DA-CFC3-DF04-9F5FDCD241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869104A-918B-259E-F362-79D53C8A5B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25A439-B9C1-7211-4054-EF2D98106B33}"/>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5" name="Footer Placeholder 4">
            <a:extLst>
              <a:ext uri="{FF2B5EF4-FFF2-40B4-BE49-F238E27FC236}">
                <a16:creationId xmlns:a16="http://schemas.microsoft.com/office/drawing/2014/main" xmlns="" id="{ED6F1BD7-AF4A-363E-5EB1-2CD2D44E6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1DCF7D-3A38-A009-2806-436E103D15F7}"/>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177499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CBD931-EC11-40DD-6069-3340140FF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B8290B-9931-100A-12CA-E6403AA63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92E1FA4-3A1D-311E-6D57-EB78D251DE45}"/>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5" name="Footer Placeholder 4">
            <a:extLst>
              <a:ext uri="{FF2B5EF4-FFF2-40B4-BE49-F238E27FC236}">
                <a16:creationId xmlns:a16="http://schemas.microsoft.com/office/drawing/2014/main" xmlns="" id="{3EC89965-C39A-A5A2-151D-1EFF977A6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BC77168-B17A-2A58-9B6E-88F44DDA2B7D}"/>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119795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9AEDF7-751E-8904-8BA0-258BC6F87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581482-FDC8-B3A6-662D-6ADA5CFDC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0BF6E5C-D24E-2348-1AC6-CF0711BCD35A}"/>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5" name="Footer Placeholder 4">
            <a:extLst>
              <a:ext uri="{FF2B5EF4-FFF2-40B4-BE49-F238E27FC236}">
                <a16:creationId xmlns:a16="http://schemas.microsoft.com/office/drawing/2014/main" xmlns="" id="{9AFA412E-B67B-F400-6348-CFDAD1C42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3D94C5B-8BFA-A10C-87D4-9214E15C32AA}"/>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241676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8B4F0-CBC9-18DC-C6F5-460496F852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01BB528-5898-ED1C-C9C5-2C30714798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DE45EE1-CB38-2018-004B-12DB02F0D7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20C79C7-8BDD-1A53-742E-B4CCE1DD1EA4}"/>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6" name="Footer Placeholder 5">
            <a:extLst>
              <a:ext uri="{FF2B5EF4-FFF2-40B4-BE49-F238E27FC236}">
                <a16:creationId xmlns:a16="http://schemas.microsoft.com/office/drawing/2014/main" xmlns="" id="{C6AE41AD-2389-3819-01A8-A8B2A49BA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A06667B-4D9F-6655-C26E-6B7984000B42}"/>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357807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DACDB-77BD-0A54-F506-2DC45A97C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1220F233-8F07-C5FC-E90B-BA4730FBF0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4526AA3-51A8-86E8-7505-790CB79C79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4DD6EED-BF7D-D893-551E-A4003F1E92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F15CD3D8-20D8-3DA7-B32F-BA82CA636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04303B6-48E3-1A1A-C62F-21B5574D5460}"/>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8" name="Footer Placeholder 7">
            <a:extLst>
              <a:ext uri="{FF2B5EF4-FFF2-40B4-BE49-F238E27FC236}">
                <a16:creationId xmlns:a16="http://schemas.microsoft.com/office/drawing/2014/main" xmlns="" id="{27040CF7-10A7-60D8-DD77-0DCD7941E8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0C7FA6D-5AFE-092B-159E-45ADB6B2D6A8}"/>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6686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5B112-18AA-3AC7-2554-1EBCCDDE6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063A07C-3DEE-20AD-06A4-34F72E8F6D86}"/>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4" name="Footer Placeholder 3">
            <a:extLst>
              <a:ext uri="{FF2B5EF4-FFF2-40B4-BE49-F238E27FC236}">
                <a16:creationId xmlns:a16="http://schemas.microsoft.com/office/drawing/2014/main" xmlns="" id="{17DFC0B0-6ADF-D827-9203-15BF925F30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FB68221-DEBD-9C72-1DFC-15259C6E872C}"/>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211576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EB2C68C-4B52-66FB-E210-AFBAFB3E87A9}"/>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3" name="Footer Placeholder 2">
            <a:extLst>
              <a:ext uri="{FF2B5EF4-FFF2-40B4-BE49-F238E27FC236}">
                <a16:creationId xmlns:a16="http://schemas.microsoft.com/office/drawing/2014/main" xmlns="" id="{56B1E3F1-ED4A-35F0-43A7-52F80F383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2A19FA5-4B55-EA0A-067F-EDF46D56E7DA}"/>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217170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C1625-6006-8CD9-9523-3980641F0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EBF0098-976E-E271-FB3A-FEAB71F1E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52FFFB5-ED06-CCAA-D623-C343B8A23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22D9F8-C9BF-1542-EB4C-2F34AD63796B}"/>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6" name="Footer Placeholder 5">
            <a:extLst>
              <a:ext uri="{FF2B5EF4-FFF2-40B4-BE49-F238E27FC236}">
                <a16:creationId xmlns:a16="http://schemas.microsoft.com/office/drawing/2014/main" xmlns="" id="{A62FD386-3202-2E56-216B-6D57448B9B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743EC9-D4A5-AF52-98DD-6B3E8C404221}"/>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242021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C5DA2C-DB91-3B06-E88D-0DA13585C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A6D9F3F-5D07-FCFC-DB7E-FC6E3E643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EF471CBD-9DE5-2A4A-886E-9405D17DC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7F54CE-FD75-FB3B-E861-3C7C519BDEF4}"/>
              </a:ext>
            </a:extLst>
          </p:cNvPr>
          <p:cNvSpPr>
            <a:spLocks noGrp="1"/>
          </p:cNvSpPr>
          <p:nvPr>
            <p:ph type="dt" sz="half" idx="10"/>
          </p:nvPr>
        </p:nvSpPr>
        <p:spPr/>
        <p:txBody>
          <a:bodyPr/>
          <a:lstStyle/>
          <a:p>
            <a:fld id="{96F46DC1-9C73-CB46-AF92-BF185580EB62}" type="datetimeFigureOut">
              <a:rPr lang="en-US" smtClean="0"/>
              <a:pPr/>
              <a:t>1/1/2025</a:t>
            </a:fld>
            <a:endParaRPr lang="en-US"/>
          </a:p>
        </p:txBody>
      </p:sp>
      <p:sp>
        <p:nvSpPr>
          <p:cNvPr id="6" name="Footer Placeholder 5">
            <a:extLst>
              <a:ext uri="{FF2B5EF4-FFF2-40B4-BE49-F238E27FC236}">
                <a16:creationId xmlns:a16="http://schemas.microsoft.com/office/drawing/2014/main" xmlns="" id="{BB6558AF-9F73-14A5-9462-0042D3710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FBBA27C-748F-E89B-0300-B03FB4690E96}"/>
              </a:ext>
            </a:extLst>
          </p:cNvPr>
          <p:cNvSpPr>
            <a:spLocks noGrp="1"/>
          </p:cNvSpPr>
          <p:nvPr>
            <p:ph type="sldNum" sz="quarter" idx="12"/>
          </p:nvPr>
        </p:nvSpPr>
        <p:spPr/>
        <p:txBody>
          <a:bodyPr/>
          <a:lstStyle/>
          <a:p>
            <a:fld id="{7B867C83-89BA-4B4A-A575-7A5EAEAB9776}" type="slidenum">
              <a:rPr lang="en-US" smtClean="0"/>
              <a:pPr/>
              <a:t>‹#›</a:t>
            </a:fld>
            <a:endParaRPr lang="en-US"/>
          </a:p>
        </p:txBody>
      </p:sp>
    </p:spTree>
    <p:extLst>
      <p:ext uri="{BB962C8B-B14F-4D97-AF65-F5344CB8AC3E}">
        <p14:creationId xmlns:p14="http://schemas.microsoft.com/office/powerpoint/2010/main" val="257980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266C81C-224F-D60D-0B0C-D75CC5AA1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0DCFCAE-08B2-8A98-0992-57E189406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937F0F5-4970-5456-854B-FAA19AE86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46DC1-9C73-CB46-AF92-BF185580EB62}" type="datetimeFigureOut">
              <a:rPr lang="en-US" smtClean="0"/>
              <a:pPr/>
              <a:t>1/1/2025</a:t>
            </a:fld>
            <a:endParaRPr lang="en-US"/>
          </a:p>
        </p:txBody>
      </p:sp>
      <p:sp>
        <p:nvSpPr>
          <p:cNvPr id="5" name="Footer Placeholder 4">
            <a:extLst>
              <a:ext uri="{FF2B5EF4-FFF2-40B4-BE49-F238E27FC236}">
                <a16:creationId xmlns:a16="http://schemas.microsoft.com/office/drawing/2014/main" xmlns="" id="{0444C08E-1C84-7569-8646-8E487D27F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EEDFD66A-1729-0555-580E-6562BBBB1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867C83-89BA-4B4A-A575-7A5EAEAB9776}" type="slidenum">
              <a:rPr lang="en-US" smtClean="0"/>
              <a:pPr/>
              <a:t>‹#›</a:t>
            </a:fld>
            <a:endParaRPr lang="en-US"/>
          </a:p>
        </p:txBody>
      </p:sp>
    </p:spTree>
    <p:extLst>
      <p:ext uri="{BB962C8B-B14F-4D97-AF65-F5344CB8AC3E}">
        <p14:creationId xmlns:p14="http://schemas.microsoft.com/office/powerpoint/2010/main" val="253853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9C2420-5CE2-D5D6-539C-E678F290AF3E}"/>
              </a:ext>
            </a:extLst>
          </p:cNvPr>
          <p:cNvSpPr>
            <a:spLocks noGrp="1"/>
          </p:cNvSpPr>
          <p:nvPr>
            <p:ph type="ctrTitle"/>
          </p:nvPr>
        </p:nvSpPr>
        <p:spPr>
          <a:xfrm>
            <a:off x="2145472" y="-294307"/>
            <a:ext cx="8697932" cy="2278381"/>
          </a:xfrm>
        </p:spPr>
        <p:txBody>
          <a:bodyPr>
            <a:normAutofit fontScale="90000"/>
          </a:bodyPr>
          <a:lstStyle/>
          <a:p>
            <a:pPr>
              <a:lnSpc>
                <a:spcPct val="100000"/>
              </a:lnSpc>
            </a:pPr>
            <a:r>
              <a:rPr lang="en-IN" b="1" dirty="0">
                <a:solidFill>
                  <a:srgbClr val="002060"/>
                </a:solidFill>
                <a:latin typeface="ADLaM Display" panose="02000000000000000000" pitchFamily="2" charset="0"/>
                <a:ea typeface="ADLaM Display" panose="02000000000000000000" pitchFamily="2" charset="0"/>
              </a:rPr>
              <a:t/>
            </a:r>
            <a:br>
              <a:rPr lang="en-IN" b="1" dirty="0">
                <a:solidFill>
                  <a:srgbClr val="002060"/>
                </a:solidFill>
                <a:latin typeface="ADLaM Display" panose="02000000000000000000" pitchFamily="2" charset="0"/>
                <a:ea typeface="ADLaM Display" panose="02000000000000000000" pitchFamily="2" charset="0"/>
              </a:rPr>
            </a:br>
            <a:r>
              <a:rPr lang="en-IN" dirty="0">
                <a:solidFill>
                  <a:srgbClr val="002060"/>
                </a:solidFill>
                <a:latin typeface="ADLaM Display" panose="02000000000000000000" pitchFamily="2" charset="0"/>
                <a:ea typeface="ADLaM Display" panose="02000000000000000000" pitchFamily="2" charset="0"/>
              </a:rPr>
              <a:t> </a:t>
            </a:r>
            <a:br>
              <a:rPr lang="en-IN" dirty="0">
                <a:solidFill>
                  <a:srgbClr val="002060"/>
                </a:solidFill>
                <a:latin typeface="ADLaM Display" panose="02000000000000000000" pitchFamily="2" charset="0"/>
                <a:ea typeface="ADLaM Display" panose="02000000000000000000" pitchFamily="2" charset="0"/>
              </a:rPr>
            </a:br>
            <a:r>
              <a:rPr lang="en-IN" dirty="0">
                <a:solidFill>
                  <a:srgbClr val="002060"/>
                </a:solidFill>
                <a:latin typeface="ADLaM Display" panose="02000000000000000000" pitchFamily="2" charset="0"/>
                <a:ea typeface="ADLaM Display" panose="02000000000000000000" pitchFamily="2" charset="0"/>
              </a:rPr>
              <a:t/>
            </a:r>
            <a:br>
              <a:rPr lang="en-IN" dirty="0">
                <a:solidFill>
                  <a:srgbClr val="002060"/>
                </a:solidFill>
                <a:latin typeface="ADLaM Display" panose="02000000000000000000" pitchFamily="2" charset="0"/>
                <a:ea typeface="ADLaM Display" panose="02000000000000000000" pitchFamily="2" charset="0"/>
              </a:rPr>
            </a:br>
            <a:r>
              <a:rPr lang="en-IN" dirty="0">
                <a:solidFill>
                  <a:srgbClr val="002060"/>
                </a:solidFill>
                <a:latin typeface="ADLaM Display" panose="02000000000000000000" pitchFamily="2" charset="0"/>
                <a:ea typeface="ADLaM Display" panose="02000000000000000000" pitchFamily="2" charset="0"/>
              </a:rPr>
              <a:t/>
            </a:r>
            <a:br>
              <a:rPr lang="en-IN" dirty="0">
                <a:solidFill>
                  <a:srgbClr val="002060"/>
                </a:solidFill>
                <a:latin typeface="ADLaM Display" panose="02000000000000000000" pitchFamily="2" charset="0"/>
                <a:ea typeface="ADLaM Display" panose="02000000000000000000" pitchFamily="2" charset="0"/>
              </a:rPr>
            </a:br>
            <a:r>
              <a:rPr lang="en-IN" dirty="0">
                <a:solidFill>
                  <a:srgbClr val="002060"/>
                </a:solidFill>
                <a:latin typeface="ADLaM Display" panose="02000000000000000000" pitchFamily="2" charset="0"/>
                <a:ea typeface="ADLaM Display" panose="02000000000000000000" pitchFamily="2" charset="0"/>
              </a:rPr>
              <a:t/>
            </a:r>
            <a:br>
              <a:rPr lang="en-IN" dirty="0">
                <a:solidFill>
                  <a:srgbClr val="002060"/>
                </a:solidFill>
                <a:latin typeface="ADLaM Display" panose="02000000000000000000" pitchFamily="2" charset="0"/>
                <a:ea typeface="ADLaM Display" panose="02000000000000000000" pitchFamily="2" charset="0"/>
              </a:rPr>
            </a:br>
            <a:r>
              <a:rPr lang="en-IN" dirty="0">
                <a:solidFill>
                  <a:srgbClr val="002060"/>
                </a:solidFill>
                <a:latin typeface="ADLaM Display" panose="02000000000000000000" pitchFamily="2" charset="0"/>
                <a:ea typeface="ADLaM Display" panose="02000000000000000000" pitchFamily="2" charset="0"/>
              </a:rPr>
              <a:t/>
            </a:r>
            <a:br>
              <a:rPr lang="en-IN" dirty="0">
                <a:solidFill>
                  <a:srgbClr val="002060"/>
                </a:solidFill>
                <a:latin typeface="ADLaM Display" panose="02000000000000000000" pitchFamily="2" charset="0"/>
                <a:ea typeface="ADLaM Display" panose="02000000000000000000" pitchFamily="2" charset="0"/>
              </a:rPr>
            </a:br>
            <a:r>
              <a:rPr lang="en-IN" dirty="0">
                <a:solidFill>
                  <a:srgbClr val="002060"/>
                </a:solidFill>
                <a:latin typeface="ADLaM Display" panose="02000000000000000000" pitchFamily="2" charset="0"/>
                <a:ea typeface="ADLaM Display" panose="02000000000000000000" pitchFamily="2" charset="0"/>
              </a:rPr>
              <a:t/>
            </a:r>
            <a:br>
              <a:rPr lang="en-IN" dirty="0">
                <a:solidFill>
                  <a:srgbClr val="002060"/>
                </a:solidFill>
                <a:latin typeface="ADLaM Display" panose="02000000000000000000" pitchFamily="2" charset="0"/>
                <a:ea typeface="ADLaM Display" panose="02000000000000000000" pitchFamily="2" charset="0"/>
              </a:rPr>
            </a:br>
            <a:r>
              <a:rPr lang="en-IN" dirty="0">
                <a:solidFill>
                  <a:srgbClr val="002060"/>
                </a:solidFill>
                <a:latin typeface="ADLaM Display" panose="02000000000000000000" pitchFamily="2" charset="0"/>
                <a:ea typeface="ADLaM Display" panose="02000000000000000000" pitchFamily="2" charset="0"/>
              </a:rPr>
              <a:t/>
            </a:r>
            <a:br>
              <a:rPr lang="en-IN" dirty="0">
                <a:solidFill>
                  <a:srgbClr val="002060"/>
                </a:solidFill>
                <a:latin typeface="ADLaM Display" panose="02000000000000000000" pitchFamily="2" charset="0"/>
                <a:ea typeface="ADLaM Display" panose="02000000000000000000" pitchFamily="2" charset="0"/>
              </a:rPr>
            </a:br>
            <a:r>
              <a:rPr lang="en-IN" sz="3100" b="1" dirty="0">
                <a:solidFill>
                  <a:srgbClr val="002060"/>
                </a:solidFill>
                <a:latin typeface="ADLaM Display" panose="02000000000000000000" pitchFamily="2" charset="0"/>
                <a:ea typeface="ADLaM Display" panose="02000000000000000000" pitchFamily="2" charset="0"/>
              </a:rPr>
              <a:t>ACE ENGINEERING COLLEGE</a:t>
            </a:r>
            <a:br>
              <a:rPr lang="en-IN" sz="3100" b="1" dirty="0">
                <a:solidFill>
                  <a:srgbClr val="002060"/>
                </a:solidFill>
                <a:latin typeface="ADLaM Display" panose="02000000000000000000" pitchFamily="2" charset="0"/>
                <a:ea typeface="ADLaM Display" panose="02000000000000000000" pitchFamily="2" charset="0"/>
              </a:rPr>
            </a:br>
            <a:r>
              <a:rPr lang="en-IN" sz="3100" b="1" dirty="0">
                <a:solidFill>
                  <a:srgbClr val="002060"/>
                </a:solidFill>
                <a:latin typeface="ADLaM Display" panose="02000000000000000000" pitchFamily="2" charset="0"/>
                <a:ea typeface="ADLaM Display" panose="02000000000000000000" pitchFamily="2" charset="0"/>
              </a:rPr>
              <a:t>An Autonomus Institution</a:t>
            </a:r>
            <a:r>
              <a:rPr lang="en-IN" sz="4400" b="1" dirty="0">
                <a:solidFill>
                  <a:srgbClr val="002060"/>
                </a:solidFill>
                <a:latin typeface="ADLaM Display" panose="02000000000000000000" pitchFamily="2" charset="0"/>
                <a:ea typeface="ADLaM Display" panose="02000000000000000000" pitchFamily="2" charset="0"/>
              </a:rPr>
              <a:t> </a:t>
            </a:r>
            <a:endParaRPr lang="en-US" sz="4400" b="1" dirty="0">
              <a:solidFill>
                <a:srgbClr val="002060"/>
              </a:solidFill>
              <a:latin typeface="ADLaM Display" panose="02000000000000000000" pitchFamily="2" charset="0"/>
              <a:ea typeface="ADLaM Display" panose="02000000000000000000" pitchFamily="2" charset="0"/>
            </a:endParaRPr>
          </a:p>
        </p:txBody>
      </p:sp>
      <p:sp>
        <p:nvSpPr>
          <p:cNvPr id="3" name="Subtitle 2">
            <a:extLst>
              <a:ext uri="{FF2B5EF4-FFF2-40B4-BE49-F238E27FC236}">
                <a16:creationId xmlns:a16="http://schemas.microsoft.com/office/drawing/2014/main" xmlns="" id="{ADB3D72B-E361-D6E3-DF69-B6BA02F8CF6A}"/>
              </a:ext>
            </a:extLst>
          </p:cNvPr>
          <p:cNvSpPr>
            <a:spLocks noGrp="1"/>
          </p:cNvSpPr>
          <p:nvPr>
            <p:ph type="subTitle" idx="1"/>
          </p:nvPr>
        </p:nvSpPr>
        <p:spPr>
          <a:xfrm>
            <a:off x="1386173" y="2531600"/>
            <a:ext cx="9144000" cy="1200329"/>
          </a:xfrm>
        </p:spPr>
        <p:txBody>
          <a:bodyPr>
            <a:normAutofit/>
          </a:bodyPr>
          <a:lstStyle/>
          <a:p>
            <a:r>
              <a:rPr lang="en-IN" sz="2800" dirty="0">
                <a:solidFill>
                  <a:srgbClr val="C00000"/>
                </a:solidFill>
              </a:rPr>
              <a:t>   Language Translator Using React </a:t>
            </a:r>
            <a:r>
              <a:rPr lang="en-IN" sz="2800" dirty="0" err="1">
                <a:solidFill>
                  <a:srgbClr val="C00000"/>
                </a:solidFill>
              </a:rPr>
              <a:t>js</a:t>
            </a:r>
            <a:endParaRPr lang="en-US" sz="2800" dirty="0">
              <a:solidFill>
                <a:srgbClr val="C00000"/>
              </a:solidFill>
            </a:endParaRPr>
          </a:p>
        </p:txBody>
      </p:sp>
      <p:pic>
        <p:nvPicPr>
          <p:cNvPr id="6" name="Picture 5">
            <a:extLst>
              <a:ext uri="{FF2B5EF4-FFF2-40B4-BE49-F238E27FC236}">
                <a16:creationId xmlns:a16="http://schemas.microsoft.com/office/drawing/2014/main" xmlns="" id="{97661866-A9CF-1186-3AF8-B0DE4CD876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9277" y="433917"/>
            <a:ext cx="1120878" cy="1550157"/>
          </a:xfrm>
          <a:prstGeom prst="rect">
            <a:avLst/>
          </a:prstGeom>
        </p:spPr>
      </p:pic>
      <p:sp>
        <p:nvSpPr>
          <p:cNvPr id="7" name="TextBox 6">
            <a:extLst>
              <a:ext uri="{FF2B5EF4-FFF2-40B4-BE49-F238E27FC236}">
                <a16:creationId xmlns:a16="http://schemas.microsoft.com/office/drawing/2014/main" xmlns="" id="{8AE0DD42-0F6D-914A-0425-FEFF3A12CA84}"/>
              </a:ext>
            </a:extLst>
          </p:cNvPr>
          <p:cNvSpPr txBox="1"/>
          <p:nvPr/>
        </p:nvSpPr>
        <p:spPr>
          <a:xfrm>
            <a:off x="601344" y="5336266"/>
            <a:ext cx="2703871" cy="646331"/>
          </a:xfrm>
          <a:prstGeom prst="rect">
            <a:avLst/>
          </a:prstGeom>
          <a:noFill/>
        </p:spPr>
        <p:txBody>
          <a:bodyPr wrap="square" rtlCol="0">
            <a:spAutoFit/>
          </a:bodyPr>
          <a:lstStyle/>
          <a:p>
            <a:pPr algn="l"/>
            <a:r>
              <a:rPr lang="en-IN" b="1" dirty="0">
                <a:solidFill>
                  <a:srgbClr val="00B050"/>
                </a:solidFill>
                <a:latin typeface="Aptos Narrow" panose="020B0004020202020204" pitchFamily="34" charset="0"/>
                <a:ea typeface="Bahnschrift Condensed" panose="02000000000000000000" pitchFamily="2" charset="0"/>
              </a:rPr>
              <a:t>GUIDE :</a:t>
            </a:r>
          </a:p>
          <a:p>
            <a:pPr algn="l"/>
            <a:r>
              <a:rPr lang="en-IN" dirty="0" err="1">
                <a:latin typeface="Algerian" pitchFamily="82" charset="0"/>
              </a:rPr>
              <a:t>Mrs.</a:t>
            </a:r>
            <a:r>
              <a:rPr lang="en-IN" dirty="0">
                <a:latin typeface="Algerian" pitchFamily="82" charset="0"/>
              </a:rPr>
              <a:t> </a:t>
            </a:r>
            <a:r>
              <a:rPr lang="en-IN" dirty="0" err="1">
                <a:latin typeface="Algerian" pitchFamily="82" charset="0"/>
              </a:rPr>
              <a:t>Kamakshi</a:t>
            </a:r>
            <a:r>
              <a:rPr lang="en-IN" dirty="0">
                <a:latin typeface="Algerian" pitchFamily="82" charset="0"/>
              </a:rPr>
              <a:t> </a:t>
            </a:r>
            <a:r>
              <a:rPr lang="en-IN" dirty="0" err="1">
                <a:latin typeface="Algerian" pitchFamily="82" charset="0"/>
              </a:rPr>
              <a:t>thai</a:t>
            </a:r>
            <a:r>
              <a:rPr lang="en-IN" dirty="0">
                <a:latin typeface="Algerian" pitchFamily="82" charset="0"/>
              </a:rPr>
              <a:t> </a:t>
            </a:r>
            <a:endParaRPr lang="en-US" dirty="0">
              <a:latin typeface="Algerian" pitchFamily="82" charset="0"/>
            </a:endParaRPr>
          </a:p>
        </p:txBody>
      </p:sp>
      <p:sp>
        <p:nvSpPr>
          <p:cNvPr id="8" name="TextBox 7">
            <a:extLst>
              <a:ext uri="{FF2B5EF4-FFF2-40B4-BE49-F238E27FC236}">
                <a16:creationId xmlns:a16="http://schemas.microsoft.com/office/drawing/2014/main" xmlns="" id="{C3B36493-C1C7-B7E2-B2A9-38909DD8807C}"/>
              </a:ext>
            </a:extLst>
          </p:cNvPr>
          <p:cNvSpPr txBox="1"/>
          <p:nvPr/>
        </p:nvSpPr>
        <p:spPr>
          <a:xfrm>
            <a:off x="8753214" y="5382433"/>
            <a:ext cx="4475947" cy="646331"/>
          </a:xfrm>
          <a:prstGeom prst="rect">
            <a:avLst/>
          </a:prstGeom>
          <a:noFill/>
        </p:spPr>
        <p:txBody>
          <a:bodyPr wrap="square" rtlCol="0">
            <a:spAutoFit/>
          </a:bodyPr>
          <a:lstStyle/>
          <a:p>
            <a:pPr algn="l"/>
            <a:r>
              <a:rPr lang="en-IN" dirty="0"/>
              <a:t>By :</a:t>
            </a:r>
          </a:p>
          <a:p>
            <a:pPr algn="l"/>
            <a:r>
              <a:rPr lang="en-IN" dirty="0" err="1"/>
              <a:t>G.Dinesh</a:t>
            </a:r>
            <a:r>
              <a:rPr lang="en-IN" dirty="0"/>
              <a:t>		</a:t>
            </a:r>
            <a:r>
              <a:rPr lang="en-IN" dirty="0" smtClean="0"/>
              <a:t>22AG1A6624</a:t>
            </a:r>
            <a:endParaRPr lang="en-IN" dirty="0"/>
          </a:p>
        </p:txBody>
      </p:sp>
    </p:spTree>
    <p:extLst>
      <p:ext uri="{BB962C8B-B14F-4D97-AF65-F5344CB8AC3E}">
        <p14:creationId xmlns:p14="http://schemas.microsoft.com/office/powerpoint/2010/main" val="317590188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7C288C-0EC1-4D72-5636-A2A6A5B02B81}"/>
              </a:ext>
            </a:extLst>
          </p:cNvPr>
          <p:cNvSpPr>
            <a:spLocks noGrp="1"/>
          </p:cNvSpPr>
          <p:nvPr>
            <p:ph type="title"/>
          </p:nvPr>
        </p:nvSpPr>
        <p:spPr>
          <a:xfrm>
            <a:off x="838200" y="365125"/>
            <a:ext cx="10515600" cy="900967"/>
          </a:xfrm>
        </p:spPr>
        <p:txBody>
          <a:bodyPr>
            <a:normAutofit/>
          </a:bodyPr>
          <a:lstStyle/>
          <a:p>
            <a:r>
              <a:rPr lang="en-IN" sz="2000" b="1" dirty="0">
                <a:solidFill>
                  <a:schemeClr val="bg2">
                    <a:lumMod val="10000"/>
                  </a:schemeClr>
                </a:solidFill>
                <a:latin typeface="Times New Roman" pitchFamily="18" charset="0"/>
                <a:ea typeface="Aptos Black" panose="02000000000000000000" pitchFamily="2" charset="0"/>
                <a:cs typeface="Times New Roman" pitchFamily="18" charset="0"/>
              </a:rPr>
              <a:t>Introduction</a:t>
            </a:r>
            <a:endParaRPr lang="en-US" sz="2000" b="1" dirty="0">
              <a:solidFill>
                <a:schemeClr val="bg2">
                  <a:lumMod val="10000"/>
                </a:schemeClr>
              </a:solidFill>
              <a:latin typeface="Times New Roman" pitchFamily="18" charset="0"/>
              <a:ea typeface="Aptos Black" panose="02000000000000000000" pitchFamily="2" charset="0"/>
              <a:cs typeface="Times New Roman" pitchFamily="18" charset="0"/>
            </a:endParaRPr>
          </a:p>
        </p:txBody>
      </p:sp>
      <p:sp>
        <p:nvSpPr>
          <p:cNvPr id="3" name="Content Placeholder 2">
            <a:extLst>
              <a:ext uri="{FF2B5EF4-FFF2-40B4-BE49-F238E27FC236}">
                <a16:creationId xmlns:a16="http://schemas.microsoft.com/office/drawing/2014/main" xmlns="" id="{FF518785-9460-EEEE-7F04-5CB8270E7D76}"/>
              </a:ext>
            </a:extLst>
          </p:cNvPr>
          <p:cNvSpPr>
            <a:spLocks noGrp="1"/>
          </p:cNvSpPr>
          <p:nvPr>
            <p:ph idx="1"/>
          </p:nvPr>
        </p:nvSpPr>
        <p:spPr>
          <a:xfrm>
            <a:off x="550592" y="1282725"/>
            <a:ext cx="11120717" cy="5708010"/>
          </a:xfrm>
        </p:spPr>
        <p:txBody>
          <a:bodyPr>
            <a:noAutofit/>
          </a:bodyPr>
          <a:lstStyle/>
          <a:p>
            <a:pPr>
              <a:buFont typeface="Wingdings" panose="05000000000000000000" pitchFamily="2" charset="2"/>
              <a:buChar char="v"/>
            </a:pPr>
            <a:r>
              <a:rPr lang="en-US" sz="1800" i="0" dirty="0">
                <a:solidFill>
                  <a:srgbClr val="202122"/>
                </a:solidFill>
                <a:effectLst/>
                <a:highlight>
                  <a:srgbClr val="FFFFFF"/>
                </a:highlight>
                <a:latin typeface="Sitka Display Semibold" pitchFamily="2" charset="0"/>
                <a:cs typeface="Times New Roman" pitchFamily="18" charset="0"/>
              </a:rPr>
              <a:t>Unlocking Communication: Building a Language Translator with React.js</a:t>
            </a:r>
          </a:p>
          <a:p>
            <a:r>
              <a:rPr lang="en-US" sz="1600" dirty="0"/>
              <a:t>Translator is a web application software tool that facilitate the translation of text from one language to another language using ReactJS. Enables communication between speakers of different languages, facilitating global interaction and understanding. </a:t>
            </a:r>
            <a:endParaRPr lang="en-US" sz="1600" dirty="0">
              <a:solidFill>
                <a:srgbClr val="202122"/>
              </a:solidFill>
              <a:highlight>
                <a:srgbClr val="FFFFFF"/>
              </a:highlight>
              <a:latin typeface="Times New Roman" panose="02020603050405020304" pitchFamily="18" charset="0"/>
              <a:cs typeface="Times New Roman" panose="02020603050405020304" pitchFamily="18" charset="0"/>
            </a:endParaRPr>
          </a:p>
          <a:p>
            <a:r>
              <a:rPr lang="en-US" sz="1600" dirty="0">
                <a:solidFill>
                  <a:srgbClr val="202122"/>
                </a:solidFill>
                <a:highlight>
                  <a:srgbClr val="FFFFFF"/>
                </a:highlight>
                <a:latin typeface="Times New Roman" panose="02020603050405020304" pitchFamily="18" charset="0"/>
                <a:cs typeface="Times New Roman" panose="02020603050405020304" pitchFamily="18" charset="0"/>
              </a:rPr>
              <a:t>Leveraging the power of modern web technologies, particularly React.js, we embarked on the journey of creating a language translator application. Our goal was to design a user-friendly and efficient tool that would enable individuals to translate text between different languages with ease.</a:t>
            </a:r>
          </a:p>
          <a:p>
            <a:r>
              <a:rPr lang="en-IN" sz="1600" dirty="0">
                <a:latin typeface="Times New Roman" panose="02020603050405020304" pitchFamily="18" charset="0"/>
                <a:cs typeface="Times New Roman" panose="02020603050405020304" pitchFamily="18" charset="0"/>
              </a:rPr>
              <a:t>In conclusion, our journey to develop a language translator application using React.js has been both challenging and rewarding. By harnessing the power of technology, we've created a tool that has the potential to break down language barriers and foster meaningful connections across cultures. As we continue to refine and enhance our project, we remain committed to empowering individuals to communicate effortlessly in a multilingual world.</a:t>
            </a:r>
          </a:p>
          <a:p>
            <a:pPr marL="342900" indent="-342900">
              <a:buFont typeface="Wingdings" panose="05000000000000000000" pitchFamily="2" charset="2"/>
              <a:buChar char="v"/>
            </a:pPr>
            <a:r>
              <a:rPr lang="en-IN" sz="1600" dirty="0">
                <a:latin typeface="Times New Roman" panose="02020603050405020304" pitchFamily="18" charset="0"/>
                <a:cs typeface="Times New Roman" panose="02020603050405020304" pitchFamily="18" charset="0"/>
              </a:rPr>
              <a:t>Prerequisites and Technologies:</a:t>
            </a:r>
          </a:p>
          <a:p>
            <a:pPr marL="342900" indent="-342900"/>
            <a:r>
              <a:rPr lang="en-IN" sz="1600" dirty="0" smtClean="0">
                <a:latin typeface="Times New Roman" panose="02020603050405020304" pitchFamily="18" charset="0"/>
                <a:cs typeface="Times New Roman" panose="02020603050405020304" pitchFamily="18" charset="0"/>
              </a:rPr>
              <a:t>ReactJS</a:t>
            </a:r>
          </a:p>
          <a:p>
            <a:pPr marL="342900" indent="-342900"/>
            <a:r>
              <a:rPr lang="en-IN" sz="1600" dirty="0" smtClean="0">
                <a:latin typeface="Times New Roman" panose="02020603050405020304" pitchFamily="18" charset="0"/>
                <a:cs typeface="Times New Roman" panose="02020603050405020304" pitchFamily="18" charset="0"/>
              </a:rPr>
              <a:t>HTML</a:t>
            </a:r>
            <a:endParaRPr lang="en-IN" sz="1600" dirty="0">
              <a:latin typeface="Times New Roman" panose="02020603050405020304" pitchFamily="18" charset="0"/>
              <a:cs typeface="Times New Roman" panose="02020603050405020304" pitchFamily="18" charset="0"/>
            </a:endParaRPr>
          </a:p>
          <a:p>
            <a:pPr marL="342900" indent="-342900"/>
            <a:r>
              <a:rPr lang="en-IN" sz="1600" dirty="0">
                <a:latin typeface="Times New Roman" panose="02020603050405020304" pitchFamily="18" charset="0"/>
                <a:cs typeface="Times New Roman" panose="02020603050405020304" pitchFamily="18" charset="0"/>
              </a:rPr>
              <a:t>CSS</a:t>
            </a:r>
          </a:p>
          <a:p>
            <a:pPr marL="342900" indent="-342900"/>
            <a:r>
              <a:rPr lang="en-IN" sz="1600" dirty="0">
                <a:latin typeface="Times New Roman" panose="02020603050405020304" pitchFamily="18" charset="0"/>
                <a:cs typeface="Times New Roman" panose="02020603050405020304" pitchFamily="18" charset="0"/>
              </a:rPr>
              <a:t>Functional Components in React</a:t>
            </a:r>
          </a:p>
          <a:p>
            <a:endParaRPr lang="en-IN" sz="1600" dirty="0">
              <a:latin typeface="Times New Roman" panose="02020603050405020304" pitchFamily="18" charset="0"/>
              <a:cs typeface="Times New Roman" panose="02020603050405020304" pitchFamily="18" charset="0"/>
            </a:endParaRPr>
          </a:p>
          <a:p>
            <a:endParaRPr lang="en-US" sz="1600" dirty="0">
              <a:solidFill>
                <a:srgbClr val="202122"/>
              </a:solidFill>
              <a:highlight>
                <a:srgbClr val="FFFFFF"/>
              </a:highligh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A4B6468-E878-AEB7-2952-446031F09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449" y="4442605"/>
            <a:ext cx="4069018" cy="1981850"/>
          </a:xfrm>
          <a:prstGeom prst="rect">
            <a:avLst/>
          </a:prstGeom>
        </p:spPr>
      </p:pic>
      <p:pic>
        <p:nvPicPr>
          <p:cNvPr id="7" name="Picture 6">
            <a:extLst>
              <a:ext uri="{FF2B5EF4-FFF2-40B4-BE49-F238E27FC236}">
                <a16:creationId xmlns:a16="http://schemas.microsoft.com/office/drawing/2014/main" xmlns="" id="{B9BC6338-CDDD-36C2-F972-5D35C4809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2306" y="4702942"/>
            <a:ext cx="2992531" cy="1461176"/>
          </a:xfrm>
          <a:prstGeom prst="rect">
            <a:avLst/>
          </a:prstGeom>
        </p:spPr>
      </p:pic>
    </p:spTree>
    <p:extLst>
      <p:ext uri="{BB962C8B-B14F-4D97-AF65-F5344CB8AC3E}">
        <p14:creationId xmlns:p14="http://schemas.microsoft.com/office/powerpoint/2010/main" val="404462372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4F9419-0788-95C7-8895-3D3A623B9F37}"/>
              </a:ext>
            </a:extLst>
          </p:cNvPr>
          <p:cNvSpPr>
            <a:spLocks noGrp="1"/>
          </p:cNvSpPr>
          <p:nvPr>
            <p:ph type="title"/>
          </p:nvPr>
        </p:nvSpPr>
        <p:spPr/>
        <p:txBody>
          <a:bodyPr>
            <a:normAutofit/>
          </a:bodyPr>
          <a:lstStyle/>
          <a:p>
            <a:r>
              <a:rPr lang="en-IN" sz="2400" b="1" dirty="0">
                <a:latin typeface="Times New Roman" pitchFamily="18" charset="0"/>
                <a:ea typeface="ADLaM Display" panose="02010000000000000000" pitchFamily="2" charset="0"/>
                <a:cs typeface="Times New Roman" pitchFamily="18" charset="0"/>
              </a:rPr>
              <a:t>ABSTRACT</a:t>
            </a:r>
            <a:endParaRPr lang="en-US" sz="2400" b="1" dirty="0">
              <a:latin typeface="Times New Roman" pitchFamily="18" charset="0"/>
              <a:ea typeface="ADLaM Display" panose="02010000000000000000" pitchFamily="2" charset="0"/>
              <a:cs typeface="Times New Roman" pitchFamily="18" charset="0"/>
            </a:endParaRPr>
          </a:p>
        </p:txBody>
      </p:sp>
      <p:sp>
        <p:nvSpPr>
          <p:cNvPr id="3" name="Content Placeholder 2">
            <a:extLst>
              <a:ext uri="{FF2B5EF4-FFF2-40B4-BE49-F238E27FC236}">
                <a16:creationId xmlns:a16="http://schemas.microsoft.com/office/drawing/2014/main" xmlns="" id="{0CEC3041-EFD1-16CE-AC44-8C7F5E4E75D0}"/>
              </a:ext>
            </a:extLst>
          </p:cNvPr>
          <p:cNvSpPr>
            <a:spLocks noGrp="1"/>
          </p:cNvSpPr>
          <p:nvPr>
            <p:ph idx="1"/>
          </p:nvPr>
        </p:nvSpPr>
        <p:spPr>
          <a:xfrm>
            <a:off x="426499" y="1431895"/>
            <a:ext cx="10158506" cy="3672729"/>
          </a:xfrm>
        </p:spPr>
        <p:txBody>
          <a:bodyPr>
            <a:normAutofit/>
          </a:bodyPr>
          <a:lstStyle/>
          <a:p>
            <a:r>
              <a:rPr lang="en-US" sz="1800" b="0" i="0" dirty="0">
                <a:solidFill>
                  <a:srgbClr val="000000"/>
                </a:solidFill>
                <a:effectLst/>
                <a:highlight>
                  <a:srgbClr val="FFFFFF"/>
                </a:highlight>
                <a:latin typeface="Times New Roman" pitchFamily="18" charset="0"/>
                <a:ea typeface="Abadi Extra Light" panose="02000000000000000000" pitchFamily="2" charset="0"/>
                <a:cs typeface="Times New Roman" pitchFamily="18" charset="0"/>
              </a:rPr>
              <a:t>Translator is a web application software tool that facilitate the translation of text from one language to another language using ReactJS. This application allows users to give input Text and select input and output language Format from the list of languages and uses Microsoft Translator API. </a:t>
            </a:r>
          </a:p>
          <a:p>
            <a:r>
              <a:rPr lang="en-US" sz="1800" b="0" i="0" dirty="0">
                <a:solidFill>
                  <a:srgbClr val="000000"/>
                </a:solidFill>
                <a:effectLst/>
                <a:highlight>
                  <a:srgbClr val="FFFFFF"/>
                </a:highlight>
                <a:latin typeface="Times New Roman" pitchFamily="18" charset="0"/>
                <a:ea typeface="Abadi Extra Light" panose="02000000000000000000" pitchFamily="2" charset="0"/>
                <a:cs typeface="Times New Roman" pitchFamily="18" charset="0"/>
              </a:rPr>
              <a:t>Users can also reverse the source and target languages and clear the input text. The component provides a user-friendly interface for language translation, with dynamic updates and error handling. This application is implemented using ReactJS and has a simple and responsive UI.</a:t>
            </a:r>
            <a:endParaRPr lang="en-IN" sz="1800" dirty="0">
              <a:highlight>
                <a:srgbClr val="FFFFFF"/>
              </a:highlight>
              <a:latin typeface="Times New Roman" pitchFamily="18" charset="0"/>
              <a:ea typeface="Abadi Extra Light" panose="02000000000000000000" pitchFamily="2" charset="0"/>
              <a:cs typeface="Times New Roman" pitchFamily="18" charset="0"/>
            </a:endParaRPr>
          </a:p>
          <a:p>
            <a:pPr marL="342900" indent="-342900"/>
            <a:r>
              <a:rPr lang="en-IN" sz="1800" dirty="0">
                <a:latin typeface="Times New Roman" panose="02020603050405020304" pitchFamily="18" charset="0"/>
                <a:cs typeface="Times New Roman" panose="02020603050405020304" pitchFamily="18" charset="0"/>
              </a:rPr>
              <a:t>This project basically implements functional components and manages states. This application uses the Microsoft Translator API for language translation, making POST requests with the input text and language preferences. Upon receiving the response, the translated text is updated in the component’s state, and loading spinners are displayed during the API call. </a:t>
            </a:r>
          </a:p>
          <a:p>
            <a:pPr marL="342900" indent="-342900"/>
            <a:r>
              <a:rPr lang="en-IN" sz="1800" dirty="0">
                <a:latin typeface="Times New Roman" panose="02020603050405020304" pitchFamily="18" charset="0"/>
                <a:cs typeface="Times New Roman" panose="02020603050405020304" pitchFamily="18" charset="0"/>
              </a:rPr>
              <a:t>The component’s interface allows users to select languages, input text, translate, and reverse language selection. If API call is rejected then it shows an error message during translation.</a:t>
            </a:r>
          </a:p>
          <a:p>
            <a:endParaRPr lang="en-IN" sz="1800" dirty="0">
              <a:latin typeface="Times New Roman" pitchFamily="18" charset="0"/>
              <a:ea typeface="Abadi Extra Light" panose="02000000000000000000" pitchFamily="2" charset="0"/>
              <a:cs typeface="Times New Roman" pitchFamily="18" charset="0"/>
            </a:endParaRPr>
          </a:p>
        </p:txBody>
      </p:sp>
      <p:pic>
        <p:nvPicPr>
          <p:cNvPr id="4" name="Picture 3">
            <a:extLst>
              <a:ext uri="{FF2B5EF4-FFF2-40B4-BE49-F238E27FC236}">
                <a16:creationId xmlns:a16="http://schemas.microsoft.com/office/drawing/2014/main" xmlns="" id="{EEAE6E0F-956C-3818-293F-50144B0B9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7156" y="4992481"/>
            <a:ext cx="3595443" cy="1718870"/>
          </a:xfrm>
          <a:prstGeom prst="rect">
            <a:avLst/>
          </a:prstGeom>
        </p:spPr>
      </p:pic>
    </p:spTree>
    <p:extLst>
      <p:ext uri="{BB962C8B-B14F-4D97-AF65-F5344CB8AC3E}">
        <p14:creationId xmlns:p14="http://schemas.microsoft.com/office/powerpoint/2010/main" val="308732585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A436F3-59A0-CD88-2144-D0E8FDE79035}"/>
              </a:ext>
            </a:extLst>
          </p:cNvPr>
          <p:cNvSpPr>
            <a:spLocks noGrp="1"/>
          </p:cNvSpPr>
          <p:nvPr>
            <p:ph type="title"/>
          </p:nvPr>
        </p:nvSpPr>
        <p:spPr/>
        <p:txBody>
          <a:bodyPr/>
          <a:lstStyle/>
          <a:p>
            <a:r>
              <a:rPr lang="en-IN" b="1"/>
              <a:t>ADVANTAGES</a:t>
            </a:r>
            <a:endParaRPr lang="en-US" b="1"/>
          </a:p>
        </p:txBody>
      </p:sp>
      <p:sp>
        <p:nvSpPr>
          <p:cNvPr id="3" name="Content Placeholder 2">
            <a:extLst>
              <a:ext uri="{FF2B5EF4-FFF2-40B4-BE49-F238E27FC236}">
                <a16:creationId xmlns:a16="http://schemas.microsoft.com/office/drawing/2014/main" xmlns="" id="{EA1B17E6-D66B-4313-5C06-68B5C60B61A4}"/>
              </a:ext>
            </a:extLst>
          </p:cNvPr>
          <p:cNvSpPr>
            <a:spLocks noGrp="1"/>
          </p:cNvSpPr>
          <p:nvPr>
            <p:ph idx="1"/>
          </p:nvPr>
        </p:nvSpPr>
        <p:spPr>
          <a:xfrm>
            <a:off x="838200" y="1825625"/>
            <a:ext cx="10379478" cy="3954251"/>
          </a:xfrm>
        </p:spPr>
        <p:txBody>
          <a:bodyPr/>
          <a:lstStyle/>
          <a:p>
            <a:r>
              <a:rPr lang="en-IN"/>
              <a:t>When you’re talking to people from another country whose language you don’t understand, it helps to have someone on one hand who can act as an interpreter. </a:t>
            </a:r>
          </a:p>
          <a:p>
            <a:r>
              <a:rPr lang="en-IN"/>
              <a:t>Language translators are trained to speak and translate from one language to another fluently, and with ease. If they’re well-qualified, you can be assured that your messages will be properly interpreted and won’t suffer from any accidental mis-communications.</a:t>
            </a:r>
            <a:endParaRPr lang="en-US"/>
          </a:p>
        </p:txBody>
      </p:sp>
      <p:pic>
        <p:nvPicPr>
          <p:cNvPr id="7" name="Picture 6">
            <a:extLst>
              <a:ext uri="{FF2B5EF4-FFF2-40B4-BE49-F238E27FC236}">
                <a16:creationId xmlns:a16="http://schemas.microsoft.com/office/drawing/2014/main" xmlns="" id="{4204CD5F-F650-DFF5-68D9-8D442B20F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040" y="5031699"/>
            <a:ext cx="2992531" cy="1461176"/>
          </a:xfrm>
          <a:prstGeom prst="rect">
            <a:avLst/>
          </a:prstGeom>
        </p:spPr>
      </p:pic>
    </p:spTree>
    <p:extLst>
      <p:ext uri="{BB962C8B-B14F-4D97-AF65-F5344CB8AC3E}">
        <p14:creationId xmlns:p14="http://schemas.microsoft.com/office/powerpoint/2010/main" val="1648764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068D48-9D2D-092E-F47F-E148D5737D0D}"/>
              </a:ext>
            </a:extLst>
          </p:cNvPr>
          <p:cNvSpPr>
            <a:spLocks noGrp="1"/>
          </p:cNvSpPr>
          <p:nvPr>
            <p:ph type="title"/>
          </p:nvPr>
        </p:nvSpPr>
        <p:spPr/>
        <p:txBody>
          <a:bodyPr/>
          <a:lstStyle/>
          <a:p>
            <a:r>
              <a:rPr lang="en-IN" b="1"/>
              <a:t>Disadvantage</a:t>
            </a:r>
            <a:endParaRPr lang="en-US" b="1"/>
          </a:p>
        </p:txBody>
      </p:sp>
      <p:sp>
        <p:nvSpPr>
          <p:cNvPr id="3" name="Content Placeholder 2">
            <a:extLst>
              <a:ext uri="{FF2B5EF4-FFF2-40B4-BE49-F238E27FC236}">
                <a16:creationId xmlns:a16="http://schemas.microsoft.com/office/drawing/2014/main" xmlns="" id="{AEF031C9-A8FF-86F6-4A01-849DF0806EC8}"/>
              </a:ext>
            </a:extLst>
          </p:cNvPr>
          <p:cNvSpPr>
            <a:spLocks noGrp="1"/>
          </p:cNvSpPr>
          <p:nvPr>
            <p:ph idx="1"/>
          </p:nvPr>
        </p:nvSpPr>
        <p:spPr>
          <a:xfrm>
            <a:off x="964885" y="1592415"/>
            <a:ext cx="10262229" cy="4789039"/>
          </a:xfrm>
        </p:spPr>
        <p:txBody>
          <a:bodyPr/>
          <a:lstStyle/>
          <a:p>
            <a:r>
              <a:rPr lang="en-IN"/>
              <a:t>Translation demands a deep understanding of both grammar and culture. Translators need to know the rules of a language as well as the habits of the people who speak it. And even for the most experienced professionals, confusion and frustration are familiar feelings. familiar feelings.</a:t>
            </a:r>
            <a:endParaRPr lang="en-US"/>
          </a:p>
        </p:txBody>
      </p:sp>
    </p:spTree>
    <p:extLst>
      <p:ext uri="{BB962C8B-B14F-4D97-AF65-F5344CB8AC3E}">
        <p14:creationId xmlns:p14="http://schemas.microsoft.com/office/powerpoint/2010/main" val="47717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9987B37-B4B8-ACB2-2D46-016BAA360E7B}"/>
              </a:ext>
            </a:extLst>
          </p:cNvPr>
          <p:cNvSpPr>
            <a:spLocks noGrp="1"/>
          </p:cNvSpPr>
          <p:nvPr>
            <p:ph idx="1"/>
          </p:nvPr>
        </p:nvSpPr>
        <p:spPr>
          <a:xfrm>
            <a:off x="1002599" y="2260920"/>
            <a:ext cx="10515600" cy="1748372"/>
          </a:xfrm>
        </p:spPr>
        <p:txBody>
          <a:bodyPr>
            <a:normAutofit lnSpcReduction="10000"/>
          </a:bodyPr>
          <a:lstStyle/>
          <a:p>
            <a:pPr algn="ctr">
              <a:buNone/>
            </a:pPr>
            <a:endParaRPr lang="en-IN" sz="6000" dirty="0">
              <a:latin typeface="Times New Roman" pitchFamily="18" charset="0"/>
              <a:ea typeface="ADLaM Display" panose="02010000000000000000" pitchFamily="2" charset="0"/>
              <a:cs typeface="Times New Roman" pitchFamily="18" charset="0"/>
            </a:endParaRPr>
          </a:p>
          <a:p>
            <a:pPr algn="ctr">
              <a:buNone/>
            </a:pPr>
            <a:r>
              <a:rPr lang="en-IN" sz="6000" dirty="0">
                <a:latin typeface="Times New Roman" pitchFamily="18" charset="0"/>
                <a:ea typeface="ADLaM Display" panose="02010000000000000000" pitchFamily="2" charset="0"/>
                <a:cs typeface="Times New Roman" pitchFamily="18" charset="0"/>
              </a:rPr>
              <a:t>Thank you </a:t>
            </a:r>
            <a:endParaRPr lang="en-US" sz="6000" dirty="0">
              <a:latin typeface="Times New Roman" pitchFamily="18" charset="0"/>
              <a:ea typeface="ADLaM Display" panose="02010000000000000000" pitchFamily="2" charset="0"/>
              <a:cs typeface="Times New Roman" pitchFamily="18" charset="0"/>
            </a:endParaRPr>
          </a:p>
        </p:txBody>
      </p:sp>
      <p:sp>
        <p:nvSpPr>
          <p:cNvPr id="8" name="TextBox 7">
            <a:extLst>
              <a:ext uri="{FF2B5EF4-FFF2-40B4-BE49-F238E27FC236}">
                <a16:creationId xmlns:a16="http://schemas.microsoft.com/office/drawing/2014/main" xmlns="" id="{23C24F85-3D6E-ADCA-5CBC-424BD49FF869}"/>
              </a:ext>
            </a:extLst>
          </p:cNvPr>
          <p:cNvSpPr txBox="1"/>
          <p:nvPr/>
        </p:nvSpPr>
        <p:spPr>
          <a:xfrm>
            <a:off x="1583763" y="2962836"/>
            <a:ext cx="866589" cy="466164"/>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183014352"/>
      </p:ext>
    </p:extLst>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620</TotalTime>
  <Words>394</Words>
  <Application>Microsoft Office PowerPoint</Application>
  <PresentationFormat>Widescreen</PresentationFormat>
  <Paragraphs>30</Paragraphs>
  <Slides>6</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vt:i4>
      </vt:variant>
    </vt:vector>
  </HeadingPairs>
  <TitlesOfParts>
    <vt:vector size="20" baseType="lpstr">
      <vt:lpstr>Abadi Extra Light</vt:lpstr>
      <vt:lpstr>ADLaM Display</vt:lpstr>
      <vt:lpstr>Algerian</vt:lpstr>
      <vt:lpstr>Aptos</vt:lpstr>
      <vt:lpstr>Aptos Black</vt:lpstr>
      <vt:lpstr>Aptos Narrow</vt:lpstr>
      <vt:lpstr>Arial</vt:lpstr>
      <vt:lpstr>Bahnschrift Condensed</vt:lpstr>
      <vt:lpstr>Calibri</vt:lpstr>
      <vt:lpstr>Calibri Light</vt:lpstr>
      <vt:lpstr>Sitka Display Semibold</vt:lpstr>
      <vt:lpstr>Times New Roman</vt:lpstr>
      <vt:lpstr>Wingdings</vt:lpstr>
      <vt:lpstr>Office Theme</vt:lpstr>
      <vt:lpstr>         ACE ENGINEERING COLLEGE An Autonomus Institution </vt:lpstr>
      <vt:lpstr>Introduction</vt:lpstr>
      <vt:lpstr>ABSTRACT</vt:lpstr>
      <vt:lpstr>ADVANTAGES</vt:lpstr>
      <vt:lpstr>Disadvantage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 ENGINEERING COLLEGE</dc:title>
  <dc:creator>919652252665</dc:creator>
  <cp:lastModifiedBy>Microsoft account</cp:lastModifiedBy>
  <cp:revision>27</cp:revision>
  <dcterms:created xsi:type="dcterms:W3CDTF">2024-04-22T01:11:35Z</dcterms:created>
  <dcterms:modified xsi:type="dcterms:W3CDTF">2025-01-01T15:50:07Z</dcterms:modified>
</cp:coreProperties>
</file>