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13.svg" ContentType="image/svg+xml"/>
  <Override PartName="/ppt/media/image16.svg" ContentType="image/svg+xml"/>
  <Override PartName="/ppt/media/image18.svg" ContentType="image/svg+xml"/>
  <Override PartName="/ppt/media/image21.svg" ContentType="image/svg+xml"/>
  <Override PartName="/ppt/media/image24.svg" ContentType="image/svg+xml"/>
  <Override PartName="/ppt/media/image26.svg" ContentType="image/svg+xml"/>
  <Override PartName="/ppt/media/image28.svg" ContentType="image/svg+xml"/>
  <Override PartName="/ppt/media/image4.svg" ContentType="image/svg+xml"/>
  <Override PartName="/ppt/media/image6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sldIdLst>
    <p:sldId id="256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700"/>
    <a:srgbClr val="055FB4"/>
    <a:srgbClr val="F7D067"/>
    <a:srgbClr val="FAE5A8"/>
    <a:srgbClr val="F6A347"/>
    <a:srgbClr val="969FA7"/>
    <a:srgbClr val="1A3260"/>
    <a:srgbClr val="610201"/>
    <a:srgbClr val="4590B8"/>
    <a:srgbClr val="CF4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407" autoAdjust="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ustomXml" Target="../customXml/item3.xml"/><Relationship Id="rId17" Type="http://schemas.openxmlformats.org/officeDocument/2006/relationships/customXml" Target="../customXml/item2.xml"/><Relationship Id="rId16" Type="http://schemas.openxmlformats.org/officeDocument/2006/relationships/customXml" Target="../customXml/item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29460-AB7E-482A-96AB-1B85C2C905C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ECAC3-7054-449F-AF74-459BCE0DBF0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428999"/>
            <a:ext cx="11334312" cy="2961565"/>
          </a:xfrm>
          <a:prstGeom prst="rect">
            <a:avLst/>
          </a:prstGeom>
          <a:solidFill>
            <a:srgbClr val="055F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395" y="2190638"/>
            <a:ext cx="11262005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1" cap="none" baseline="0">
                <a:solidFill>
                  <a:srgbClr val="FF9700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46534" y="964717"/>
            <a:ext cx="11334312" cy="590322"/>
          </a:xfrm>
        </p:spPr>
        <p:txBody>
          <a:bodyPr>
            <a:normAutofit/>
          </a:bodyPr>
          <a:lstStyle>
            <a:lvl1pPr>
              <a:defRPr sz="2800" b="1" cap="none" baseline="0">
                <a:solidFill>
                  <a:srgbClr val="055FB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11155" y="344220"/>
            <a:ext cx="11476045" cy="2257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33861" y="362150"/>
            <a:ext cx="3737267" cy="45719"/>
          </a:xfrm>
          <a:prstGeom prst="rect">
            <a:avLst/>
          </a:prstGeom>
          <a:solidFill>
            <a:srgbClr val="055FB4"/>
          </a:solidFill>
          <a:ln w="9525">
            <a:solidFill>
              <a:srgbClr val="055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247685" y="363134"/>
            <a:ext cx="3737267" cy="45719"/>
          </a:xfrm>
          <a:prstGeom prst="rect">
            <a:avLst/>
          </a:prstGeom>
          <a:solidFill>
            <a:srgbClr val="F6A347"/>
          </a:solidFill>
          <a:ln w="9525">
            <a:solidFill>
              <a:srgbClr val="F6A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061509" y="363538"/>
            <a:ext cx="3719337" cy="45719"/>
          </a:xfrm>
          <a:prstGeom prst="rect">
            <a:avLst/>
          </a:prstGeom>
          <a:solidFill>
            <a:srgbClr val="969FA7"/>
          </a:solidFill>
          <a:ln w="9525"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" y="6796088"/>
            <a:ext cx="12191999" cy="61912"/>
          </a:xfrm>
          <a:prstGeom prst="rect">
            <a:avLst/>
          </a:prstGeom>
          <a:solidFill>
            <a:srgbClr val="055FB4"/>
          </a:solidFill>
          <a:ln w="9525">
            <a:solidFill>
              <a:srgbClr val="055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86" y="1213800"/>
            <a:ext cx="11340559" cy="5121567"/>
          </a:xfrm>
        </p:spPr>
        <p:txBody>
          <a:bodyPr>
            <a:normAutofit/>
          </a:bodyPr>
          <a:lstStyle>
            <a:lvl1pPr>
              <a:defRPr sz="1600">
                <a:latin typeface="Century Gothic" panose="020B0502020202020204" pitchFamily="34" charset="0"/>
              </a:defRPr>
            </a:lvl1pPr>
            <a:lvl2pPr>
              <a:defRPr sz="1400">
                <a:latin typeface="Century Gothic" panose="020B0502020202020204" pitchFamily="34" charset="0"/>
              </a:defRPr>
            </a:lvl2pPr>
            <a:lvl3pPr>
              <a:defRPr sz="1200">
                <a:latin typeface="Century Gothic" panose="020B0502020202020204" pitchFamily="34" charset="0"/>
              </a:defRPr>
            </a:lvl3pPr>
            <a:lvl4pPr>
              <a:defRPr sz="1100">
                <a:latin typeface="Century Gothic" panose="020B0502020202020204" pitchFamily="34" charset="0"/>
              </a:defRPr>
            </a:lvl4pPr>
            <a:lvl5pPr>
              <a:defRPr sz="11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4427" y="6478943"/>
            <a:ext cx="28447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996E1461-0C6A-4537-81BE-984D0DB9AA0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3861" y="6478944"/>
            <a:ext cx="7081494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KSRCT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3428" y="6492875"/>
            <a:ext cx="1052508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65844933-229A-47F6-ABB1-0706781CB1E4}" type="slidenum">
              <a:rPr lang="en-US" smtClean="0"/>
            </a:fld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1" y="6796088"/>
            <a:ext cx="12191999" cy="61912"/>
          </a:xfrm>
          <a:prstGeom prst="rect">
            <a:avLst/>
          </a:prstGeom>
          <a:solidFill>
            <a:srgbClr val="055FB4"/>
          </a:solidFill>
          <a:ln w="9525">
            <a:solidFill>
              <a:srgbClr val="055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411155" y="344220"/>
            <a:ext cx="11476045" cy="2257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433861" y="362150"/>
            <a:ext cx="3737267" cy="45719"/>
          </a:xfrm>
          <a:prstGeom prst="rect">
            <a:avLst/>
          </a:prstGeom>
          <a:solidFill>
            <a:srgbClr val="055FB4"/>
          </a:solidFill>
          <a:ln w="9525">
            <a:solidFill>
              <a:srgbClr val="055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4247685" y="363134"/>
            <a:ext cx="3737267" cy="45719"/>
          </a:xfrm>
          <a:prstGeom prst="rect">
            <a:avLst/>
          </a:prstGeom>
          <a:solidFill>
            <a:srgbClr val="F6A347"/>
          </a:solidFill>
          <a:ln w="9525">
            <a:solidFill>
              <a:srgbClr val="F6A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8061509" y="363538"/>
            <a:ext cx="3719337" cy="45719"/>
          </a:xfrm>
          <a:prstGeom prst="rect">
            <a:avLst/>
          </a:prstGeom>
          <a:solidFill>
            <a:srgbClr val="969FA7"/>
          </a:solidFill>
          <a:ln w="9525"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286" y="553444"/>
            <a:ext cx="9541914" cy="465237"/>
          </a:xfrm>
          <a:prstGeom prst="rect">
            <a:avLst/>
          </a:prstGeom>
          <a:solidFill>
            <a:srgbClr val="055F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74518"/>
            <a:ext cx="9309568" cy="411941"/>
          </a:xfrm>
        </p:spPr>
        <p:txBody>
          <a:bodyPr>
            <a:noAutofit/>
          </a:bodyPr>
          <a:lstStyle>
            <a:lvl1pPr>
              <a:defRPr sz="2000" b="1" cap="none" normalizeH="0" baseline="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541" y="533187"/>
            <a:ext cx="1652595" cy="4713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286" y="1213800"/>
            <a:ext cx="5563297" cy="5069681"/>
          </a:xfrm>
        </p:spPr>
        <p:txBody>
          <a:bodyPr>
            <a:normAutofit/>
          </a:bodyPr>
          <a:lstStyle>
            <a:lvl1pPr>
              <a:defRPr sz="1600">
                <a:latin typeface="Century Gothic" panose="020B0502020202020204" pitchFamily="34" charset="0"/>
              </a:defRPr>
            </a:lvl1pPr>
            <a:lvl2pPr>
              <a:defRPr sz="1400">
                <a:latin typeface="Century Gothic" panose="020B0502020202020204" pitchFamily="34" charset="0"/>
              </a:defRPr>
            </a:lvl2pPr>
            <a:lvl3pPr>
              <a:defRPr sz="1200">
                <a:latin typeface="Century Gothic" panose="020B0502020202020204" pitchFamily="34" charset="0"/>
              </a:defRPr>
            </a:lvl3pPr>
            <a:lvl4pPr>
              <a:defRPr sz="1100">
                <a:latin typeface="Century Gothic" panose="020B0502020202020204" pitchFamily="34" charset="0"/>
              </a:defRPr>
            </a:lvl4pPr>
            <a:lvl5pPr>
              <a:defRPr sz="11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6" y="1213800"/>
            <a:ext cx="5563297" cy="5069681"/>
          </a:xfrm>
        </p:spPr>
        <p:txBody>
          <a:bodyPr>
            <a:normAutofit/>
          </a:bodyPr>
          <a:lstStyle>
            <a:lvl1pPr>
              <a:defRPr sz="1600">
                <a:latin typeface="Century Gothic" panose="020B0502020202020204" pitchFamily="34" charset="0"/>
              </a:defRPr>
            </a:lvl1pPr>
            <a:lvl2pPr>
              <a:defRPr sz="1400">
                <a:latin typeface="Century Gothic" panose="020B0502020202020204" pitchFamily="34" charset="0"/>
              </a:defRPr>
            </a:lvl2pPr>
            <a:lvl3pPr>
              <a:defRPr sz="1200">
                <a:latin typeface="Century Gothic" panose="020B0502020202020204" pitchFamily="34" charset="0"/>
              </a:defRPr>
            </a:lvl3pPr>
            <a:lvl4pPr>
              <a:defRPr sz="1100">
                <a:latin typeface="Century Gothic" panose="020B0502020202020204" pitchFamily="34" charset="0"/>
              </a:defRPr>
            </a:lvl4pPr>
            <a:lvl5pPr>
              <a:defRPr sz="11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11155" y="344220"/>
            <a:ext cx="11476045" cy="2257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33861" y="362150"/>
            <a:ext cx="3737267" cy="45719"/>
          </a:xfrm>
          <a:prstGeom prst="rect">
            <a:avLst/>
          </a:prstGeom>
          <a:solidFill>
            <a:srgbClr val="055FB4"/>
          </a:solidFill>
          <a:ln w="9525">
            <a:solidFill>
              <a:srgbClr val="055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247685" y="363134"/>
            <a:ext cx="3737267" cy="45719"/>
          </a:xfrm>
          <a:prstGeom prst="rect">
            <a:avLst/>
          </a:prstGeom>
          <a:solidFill>
            <a:srgbClr val="F6A347"/>
          </a:solidFill>
          <a:ln w="9525">
            <a:solidFill>
              <a:srgbClr val="F6A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061509" y="363538"/>
            <a:ext cx="3719337" cy="45719"/>
          </a:xfrm>
          <a:prstGeom prst="rect">
            <a:avLst/>
          </a:prstGeom>
          <a:solidFill>
            <a:srgbClr val="969FA7"/>
          </a:solidFill>
          <a:ln w="9525"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614427" y="6478943"/>
            <a:ext cx="28447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150B1B83-7CFE-4D7D-8858-30AE00AE8B04}" type="datetime1">
              <a:rPr lang="en-US" smtClean="0"/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0286" y="6478944"/>
            <a:ext cx="7075069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KSRCT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3428" y="6492875"/>
            <a:ext cx="1052508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65844933-229A-47F6-ABB1-0706781CB1E4}" type="slidenum">
              <a:rPr lang="en-US" smtClean="0"/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1" y="6796088"/>
            <a:ext cx="12191999" cy="61912"/>
          </a:xfrm>
          <a:prstGeom prst="rect">
            <a:avLst/>
          </a:prstGeom>
          <a:solidFill>
            <a:srgbClr val="055FB4"/>
          </a:solidFill>
          <a:ln w="9525">
            <a:solidFill>
              <a:srgbClr val="055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 userDrawn="1"/>
        </p:nvSpPr>
        <p:spPr>
          <a:xfrm>
            <a:off x="440286" y="553444"/>
            <a:ext cx="9541914" cy="465237"/>
          </a:xfrm>
          <a:prstGeom prst="rect">
            <a:avLst/>
          </a:prstGeom>
          <a:solidFill>
            <a:srgbClr val="055F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81192" y="574518"/>
            <a:ext cx="9309568" cy="411941"/>
          </a:xfrm>
        </p:spPr>
        <p:txBody>
          <a:bodyPr>
            <a:noAutofit/>
          </a:bodyPr>
          <a:lstStyle>
            <a:lvl1pPr>
              <a:defRPr sz="2000" b="1" cap="none" normalizeH="0" baseline="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541" y="533187"/>
            <a:ext cx="1652595" cy="4713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168600"/>
            <a:ext cx="5393100" cy="450635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FF9700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1797861"/>
            <a:ext cx="5393100" cy="4485621"/>
          </a:xfrm>
        </p:spPr>
        <p:txBody>
          <a:bodyPr anchor="t">
            <a:normAutofit/>
          </a:bodyPr>
          <a:lstStyle>
            <a:lvl1pPr>
              <a:defRPr sz="1600">
                <a:latin typeface="Century Gothic" panose="020B0502020202020204" pitchFamily="34" charset="0"/>
              </a:defRPr>
            </a:lvl1pPr>
            <a:lvl2pPr>
              <a:defRPr sz="1400">
                <a:latin typeface="Century Gothic" panose="020B0502020202020204" pitchFamily="34" charset="0"/>
              </a:defRPr>
            </a:lvl2pPr>
            <a:lvl3pPr>
              <a:defRPr sz="1200">
                <a:latin typeface="Century Gothic" panose="020B0502020202020204" pitchFamily="34" charset="0"/>
              </a:defRPr>
            </a:lvl3pPr>
            <a:lvl4pPr>
              <a:defRPr sz="1100">
                <a:latin typeface="Century Gothic" panose="020B0502020202020204" pitchFamily="34" charset="0"/>
              </a:defRPr>
            </a:lvl4pPr>
            <a:lvl5pPr>
              <a:defRPr sz="11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708" y="1168600"/>
            <a:ext cx="5393100" cy="465237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FF9700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1797861"/>
            <a:ext cx="5393100" cy="4485621"/>
          </a:xfrm>
        </p:spPr>
        <p:txBody>
          <a:bodyPr anchor="t">
            <a:normAutofit/>
          </a:bodyPr>
          <a:lstStyle>
            <a:lvl1pPr>
              <a:defRPr sz="1600">
                <a:latin typeface="Century Gothic" panose="020B0502020202020204" pitchFamily="34" charset="0"/>
              </a:defRPr>
            </a:lvl1pPr>
            <a:lvl2pPr>
              <a:defRPr sz="1400">
                <a:latin typeface="Century Gothic" panose="020B0502020202020204" pitchFamily="34" charset="0"/>
              </a:defRPr>
            </a:lvl2pPr>
            <a:lvl3pPr>
              <a:defRPr sz="1200">
                <a:latin typeface="Century Gothic" panose="020B0502020202020204" pitchFamily="34" charset="0"/>
              </a:defRPr>
            </a:lvl3pPr>
            <a:lvl4pPr>
              <a:defRPr sz="1100">
                <a:latin typeface="Century Gothic" panose="020B0502020202020204" pitchFamily="34" charset="0"/>
              </a:defRPr>
            </a:lvl4pPr>
            <a:lvl5pPr>
              <a:defRPr sz="11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11155" y="344220"/>
            <a:ext cx="11476045" cy="2257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33861" y="362150"/>
            <a:ext cx="3737267" cy="45719"/>
          </a:xfrm>
          <a:prstGeom prst="rect">
            <a:avLst/>
          </a:prstGeom>
          <a:solidFill>
            <a:srgbClr val="055FB4"/>
          </a:solidFill>
          <a:ln w="9525">
            <a:solidFill>
              <a:srgbClr val="055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247685" y="363134"/>
            <a:ext cx="3737267" cy="45719"/>
          </a:xfrm>
          <a:prstGeom prst="rect">
            <a:avLst/>
          </a:prstGeom>
          <a:solidFill>
            <a:srgbClr val="F6A347"/>
          </a:solidFill>
          <a:ln w="9525">
            <a:solidFill>
              <a:srgbClr val="F6A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061509" y="363538"/>
            <a:ext cx="3719337" cy="45719"/>
          </a:xfrm>
          <a:prstGeom prst="rect">
            <a:avLst/>
          </a:prstGeom>
          <a:solidFill>
            <a:srgbClr val="969FA7"/>
          </a:solidFill>
          <a:ln w="9525"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7614427" y="6478943"/>
            <a:ext cx="28447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0410C3A-666B-4575-A53B-162B55AEF862}" type="datetime1">
              <a:rPr lang="en-US" smtClean="0"/>
            </a:fld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0286" y="6478944"/>
            <a:ext cx="7075069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KSRCT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3428" y="6492875"/>
            <a:ext cx="1052508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65844933-229A-47F6-ABB1-0706781CB1E4}" type="slidenum">
              <a:rPr lang="en-US" smtClean="0"/>
            </a:fld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1" y="6796088"/>
            <a:ext cx="12191999" cy="61912"/>
          </a:xfrm>
          <a:prstGeom prst="rect">
            <a:avLst/>
          </a:prstGeom>
          <a:solidFill>
            <a:srgbClr val="055FB4"/>
          </a:solidFill>
          <a:ln w="9525">
            <a:solidFill>
              <a:srgbClr val="055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ChangeAspect="1"/>
          </p:cNvSpPr>
          <p:nvPr userDrawn="1"/>
        </p:nvSpPr>
        <p:spPr>
          <a:xfrm>
            <a:off x="440286" y="553444"/>
            <a:ext cx="9541914" cy="465237"/>
          </a:xfrm>
          <a:prstGeom prst="rect">
            <a:avLst/>
          </a:prstGeom>
          <a:solidFill>
            <a:srgbClr val="055F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581192" y="574518"/>
            <a:ext cx="9309568" cy="411941"/>
          </a:xfrm>
        </p:spPr>
        <p:txBody>
          <a:bodyPr>
            <a:noAutofit/>
          </a:bodyPr>
          <a:lstStyle>
            <a:lvl1pPr>
              <a:defRPr sz="2000" b="1" cap="none" normalizeH="0" baseline="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541" y="533187"/>
            <a:ext cx="1652595" cy="4713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5186618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>
              <a:defRPr sz="14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>
              <a:defRPr sz="12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>
              <a:defRPr sz="12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11155" y="344220"/>
            <a:ext cx="11476045" cy="2257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33861" y="362150"/>
            <a:ext cx="3737267" cy="45719"/>
          </a:xfrm>
          <a:prstGeom prst="rect">
            <a:avLst/>
          </a:prstGeom>
          <a:solidFill>
            <a:srgbClr val="055FB4"/>
          </a:solidFill>
          <a:ln w="9525">
            <a:solidFill>
              <a:srgbClr val="055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247685" y="363134"/>
            <a:ext cx="3737267" cy="45719"/>
          </a:xfrm>
          <a:prstGeom prst="rect">
            <a:avLst/>
          </a:prstGeom>
          <a:solidFill>
            <a:srgbClr val="F6A347"/>
          </a:solidFill>
          <a:ln w="9525">
            <a:solidFill>
              <a:srgbClr val="F6A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061509" y="363538"/>
            <a:ext cx="3719337" cy="45719"/>
          </a:xfrm>
          <a:prstGeom prst="rect">
            <a:avLst/>
          </a:prstGeom>
          <a:solidFill>
            <a:srgbClr val="969FA7"/>
          </a:solidFill>
          <a:ln w="9525"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4427" y="6478943"/>
            <a:ext cx="28447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BE68F2F-FD63-40B5-8EC9-6E8E17CD602C}" type="datetime1">
              <a:rPr lang="en-US" smtClean="0"/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816" y="6478944"/>
            <a:ext cx="7067539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KSRCT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3428" y="6492875"/>
            <a:ext cx="1052508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65844933-229A-47F6-ABB1-0706781CB1E4}" type="slidenum">
              <a:rPr lang="en-US" smtClean="0"/>
            </a:fld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" y="6796088"/>
            <a:ext cx="12191999" cy="61912"/>
          </a:xfrm>
          <a:prstGeom prst="rect">
            <a:avLst/>
          </a:prstGeom>
          <a:solidFill>
            <a:srgbClr val="055FB4"/>
          </a:solidFill>
          <a:ln w="9525">
            <a:solidFill>
              <a:srgbClr val="055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 userDrawn="1"/>
        </p:nvSpPr>
        <p:spPr>
          <a:xfrm>
            <a:off x="440286" y="5917943"/>
            <a:ext cx="9541914" cy="465237"/>
          </a:xfrm>
          <a:prstGeom prst="rect">
            <a:avLst/>
          </a:prstGeom>
          <a:solidFill>
            <a:srgbClr val="055F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81192" y="5939017"/>
            <a:ext cx="9309568" cy="411941"/>
          </a:xfrm>
        </p:spPr>
        <p:txBody>
          <a:bodyPr>
            <a:noAutofit/>
          </a:bodyPr>
          <a:lstStyle>
            <a:lvl1pPr>
              <a:defRPr sz="2000" b="1" cap="none" normalizeH="0" baseline="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541" y="5897686"/>
            <a:ext cx="1652595" cy="4713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6" y="5111403"/>
            <a:ext cx="11290859" cy="566738"/>
          </a:xfrm>
        </p:spPr>
        <p:txBody>
          <a:bodyPr anchor="b">
            <a:normAutofit/>
          </a:bodyPr>
          <a:lstStyle>
            <a:lvl1pPr algn="l">
              <a:defRPr sz="2000" b="1">
                <a:solidFill>
                  <a:srgbClr val="055FB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419869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16" y="5678141"/>
            <a:ext cx="11290860" cy="598671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FF9700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11155" y="344220"/>
            <a:ext cx="11476045" cy="2257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33861" y="362150"/>
            <a:ext cx="3737267" cy="45719"/>
          </a:xfrm>
          <a:prstGeom prst="rect">
            <a:avLst/>
          </a:prstGeom>
          <a:solidFill>
            <a:srgbClr val="055FB4"/>
          </a:solidFill>
          <a:ln w="9525">
            <a:solidFill>
              <a:srgbClr val="055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47685" y="363134"/>
            <a:ext cx="3737267" cy="45719"/>
          </a:xfrm>
          <a:prstGeom prst="rect">
            <a:avLst/>
          </a:prstGeom>
          <a:solidFill>
            <a:srgbClr val="F6A347"/>
          </a:solidFill>
          <a:ln w="9525">
            <a:solidFill>
              <a:srgbClr val="F6A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061509" y="363538"/>
            <a:ext cx="3719337" cy="45719"/>
          </a:xfrm>
          <a:prstGeom prst="rect">
            <a:avLst/>
          </a:prstGeom>
          <a:solidFill>
            <a:srgbClr val="969FA7"/>
          </a:solidFill>
          <a:ln w="9525"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614427" y="6478943"/>
            <a:ext cx="28447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9517DA8-E9EA-4DAE-BBF2-F55BE9A9FFC5}" type="datetime1">
              <a:rPr lang="en-US" smtClean="0"/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817" y="6478944"/>
            <a:ext cx="706753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KSRCT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3428" y="6492875"/>
            <a:ext cx="1052508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65844933-229A-47F6-ABB1-0706781CB1E4}" type="slidenum">
              <a:rPr lang="en-US" smtClean="0"/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" y="6796088"/>
            <a:ext cx="12191999" cy="61912"/>
          </a:xfrm>
          <a:prstGeom prst="rect">
            <a:avLst/>
          </a:prstGeom>
          <a:solidFill>
            <a:srgbClr val="055FB4"/>
          </a:solidFill>
          <a:ln w="9525">
            <a:solidFill>
              <a:srgbClr val="055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371" y="5141768"/>
            <a:ext cx="1652595" cy="4713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1321720"/>
            <a:ext cx="11029616" cy="4537077"/>
          </a:xfrm>
        </p:spPr>
        <p:txBody>
          <a:bodyPr vert="eaVert" anchor="t">
            <a:normAutofit/>
          </a:bodyPr>
          <a:lstStyle>
            <a:lvl1pPr algn="l">
              <a:defRPr sz="1600">
                <a:latin typeface="Century Gothic" panose="020B0502020202020204" pitchFamily="34" charset="0"/>
              </a:defRPr>
            </a:lvl1pPr>
            <a:lvl2pPr algn="l">
              <a:defRPr sz="1400">
                <a:latin typeface="Century Gothic" panose="020B0502020202020204" pitchFamily="34" charset="0"/>
              </a:defRPr>
            </a:lvl2pPr>
            <a:lvl3pPr algn="l">
              <a:defRPr sz="1200">
                <a:latin typeface="Century Gothic" panose="020B0502020202020204" pitchFamily="34" charset="0"/>
              </a:defRPr>
            </a:lvl3pPr>
            <a:lvl4pPr algn="l">
              <a:defRPr sz="1100">
                <a:latin typeface="Century Gothic" panose="020B0502020202020204" pitchFamily="34" charset="0"/>
              </a:defRPr>
            </a:lvl4pPr>
            <a:lvl5pPr algn="l">
              <a:defRPr sz="11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11155" y="344220"/>
            <a:ext cx="11476045" cy="2257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33861" y="362150"/>
            <a:ext cx="3737267" cy="45719"/>
          </a:xfrm>
          <a:prstGeom prst="rect">
            <a:avLst/>
          </a:prstGeom>
          <a:solidFill>
            <a:srgbClr val="055FB4"/>
          </a:solidFill>
          <a:ln w="9525">
            <a:solidFill>
              <a:srgbClr val="055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247685" y="363134"/>
            <a:ext cx="3737267" cy="45719"/>
          </a:xfrm>
          <a:prstGeom prst="rect">
            <a:avLst/>
          </a:prstGeom>
          <a:solidFill>
            <a:srgbClr val="F6A347"/>
          </a:solidFill>
          <a:ln w="9525">
            <a:solidFill>
              <a:srgbClr val="F6A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061509" y="363538"/>
            <a:ext cx="3719337" cy="45719"/>
          </a:xfrm>
          <a:prstGeom prst="rect">
            <a:avLst/>
          </a:prstGeom>
          <a:solidFill>
            <a:srgbClr val="969FA7"/>
          </a:solidFill>
          <a:ln w="9525"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4427" y="6478943"/>
            <a:ext cx="28447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1E0DE867-4BB0-47FA-A783-FF482C171278}" type="datetime1">
              <a:rPr lang="en-US" smtClean="0"/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0286" y="6478944"/>
            <a:ext cx="7075069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KSRCT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3428" y="6492875"/>
            <a:ext cx="1052508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65844933-229A-47F6-ABB1-0706781CB1E4}" type="slidenum">
              <a:rPr lang="en-US" smtClean="0"/>
            </a:fld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" y="6796088"/>
            <a:ext cx="12191999" cy="61912"/>
          </a:xfrm>
          <a:prstGeom prst="rect">
            <a:avLst/>
          </a:prstGeom>
          <a:solidFill>
            <a:srgbClr val="055FB4"/>
          </a:solidFill>
          <a:ln w="9525">
            <a:solidFill>
              <a:srgbClr val="055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 userDrawn="1"/>
        </p:nvSpPr>
        <p:spPr>
          <a:xfrm>
            <a:off x="440286" y="553444"/>
            <a:ext cx="9541914" cy="465237"/>
          </a:xfrm>
          <a:prstGeom prst="rect">
            <a:avLst/>
          </a:prstGeom>
          <a:solidFill>
            <a:srgbClr val="055F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81192" y="574518"/>
            <a:ext cx="9309568" cy="411941"/>
          </a:xfrm>
        </p:spPr>
        <p:txBody>
          <a:bodyPr>
            <a:noAutofit/>
          </a:bodyPr>
          <a:lstStyle>
            <a:lvl1pPr>
              <a:defRPr sz="2000" b="1" cap="none" normalizeH="0" baseline="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541" y="533187"/>
            <a:ext cx="1652595" cy="4713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lumn layou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286" y="1174160"/>
            <a:ext cx="3522114" cy="55778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800" b="1" kern="1200" dirty="0" smtClean="0">
                <a:solidFill>
                  <a:srgbClr val="FF97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09600" indent="0">
              <a:buFontTx/>
              <a:buNone/>
              <a:defRPr/>
            </a:lvl2pPr>
            <a:lvl3pPr marL="1219200" indent="0">
              <a:buFontTx/>
              <a:buNone/>
              <a:defRPr/>
            </a:lvl3pPr>
            <a:lvl4pPr marL="1828800" indent="0">
              <a:buFontTx/>
              <a:buNone/>
              <a:defRPr/>
            </a:lvl4pPr>
            <a:lvl5pPr marL="24384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25405" y="1174160"/>
            <a:ext cx="3542939" cy="55778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800" b="1" kern="1200" dirty="0" smtClean="0">
                <a:solidFill>
                  <a:srgbClr val="FF97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09600" indent="0">
              <a:buFontTx/>
              <a:buNone/>
              <a:defRPr/>
            </a:lvl2pPr>
            <a:lvl3pPr marL="1219200" indent="0">
              <a:buFontTx/>
              <a:buNone/>
              <a:defRPr/>
            </a:lvl3pPr>
            <a:lvl4pPr marL="1828800" indent="0">
              <a:buFontTx/>
              <a:buNone/>
              <a:defRPr/>
            </a:lvl4pPr>
            <a:lvl5pPr marL="24384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331199" y="1174160"/>
            <a:ext cx="3449645" cy="55778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800" b="1" kern="1200" dirty="0" smtClean="0">
                <a:solidFill>
                  <a:srgbClr val="FF97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09600" indent="0">
              <a:buFontTx/>
              <a:buNone/>
              <a:defRPr/>
            </a:lvl2pPr>
            <a:lvl3pPr marL="1219200" indent="0">
              <a:buFontTx/>
              <a:buNone/>
              <a:defRPr/>
            </a:lvl3pPr>
            <a:lvl4pPr marL="1828800" indent="0">
              <a:buFontTx/>
              <a:buNone/>
              <a:defRPr/>
            </a:lvl4pPr>
            <a:lvl5pPr marL="2438400" indent="0">
              <a:buFontTx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440286" y="1887423"/>
            <a:ext cx="3522114" cy="4334147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lang="en-US" sz="1200" kern="1200" dirty="0" smtClean="0">
                <a:solidFill>
                  <a:schemeClr val="tx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0" lvl="0" indent="0" algn="l" defTabSz="1219200" rtl="0" eaLnBrk="1" latinLnBrk="0" hangingPunct="1">
              <a:spcBef>
                <a:spcPts val="0"/>
              </a:spcBef>
              <a:buFontTx/>
              <a:buNone/>
            </a:pPr>
            <a:r>
              <a:rPr lang="en-US" dirty="0"/>
              <a:t>Click to edit Master text </a:t>
            </a:r>
            <a:r>
              <a:rPr lang="en-US" dirty="0" err="1"/>
              <a:t>stylesa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9"/>
          </p:nvPr>
        </p:nvSpPr>
        <p:spPr>
          <a:xfrm>
            <a:off x="4425405" y="1887423"/>
            <a:ext cx="3542939" cy="4334147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lang="en-US" sz="12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0"/>
          </p:nvPr>
        </p:nvSpPr>
        <p:spPr>
          <a:xfrm>
            <a:off x="8331199" y="1887423"/>
            <a:ext cx="3449645" cy="4334147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lang="en-US" sz="120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11155" y="344220"/>
            <a:ext cx="11476045" cy="2257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33861" y="362150"/>
            <a:ext cx="3737267" cy="45719"/>
          </a:xfrm>
          <a:prstGeom prst="rect">
            <a:avLst/>
          </a:prstGeom>
          <a:solidFill>
            <a:srgbClr val="055FB4"/>
          </a:solidFill>
          <a:ln w="9525">
            <a:solidFill>
              <a:srgbClr val="055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247685" y="363134"/>
            <a:ext cx="3737267" cy="45719"/>
          </a:xfrm>
          <a:prstGeom prst="rect">
            <a:avLst/>
          </a:prstGeom>
          <a:solidFill>
            <a:srgbClr val="F6A347"/>
          </a:solidFill>
          <a:ln w="9525">
            <a:solidFill>
              <a:srgbClr val="F6A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061509" y="363538"/>
            <a:ext cx="3719337" cy="45719"/>
          </a:xfrm>
          <a:prstGeom prst="rect">
            <a:avLst/>
          </a:prstGeom>
          <a:solidFill>
            <a:srgbClr val="969FA7"/>
          </a:solidFill>
          <a:ln w="9525"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7614427" y="6478943"/>
            <a:ext cx="28447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3DD1D452-25CB-4DE6-8AE4-EDF22C9EC4D0}" type="datetime1">
              <a:rPr lang="en-US" smtClean="0"/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3861" y="6478944"/>
            <a:ext cx="7081494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KSRCT</a:t>
            </a:r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3428" y="6492875"/>
            <a:ext cx="1052508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65844933-229A-47F6-ABB1-0706781CB1E4}" type="slidenum">
              <a:rPr lang="en-US" smtClean="0"/>
            </a:fld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1" y="6796088"/>
            <a:ext cx="12191999" cy="61912"/>
          </a:xfrm>
          <a:prstGeom prst="rect">
            <a:avLst/>
          </a:prstGeom>
          <a:solidFill>
            <a:srgbClr val="055FB4"/>
          </a:solidFill>
          <a:ln w="9525">
            <a:solidFill>
              <a:srgbClr val="055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ChangeAspect="1"/>
          </p:cNvSpPr>
          <p:nvPr userDrawn="1"/>
        </p:nvSpPr>
        <p:spPr>
          <a:xfrm>
            <a:off x="440286" y="553444"/>
            <a:ext cx="9541914" cy="465237"/>
          </a:xfrm>
          <a:prstGeom prst="rect">
            <a:avLst/>
          </a:prstGeom>
          <a:solidFill>
            <a:srgbClr val="055F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81192" y="574518"/>
            <a:ext cx="9309568" cy="411941"/>
          </a:xfrm>
        </p:spPr>
        <p:txBody>
          <a:bodyPr>
            <a:noAutofit/>
          </a:bodyPr>
          <a:lstStyle>
            <a:lvl1pPr>
              <a:defRPr sz="2000" b="1" cap="none" normalizeH="0" baseline="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541" y="533187"/>
            <a:ext cx="1652595" cy="47138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fld id="{F41ACE26-3C1A-4147-AF04-9AC0F56D4101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97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© KSRCT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fld id="{65844933-229A-47F6-ABB1-0706781CB1E4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11155" y="344220"/>
            <a:ext cx="11476045" cy="2257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33861" y="362150"/>
            <a:ext cx="3737267" cy="45719"/>
          </a:xfrm>
          <a:prstGeom prst="rect">
            <a:avLst/>
          </a:prstGeom>
          <a:solidFill>
            <a:srgbClr val="055FB4"/>
          </a:solidFill>
          <a:ln w="9525">
            <a:solidFill>
              <a:srgbClr val="055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247685" y="363134"/>
            <a:ext cx="3737267" cy="45719"/>
          </a:xfrm>
          <a:prstGeom prst="rect">
            <a:avLst/>
          </a:prstGeom>
          <a:solidFill>
            <a:srgbClr val="F6A347"/>
          </a:solidFill>
          <a:ln w="9525">
            <a:solidFill>
              <a:srgbClr val="F6A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061509" y="363538"/>
            <a:ext cx="3719337" cy="45719"/>
          </a:xfrm>
          <a:prstGeom prst="rect">
            <a:avLst/>
          </a:prstGeom>
          <a:solidFill>
            <a:srgbClr val="969FA7"/>
          </a:solidFill>
          <a:ln w="9525"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image" Target="../media/image6.svg"/><Relationship Id="rId6" Type="http://schemas.openxmlformats.org/officeDocument/2006/relationships/image" Target="../media/image5.jpeg"/><Relationship Id="rId5" Type="http://schemas.openxmlformats.org/officeDocument/2006/relationships/tags" Target="../tags/tag3.xml"/><Relationship Id="rId4" Type="http://schemas.openxmlformats.org/officeDocument/2006/relationships/image" Target="../media/image4.svg"/><Relationship Id="rId3" Type="http://schemas.openxmlformats.org/officeDocument/2006/relationships/image" Target="../media/image3.jpeg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image" Target="../media/image11.svg"/><Relationship Id="rId5" Type="http://schemas.openxmlformats.org/officeDocument/2006/relationships/image" Target="../media/image10.jpeg"/><Relationship Id="rId4" Type="http://schemas.openxmlformats.org/officeDocument/2006/relationships/tags" Target="../tags/tag7.xml"/><Relationship Id="rId3" Type="http://schemas.openxmlformats.org/officeDocument/2006/relationships/image" Target="../media/image9.svg"/><Relationship Id="rId2" Type="http://schemas.openxmlformats.org/officeDocument/2006/relationships/image" Target="../media/image8.jpeg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2.xml"/><Relationship Id="rId12" Type="http://schemas.openxmlformats.org/officeDocument/2006/relationships/image" Target="../media/image4.svg"/><Relationship Id="rId11" Type="http://schemas.openxmlformats.org/officeDocument/2006/relationships/image" Target="../media/image3.jpeg"/><Relationship Id="rId10" Type="http://schemas.openxmlformats.org/officeDocument/2006/relationships/tags" Target="../tags/tag1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image" Target="../media/image13.svg"/><Relationship Id="rId2" Type="http://schemas.openxmlformats.org/officeDocument/2006/relationships/image" Target="../media/image12.jpe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image" Target="../media/image18.svg"/><Relationship Id="rId7" Type="http://schemas.openxmlformats.org/officeDocument/2006/relationships/image" Target="../media/image17.jpeg"/><Relationship Id="rId6" Type="http://schemas.openxmlformats.org/officeDocument/2006/relationships/tags" Target="../tags/tag22.xml"/><Relationship Id="rId5" Type="http://schemas.openxmlformats.org/officeDocument/2006/relationships/image" Target="../media/image16.svg"/><Relationship Id="rId4" Type="http://schemas.openxmlformats.org/officeDocument/2006/relationships/image" Target="../media/image15.jpeg"/><Relationship Id="rId3" Type="http://schemas.openxmlformats.org/officeDocument/2006/relationships/tags" Target="../tags/tag21.xml"/><Relationship Id="rId2" Type="http://schemas.openxmlformats.org/officeDocument/2006/relationships/image" Target="../media/image14.png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image" Target="../media/image19.png"/><Relationship Id="rId1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21.svg"/><Relationship Id="rId2" Type="http://schemas.openxmlformats.org/officeDocument/2006/relationships/image" Target="../media/image20.jpeg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image" Target="../media/image26.svg"/><Relationship Id="rId7" Type="http://schemas.openxmlformats.org/officeDocument/2006/relationships/image" Target="../media/image25.jpeg"/><Relationship Id="rId6" Type="http://schemas.openxmlformats.org/officeDocument/2006/relationships/tags" Target="../tags/tag35.xml"/><Relationship Id="rId5" Type="http://schemas.openxmlformats.org/officeDocument/2006/relationships/image" Target="../media/image24.svg"/><Relationship Id="rId4" Type="http://schemas.openxmlformats.org/officeDocument/2006/relationships/image" Target="../media/image23.jpeg"/><Relationship Id="rId3" Type="http://schemas.openxmlformats.org/officeDocument/2006/relationships/tags" Target="../tags/tag34.x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9" Type="http://schemas.openxmlformats.org/officeDocument/2006/relationships/tags" Target="../tags/tag41.xml"/><Relationship Id="rId18" Type="http://schemas.openxmlformats.org/officeDocument/2006/relationships/tags" Target="../tags/tag40.xml"/><Relationship Id="rId17" Type="http://schemas.openxmlformats.org/officeDocument/2006/relationships/image" Target="../media/image31.png"/><Relationship Id="rId16" Type="http://schemas.openxmlformats.org/officeDocument/2006/relationships/tags" Target="../tags/tag39.xml"/><Relationship Id="rId15" Type="http://schemas.openxmlformats.org/officeDocument/2006/relationships/image" Target="../media/image30.png"/><Relationship Id="rId14" Type="http://schemas.openxmlformats.org/officeDocument/2006/relationships/tags" Target="../tags/tag38.xml"/><Relationship Id="rId13" Type="http://schemas.openxmlformats.org/officeDocument/2006/relationships/image" Target="../media/image29.png"/><Relationship Id="rId12" Type="http://schemas.openxmlformats.org/officeDocument/2006/relationships/tags" Target="../tags/tag37.xml"/><Relationship Id="rId11" Type="http://schemas.openxmlformats.org/officeDocument/2006/relationships/image" Target="../media/image28.svg"/><Relationship Id="rId10" Type="http://schemas.openxmlformats.org/officeDocument/2006/relationships/image" Target="../media/image27.jpeg"/><Relationship Id="rId1" Type="http://schemas.openxmlformats.org/officeDocument/2006/relationships/tags" Target="../tags/tag3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image" Target="../media/image32.png"/><Relationship Id="rId1" Type="http://schemas.openxmlformats.org/officeDocument/2006/relationships/tags" Target="../tags/tag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29/02/2024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10" y="1259878"/>
            <a:ext cx="2896313" cy="1078876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48439" y="1006627"/>
            <a:ext cx="11334312" cy="59032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Trip Booking System</a:t>
            </a:r>
            <a:endParaRPr lang="en-US" dirty="0"/>
          </a:p>
        </p:txBody>
      </p:sp>
      <p:sp>
        <p:nvSpPr>
          <p:cNvPr id="15" name="Title 1"/>
          <p:cNvSpPr txBox="1"/>
          <p:nvPr/>
        </p:nvSpPr>
        <p:spPr>
          <a:xfrm>
            <a:off x="4781842" y="3675986"/>
            <a:ext cx="6467881" cy="203688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lnSpc>
                <a:spcPts val="2800"/>
              </a:lnSpc>
            </a:pPr>
            <a:r>
              <a:rPr lang="en-US" sz="2000" b="1" cap="none" dirty="0">
                <a:solidFill>
                  <a:schemeClr val="bg1"/>
                </a:solidFill>
                <a:latin typeface="Century Gothic" panose="020B0502020202020204" pitchFamily="34" charset="0"/>
              </a:rPr>
              <a:t>Dineshkumar C (73772221121)</a:t>
            </a:r>
            <a:endParaRPr lang="en-US" sz="2000" b="1" cap="none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r">
              <a:lnSpc>
                <a:spcPts val="2800"/>
              </a:lnSpc>
            </a:pPr>
            <a:r>
              <a:rPr lang="en-US" sz="2000" b="1" cap="none" dirty="0">
                <a:solidFill>
                  <a:schemeClr val="bg1"/>
                </a:solidFill>
                <a:latin typeface="Century Gothic" panose="020B0502020202020204" pitchFamily="34" charset="0"/>
              </a:rPr>
              <a:t>Divya P (73772221122)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r">
              <a:lnSpc>
                <a:spcPts val="2800"/>
              </a:lnSpc>
            </a:pPr>
            <a:r>
              <a:rPr lang="en-US" sz="2000" b="1" cap="none" dirty="0">
                <a:solidFill>
                  <a:schemeClr val="bg1"/>
                </a:solidFill>
                <a:latin typeface="Century Gothic" panose="020B0502020202020204" pitchFamily="34" charset="0"/>
              </a:rPr>
              <a:t>Fizur Rahman S (73772221123)</a:t>
            </a:r>
            <a:endParaRPr lang="en-US" sz="2000" b="1" cap="none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r">
              <a:lnSpc>
                <a:spcPts val="2800"/>
              </a:lnSpc>
            </a:pPr>
            <a:r>
              <a:rPr lang="en-IN" altLang="en-US" sz="2000" b="1" cap="none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r>
              <a:rPr lang="en-IN" altLang="en-US" sz="2000" b="1" cap="none" baseline="30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nd</a:t>
            </a:r>
            <a:r>
              <a:rPr lang="en-IN" altLang="en-US" sz="2000" b="1" cap="none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Year</a:t>
            </a:r>
            <a:r>
              <a:rPr lang="en-US" sz="2000" b="1" cap="none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– </a:t>
            </a:r>
            <a:r>
              <a:rPr lang="en-US" sz="2000" b="1" cap="none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IT</a:t>
            </a:r>
            <a:r>
              <a:rPr lang="en-US" sz="2000" b="1" cap="none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– A</a:t>
            </a:r>
            <a:endParaRPr lang="en-US" sz="2000" b="1" cap="none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r">
              <a:lnSpc>
                <a:spcPts val="2800"/>
              </a:lnSpc>
            </a:pPr>
            <a:r>
              <a:rPr lang="en-US" sz="2000" b="1" cap="none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61 IT 403 – Web Technology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748846" y="4532001"/>
            <a:ext cx="3192089" cy="59032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b="1" cap="none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Idea Presentation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33861" y="6654839"/>
            <a:ext cx="7081494" cy="365125"/>
          </a:xfrm>
        </p:spPr>
        <p:txBody>
          <a:bodyPr/>
          <a:lstStyle/>
          <a:p>
            <a:r>
              <a:rPr lang="en-US" dirty="0"/>
              <a:t>© KSRCT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93428" y="6668770"/>
            <a:ext cx="1052508" cy="365125"/>
          </a:xfrm>
        </p:spPr>
        <p:txBody>
          <a:bodyPr/>
          <a:lstStyle/>
          <a:p>
            <a:fld id="{65844933-229A-47F6-ABB1-0706781CB1E4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52312" y="1193721"/>
            <a:ext cx="9482743" cy="5077539"/>
            <a:chOff x="2322" y="1146"/>
            <a:chExt cx="24276" cy="13807"/>
          </a:xfrm>
        </p:grpSpPr>
        <p:sp>
          <p:nvSpPr>
            <p:cNvPr id="3" name="TextBox 2"/>
            <p:cNvSpPr txBox="1"/>
            <p:nvPr>
              <p:custDataLst>
                <p:tags r:id="rId1"/>
              </p:custDataLst>
            </p:nvPr>
          </p:nvSpPr>
          <p:spPr>
            <a:xfrm>
              <a:off x="14393" y="6054"/>
              <a:ext cx="15" cy="36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 algn="ctr">
                <a:lnSpc>
                  <a:spcPts val="19020"/>
                </a:lnSpc>
                <a:spcBef>
                  <a:spcPct val="0"/>
                </a:spcBef>
              </a:pPr>
            </a:p>
          </p:txBody>
        </p:sp>
        <p:grpSp>
          <p:nvGrpSpPr>
            <p:cNvPr id="5" name="Group 3"/>
            <p:cNvGrpSpPr/>
            <p:nvPr/>
          </p:nvGrpSpPr>
          <p:grpSpPr>
            <a:xfrm rot="0">
              <a:off x="13699" y="1146"/>
              <a:ext cx="12899" cy="13807"/>
              <a:chOff x="0" y="0"/>
              <a:chExt cx="10921227" cy="11689658"/>
            </a:xfrm>
          </p:grpSpPr>
          <p:sp>
            <p:nvSpPr>
              <p:cNvPr id="6" name="Freeform 4"/>
              <p:cNvSpPr/>
              <p:nvPr>
                <p:custDataLst>
                  <p:tags r:id="rId2"/>
                </p:custDataLst>
              </p:nvPr>
            </p:nvSpPr>
            <p:spPr>
              <a:xfrm>
                <a:off x="0" y="768431"/>
                <a:ext cx="10921227" cy="10921227"/>
              </a:xfrm>
              <a:custGeom>
                <a:avLst/>
                <a:gdLst/>
                <a:ahLst/>
                <a:cxnLst/>
                <a:rect l="l" t="t" r="r" b="b"/>
                <a:pathLst>
                  <a:path w="10921227" h="10921227">
                    <a:moveTo>
                      <a:pt x="0" y="0"/>
                    </a:moveTo>
                    <a:lnTo>
                      <a:pt x="10921227" y="0"/>
                    </a:lnTo>
                    <a:lnTo>
                      <a:pt x="10921227" y="10921227"/>
                    </a:lnTo>
                    <a:lnTo>
                      <a:pt x="0" y="10921227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8" name="Freeform 5"/>
              <p:cNvSpPr/>
              <p:nvPr>
                <p:custDataLst>
                  <p:tags r:id="rId5"/>
                </p:custDataLst>
              </p:nvPr>
            </p:nvSpPr>
            <p:spPr>
              <a:xfrm>
                <a:off x="4322688" y="0"/>
                <a:ext cx="2275850" cy="2097920"/>
              </a:xfrm>
              <a:custGeom>
                <a:avLst/>
                <a:gdLst/>
                <a:ahLst/>
                <a:cxnLst/>
                <a:rect l="l" t="t" r="r" b="b"/>
                <a:pathLst>
                  <a:path w="2275850" h="2097920">
                    <a:moveTo>
                      <a:pt x="0" y="0"/>
                    </a:moveTo>
                    <a:lnTo>
                      <a:pt x="2275850" y="0"/>
                    </a:lnTo>
                    <a:lnTo>
                      <a:pt x="2275850" y="2097920"/>
                    </a:lnTo>
                    <a:lnTo>
                      <a:pt x="0" y="209792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9" name="TextBox 6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914106" y="1832258"/>
                <a:ext cx="9092074" cy="9172351"/>
              </a:xfrm>
              <a:prstGeom prst="rect">
                <a:avLst/>
              </a:prstGeom>
            </p:spPr>
            <p:txBody>
              <a:bodyPr lIns="0" tIns="0" rIns="0" bIns="0" rtlCol="0" anchor="t">
                <a:noAutofit/>
              </a:bodyPr>
              <a:p>
                <a:pPr algn="just">
                  <a:lnSpc>
                    <a:spcPct val="200000"/>
                  </a:lnSpc>
                </a:pPr>
                <a:r>
                  <a:rPr lang="en-US" sz="1600">
                    <a:solidFill>
                      <a:srgbClr val="000000"/>
                    </a:solidFill>
                    <a:latin typeface="Century Gothic" panose="020B0502020202020204" pitchFamily="34" charset="0"/>
                    <a:cs typeface="Century Gothic" panose="020B0502020202020204" pitchFamily="34" charset="0"/>
                  </a:rPr>
                  <a:t>Our Project is a web page of a private travel agencies which helps the user to make their dream travel  become true. It will be in a type of blog. That will be helpful for the users to know about the travelling packages we have and to plan accordingly.</a:t>
                </a:r>
                <a:endParaRPr lang="en-US" sz="1600">
                  <a:solidFill>
                    <a:srgbClr val="000000"/>
                  </a:solidFill>
                  <a:latin typeface="Century Gothic" panose="020B0502020202020204" pitchFamily="34" charset="0"/>
                  <a:cs typeface="Century Gothic" panose="020B0502020202020204" pitchFamily="34" charset="0"/>
                </a:endParaRPr>
              </a:p>
            </p:txBody>
          </p:sp>
        </p:grpSp>
        <p:sp>
          <p:nvSpPr>
            <p:cNvPr id="10" name="Freeform 7"/>
            <p:cNvSpPr/>
            <p:nvPr>
              <p:custDataLst>
                <p:tags r:id="rId9"/>
              </p:custDataLst>
            </p:nvPr>
          </p:nvSpPr>
          <p:spPr>
            <a:xfrm>
              <a:off x="2322" y="4090"/>
              <a:ext cx="11377" cy="9272"/>
            </a:xfrm>
            <a:custGeom>
              <a:avLst/>
              <a:gdLst/>
              <a:ahLst/>
              <a:cxnLst/>
              <a:rect l="l" t="t" r="r" b="b"/>
              <a:pathLst>
                <a:path w="7224289" h="5887795">
                  <a:moveTo>
                    <a:pt x="0" y="0"/>
                  </a:moveTo>
                  <a:lnTo>
                    <a:pt x="7224289" y="0"/>
                  </a:lnTo>
                  <a:lnTo>
                    <a:pt x="7224289" y="5887796"/>
                  </a:lnTo>
                  <a:lnTo>
                    <a:pt x="0" y="5887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Our Objective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© KSRCT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844933-229A-47F6-ABB1-0706781CB1E4}" type="slidenum">
              <a:rPr lang="en-US" smtClean="0"/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11455" y="1162685"/>
            <a:ext cx="11790045" cy="5234940"/>
            <a:chOff x="1501" y="2529"/>
            <a:chExt cx="23369" cy="12899"/>
          </a:xfrm>
        </p:grpSpPr>
        <p:grpSp>
          <p:nvGrpSpPr>
            <p:cNvPr id="7" name="Group 2"/>
            <p:cNvGrpSpPr/>
            <p:nvPr/>
          </p:nvGrpSpPr>
          <p:grpSpPr>
            <a:xfrm rot="0">
              <a:off x="16990" y="3408"/>
              <a:ext cx="7880" cy="11142"/>
              <a:chOff x="0" y="0"/>
              <a:chExt cx="6672121" cy="9433374"/>
            </a:xfrm>
          </p:grpSpPr>
          <p:sp>
            <p:nvSpPr>
              <p:cNvPr id="8" name="Freeform 3"/>
              <p:cNvSpPr/>
              <p:nvPr>
                <p:custDataLst>
                  <p:tags r:id="rId1"/>
                </p:custDataLst>
              </p:nvPr>
            </p:nvSpPr>
            <p:spPr>
              <a:xfrm>
                <a:off x="227974" y="1203774"/>
                <a:ext cx="6164719" cy="8229600"/>
              </a:xfrm>
              <a:custGeom>
                <a:avLst/>
                <a:gdLst/>
                <a:ahLst/>
                <a:cxnLst/>
                <a:rect l="l" t="t" r="r" b="b"/>
                <a:pathLst>
                  <a:path w="6164719" h="8229600">
                    <a:moveTo>
                      <a:pt x="0" y="0"/>
                    </a:moveTo>
                    <a:lnTo>
                      <a:pt x="6164719" y="0"/>
                    </a:lnTo>
                    <a:lnTo>
                      <a:pt x="6164719" y="8229600"/>
                    </a:lnTo>
                    <a:lnTo>
                      <a:pt x="0" y="82296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9" name="Freeform 4"/>
              <p:cNvSpPr/>
              <p:nvPr>
                <p:custDataLst>
                  <p:tags r:id="rId4"/>
                </p:custDataLst>
              </p:nvPr>
            </p:nvSpPr>
            <p:spPr>
              <a:xfrm>
                <a:off x="3624952" y="2035195"/>
                <a:ext cx="1386636" cy="1733295"/>
              </a:xfrm>
              <a:custGeom>
                <a:avLst/>
                <a:gdLst/>
                <a:ahLst/>
                <a:cxnLst/>
                <a:rect l="l" t="t" r="r" b="b"/>
                <a:pathLst>
                  <a:path w="1386636" h="1733295">
                    <a:moveTo>
                      <a:pt x="0" y="0"/>
                    </a:moveTo>
                    <a:lnTo>
                      <a:pt x="1386636" y="0"/>
                    </a:lnTo>
                    <a:lnTo>
                      <a:pt x="1386636" y="1733295"/>
                    </a:lnTo>
                    <a:lnTo>
                      <a:pt x="0" y="173329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10" name="Freeform 5"/>
              <p:cNvSpPr/>
              <p:nvPr>
                <p:custDataLst>
                  <p:tags r:id="rId7"/>
                </p:custDataLst>
              </p:nvPr>
            </p:nvSpPr>
            <p:spPr>
              <a:xfrm>
                <a:off x="5285485" y="7314666"/>
                <a:ext cx="1386636" cy="1733295"/>
              </a:xfrm>
              <a:custGeom>
                <a:avLst/>
                <a:gdLst/>
                <a:ahLst/>
                <a:cxnLst/>
                <a:rect l="l" t="t" r="r" b="b"/>
                <a:pathLst>
                  <a:path w="1386636" h="1733295">
                    <a:moveTo>
                      <a:pt x="0" y="0"/>
                    </a:moveTo>
                    <a:lnTo>
                      <a:pt x="1386636" y="0"/>
                    </a:lnTo>
                    <a:lnTo>
                      <a:pt x="1386636" y="1733295"/>
                    </a:lnTo>
                    <a:lnTo>
                      <a:pt x="0" y="173329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11" name="Freeform 6"/>
              <p:cNvSpPr/>
              <p:nvPr>
                <p:custDataLst>
                  <p:tags r:id="rId8"/>
                </p:custDataLst>
              </p:nvPr>
            </p:nvSpPr>
            <p:spPr>
              <a:xfrm>
                <a:off x="0" y="5814899"/>
                <a:ext cx="1386636" cy="1733295"/>
              </a:xfrm>
              <a:custGeom>
                <a:avLst/>
                <a:gdLst/>
                <a:ahLst/>
                <a:cxnLst/>
                <a:rect l="l" t="t" r="r" b="b"/>
                <a:pathLst>
                  <a:path w="1386636" h="1733295">
                    <a:moveTo>
                      <a:pt x="0" y="0"/>
                    </a:moveTo>
                    <a:lnTo>
                      <a:pt x="1386636" y="0"/>
                    </a:lnTo>
                    <a:lnTo>
                      <a:pt x="1386636" y="1733295"/>
                    </a:lnTo>
                    <a:lnTo>
                      <a:pt x="0" y="173329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12" name="Freeform 7"/>
              <p:cNvSpPr/>
              <p:nvPr>
                <p:custDataLst>
                  <p:tags r:id="rId9"/>
                </p:custDataLst>
              </p:nvPr>
            </p:nvSpPr>
            <p:spPr>
              <a:xfrm>
                <a:off x="104785" y="0"/>
                <a:ext cx="1386636" cy="1733295"/>
              </a:xfrm>
              <a:custGeom>
                <a:avLst/>
                <a:gdLst/>
                <a:ahLst/>
                <a:cxnLst/>
                <a:rect l="l" t="t" r="r" b="b"/>
                <a:pathLst>
                  <a:path w="1386636" h="1733295">
                    <a:moveTo>
                      <a:pt x="0" y="0"/>
                    </a:moveTo>
                    <a:lnTo>
                      <a:pt x="1386637" y="0"/>
                    </a:lnTo>
                    <a:lnTo>
                      <a:pt x="1386637" y="1733295"/>
                    </a:lnTo>
                    <a:lnTo>
                      <a:pt x="0" y="173329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a:blipFill>
            </p:spPr>
          </p:sp>
        </p:grpSp>
        <p:grpSp>
          <p:nvGrpSpPr>
            <p:cNvPr id="13" name="Group 8"/>
            <p:cNvGrpSpPr/>
            <p:nvPr/>
          </p:nvGrpSpPr>
          <p:grpSpPr>
            <a:xfrm rot="0">
              <a:off x="1501" y="2529"/>
              <a:ext cx="12899" cy="12899"/>
              <a:chOff x="0" y="0"/>
              <a:chExt cx="10921227" cy="10921227"/>
            </a:xfrm>
          </p:grpSpPr>
          <p:sp>
            <p:nvSpPr>
              <p:cNvPr id="14" name="Freeform 9"/>
              <p:cNvSpPr/>
              <p:nvPr>
                <p:custDataLst>
                  <p:tags r:id="rId10"/>
                </p:custDataLst>
              </p:nvPr>
            </p:nvSpPr>
            <p:spPr>
              <a:xfrm>
                <a:off x="0" y="0"/>
                <a:ext cx="10921227" cy="10921227"/>
              </a:xfrm>
              <a:custGeom>
                <a:avLst/>
                <a:gdLst/>
                <a:ahLst/>
                <a:cxnLst/>
                <a:rect l="l" t="t" r="r" b="b"/>
                <a:pathLst>
                  <a:path w="10921227" h="10921227">
                    <a:moveTo>
                      <a:pt x="0" y="0"/>
                    </a:moveTo>
                    <a:lnTo>
                      <a:pt x="10921227" y="0"/>
                    </a:lnTo>
                    <a:lnTo>
                      <a:pt x="10921227" y="10921227"/>
                    </a:lnTo>
                    <a:lnTo>
                      <a:pt x="0" y="10921227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15" name="TextBox 10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1317794" y="813627"/>
                <a:ext cx="8285639" cy="737752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p>
                <a:pPr algn="just">
                  <a:lnSpc>
                    <a:spcPts val="5515"/>
                  </a:lnSpc>
                </a:pPr>
                <a:r>
                  <a:rPr lang="en-US" sz="1600">
                    <a:solidFill>
                      <a:srgbClr val="000000"/>
                    </a:solidFill>
                    <a:latin typeface="Century Gothic" panose="020B0502020202020204" pitchFamily="34" charset="0"/>
                    <a:cs typeface="Century Gothic" panose="020B0502020202020204" pitchFamily="34" charset="0"/>
                  </a:rPr>
                  <a:t>The Web page consist of overall details of the package like the package amount for a trip to a particular place ,What are the adventures the one to travel will going to do in that place .What are the places they are going to visit there.</a:t>
                </a:r>
                <a:endParaRPr lang="en-US" sz="1600">
                  <a:solidFill>
                    <a:srgbClr val="000000"/>
                  </a:solidFill>
                  <a:latin typeface="Century Gothic" panose="020B0502020202020204" pitchFamily="34" charset="0"/>
                  <a:cs typeface="Century Gothic" panose="020B0502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Work Flow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© KSRCT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844933-229A-47F6-ABB1-0706781CB1E4}" type="slidenum">
              <a:rPr lang="en-US" smtClean="0"/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115060" y="1066165"/>
            <a:ext cx="10730831" cy="5426710"/>
            <a:chOff x="2111" y="3560"/>
            <a:chExt cx="26233" cy="12909"/>
          </a:xfrm>
        </p:grpSpPr>
        <p:sp>
          <p:nvSpPr>
            <p:cNvPr id="12" name="Freeform 2"/>
            <p:cNvSpPr/>
            <p:nvPr>
              <p:custDataLst>
                <p:tags r:id="rId1"/>
              </p:custDataLst>
            </p:nvPr>
          </p:nvSpPr>
          <p:spPr>
            <a:xfrm>
              <a:off x="8571" y="3560"/>
              <a:ext cx="11658" cy="12909"/>
            </a:xfrm>
            <a:custGeom>
              <a:avLst/>
              <a:gdLst/>
              <a:ahLst/>
              <a:cxnLst/>
              <a:rect l="l" t="t" r="r" b="b"/>
              <a:pathLst>
                <a:path w="7402560" h="8197298">
                  <a:moveTo>
                    <a:pt x="0" y="0"/>
                  </a:moveTo>
                  <a:lnTo>
                    <a:pt x="7402560" y="0"/>
                  </a:lnTo>
                  <a:lnTo>
                    <a:pt x="7402560" y="8197298"/>
                  </a:lnTo>
                  <a:lnTo>
                    <a:pt x="0" y="81972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TextBox 3"/>
            <p:cNvSpPr txBox="1"/>
            <p:nvPr>
              <p:custDataLst>
                <p:tags r:id="rId4"/>
              </p:custDataLst>
            </p:nvPr>
          </p:nvSpPr>
          <p:spPr>
            <a:xfrm>
              <a:off x="19480" y="5632"/>
              <a:ext cx="8864" cy="2053"/>
            </a:xfrm>
            <a:prstGeom prst="rect">
              <a:avLst/>
            </a:prstGeom>
          </p:spPr>
          <p:txBody>
            <a:bodyPr lIns="0" tIns="0" rIns="0" bIns="0" rtlCol="0" anchor="t">
              <a:noAutofit/>
            </a:bodyPr>
            <a:p>
              <a:pPr algn="ctr">
                <a:lnSpc>
                  <a:spcPts val="6910"/>
                </a:lnSpc>
              </a:pPr>
              <a:r>
                <a:rPr lang="en-US" sz="1600" b="1">
                  <a:solidFill>
                    <a:srgbClr val="000000"/>
                  </a:solidFill>
                  <a:latin typeface="Century Gothic" panose="020B0502020202020204" pitchFamily="34" charset="0"/>
                  <a:cs typeface="Century Gothic" panose="020B0502020202020204" pitchFamily="34" charset="0"/>
                </a:rPr>
                <a:t>Search and Discover</a:t>
              </a:r>
              <a:endParaRPr lang="en-US" sz="1600" b="1">
                <a:solidFill>
                  <a:srgbClr val="000000"/>
                </a:solidFill>
                <a:latin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  <p:sp>
          <p:nvSpPr>
            <p:cNvPr id="14" name="TextBox 4"/>
            <p:cNvSpPr txBox="1"/>
            <p:nvPr>
              <p:custDataLst>
                <p:tags r:id="rId5"/>
              </p:custDataLst>
            </p:nvPr>
          </p:nvSpPr>
          <p:spPr>
            <a:xfrm>
              <a:off x="2111" y="6243"/>
              <a:ext cx="6461" cy="22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 algn="ctr">
                <a:lnSpc>
                  <a:spcPts val="7280"/>
                </a:lnSpc>
              </a:pPr>
              <a:r>
                <a:rPr lang="en-US" sz="1600" b="1">
                  <a:solidFill>
                    <a:srgbClr val="000000"/>
                  </a:solidFill>
                  <a:latin typeface="Century Gothic" panose="020B0502020202020204" pitchFamily="34" charset="0"/>
                  <a:cs typeface="Century Gothic" panose="020B0502020202020204" pitchFamily="34" charset="0"/>
                </a:rPr>
                <a:t>Compare and Select</a:t>
              </a:r>
              <a:endParaRPr lang="en-US" sz="1600" b="1">
                <a:solidFill>
                  <a:srgbClr val="000000"/>
                </a:solidFill>
                <a:latin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  <p:sp>
          <p:nvSpPr>
            <p:cNvPr id="15" name="TextBox 5"/>
            <p:cNvSpPr txBox="1"/>
            <p:nvPr>
              <p:custDataLst>
                <p:tags r:id="rId6"/>
              </p:custDataLst>
            </p:nvPr>
          </p:nvSpPr>
          <p:spPr>
            <a:xfrm>
              <a:off x="19481" y="9078"/>
              <a:ext cx="7591" cy="22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 algn="ctr">
                <a:lnSpc>
                  <a:spcPts val="7280"/>
                </a:lnSpc>
              </a:pPr>
              <a:r>
                <a:rPr lang="en-US" sz="1600" b="1">
                  <a:solidFill>
                    <a:srgbClr val="000000"/>
                  </a:solidFill>
                  <a:latin typeface="Century Gothic" panose="020B0502020202020204" pitchFamily="34" charset="0"/>
                  <a:cs typeface="Century Gothic" panose="020B0502020202020204" pitchFamily="34" charset="0"/>
                </a:rPr>
                <a:t>Smooth Bokking</a:t>
              </a:r>
              <a:endParaRPr lang="en-US" sz="1600" b="1">
                <a:solidFill>
                  <a:srgbClr val="000000"/>
                </a:solidFill>
                <a:latin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  <p:sp>
          <p:nvSpPr>
            <p:cNvPr id="16" name="TextBox 6"/>
            <p:cNvSpPr txBox="1"/>
            <p:nvPr>
              <p:custDataLst>
                <p:tags r:id="rId7"/>
              </p:custDataLst>
            </p:nvPr>
          </p:nvSpPr>
          <p:spPr>
            <a:xfrm>
              <a:off x="16588" y="4294"/>
              <a:ext cx="2049" cy="3391"/>
            </a:xfrm>
            <a:prstGeom prst="rect">
              <a:avLst/>
            </a:prstGeom>
          </p:spPr>
          <p:txBody>
            <a:bodyPr lIns="0" tIns="0" rIns="0" bIns="0" rtlCol="0" anchor="t">
              <a:noAutofit/>
            </a:bodyPr>
            <a:p>
              <a:pPr algn="ctr">
                <a:lnSpc>
                  <a:spcPts val="12880"/>
                </a:lnSpc>
              </a:pPr>
              <a:r>
                <a:rPr lang="en-US" sz="5400">
                  <a:solidFill>
                    <a:srgbClr val="000000"/>
                  </a:solidFill>
                  <a:latin typeface="Canva Sans Bold" panose="020B0803030501040103"/>
                </a:rPr>
                <a:t>1</a:t>
              </a:r>
              <a:endParaRPr lang="en-US" sz="5400">
                <a:solidFill>
                  <a:srgbClr val="000000"/>
                </a:solidFill>
                <a:latin typeface="Canva Sans Bold" panose="020B0803030501040103"/>
              </a:endParaRPr>
            </a:p>
          </p:txBody>
        </p:sp>
        <p:sp>
          <p:nvSpPr>
            <p:cNvPr id="17" name="TextBox 7"/>
            <p:cNvSpPr txBox="1"/>
            <p:nvPr>
              <p:custDataLst>
                <p:tags r:id="rId8"/>
              </p:custDataLst>
            </p:nvPr>
          </p:nvSpPr>
          <p:spPr>
            <a:xfrm>
              <a:off x="10803" y="5017"/>
              <a:ext cx="1025" cy="3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 algn="ctr">
                <a:lnSpc>
                  <a:spcPts val="12880"/>
                </a:lnSpc>
              </a:pPr>
              <a:r>
                <a:rPr lang="en-US" sz="5400">
                  <a:solidFill>
                    <a:srgbClr val="000000"/>
                  </a:solidFill>
                  <a:latin typeface="Canva Sans Bold" panose="020B0803030501040103"/>
                </a:rPr>
                <a:t>2</a:t>
              </a:r>
              <a:endParaRPr lang="en-US" sz="5400">
                <a:solidFill>
                  <a:srgbClr val="000000"/>
                </a:solidFill>
                <a:latin typeface="Canva Sans Bold" panose="020B0803030501040103"/>
              </a:endParaRPr>
            </a:p>
          </p:txBody>
        </p:sp>
        <p:sp>
          <p:nvSpPr>
            <p:cNvPr id="18" name="TextBox 8"/>
            <p:cNvSpPr txBox="1"/>
            <p:nvPr>
              <p:custDataLst>
                <p:tags r:id="rId9"/>
              </p:custDataLst>
            </p:nvPr>
          </p:nvSpPr>
          <p:spPr>
            <a:xfrm>
              <a:off x="16045" y="7938"/>
              <a:ext cx="1087" cy="3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 algn="ctr">
                <a:lnSpc>
                  <a:spcPts val="12880"/>
                </a:lnSpc>
              </a:pPr>
              <a:r>
                <a:rPr lang="en-US" sz="5400">
                  <a:solidFill>
                    <a:srgbClr val="000000"/>
                  </a:solidFill>
                  <a:latin typeface="Canva Sans Bold" panose="020B0803030501040103"/>
                </a:rPr>
                <a:t>3</a:t>
              </a:r>
              <a:endParaRPr lang="en-US" sz="5400">
                <a:solidFill>
                  <a:srgbClr val="000000"/>
                </a:solidFill>
                <a:latin typeface="Canva Sans Bold" panose="020B0803030501040103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UI - Design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© KSRCT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844933-229A-47F6-ABB1-0706781CB1E4}" type="slidenum">
              <a:rPr lang="en-US" smtClean="0"/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29945" y="972820"/>
            <a:ext cx="10808970" cy="5506150"/>
            <a:chOff x="4870" y="827"/>
            <a:chExt cx="23930" cy="14987"/>
          </a:xfrm>
        </p:grpSpPr>
        <p:grpSp>
          <p:nvGrpSpPr>
            <p:cNvPr id="6" name="Group 2"/>
            <p:cNvGrpSpPr/>
            <p:nvPr/>
          </p:nvGrpSpPr>
          <p:grpSpPr>
            <a:xfrm rot="0">
              <a:off x="6048" y="4089"/>
              <a:ext cx="8352" cy="5598"/>
              <a:chOff x="0" y="0"/>
              <a:chExt cx="7071209" cy="4739830"/>
            </a:xfrm>
          </p:grpSpPr>
          <p:sp>
            <p:nvSpPr>
              <p:cNvPr id="7" name="Freeform 3"/>
              <p:cNvSpPr/>
              <p:nvPr>
                <p:custDataLst>
                  <p:tags r:id="rId1"/>
                </p:custDataLst>
              </p:nvPr>
            </p:nvSpPr>
            <p:spPr>
              <a:xfrm>
                <a:off x="0" y="0"/>
                <a:ext cx="7071209" cy="4739830"/>
              </a:xfrm>
              <a:custGeom>
                <a:avLst/>
                <a:gdLst/>
                <a:ahLst/>
                <a:cxnLst/>
                <a:rect l="l" t="t" r="r" b="b"/>
                <a:pathLst>
                  <a:path w="7071209" h="4739830">
                    <a:moveTo>
                      <a:pt x="0" y="0"/>
                    </a:moveTo>
                    <a:lnTo>
                      <a:pt x="7071209" y="0"/>
                    </a:lnTo>
                    <a:lnTo>
                      <a:pt x="7071209" y="4739830"/>
                    </a:lnTo>
                    <a:lnTo>
                      <a:pt x="0" y="473983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 t="-2791" b="-9099"/>
                </a:stretch>
              </a:blipFill>
            </p:spPr>
          </p:sp>
          <p:sp>
            <p:nvSpPr>
              <p:cNvPr id="8" name="Freeform 4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7071209" cy="4739830"/>
              </a:xfrm>
              <a:custGeom>
                <a:avLst/>
                <a:gdLst/>
                <a:ahLst/>
                <a:cxnLst/>
                <a:rect l="l" t="t" r="r" b="b"/>
                <a:pathLst>
                  <a:path w="7071209" h="4739830">
                    <a:moveTo>
                      <a:pt x="0" y="0"/>
                    </a:moveTo>
                    <a:lnTo>
                      <a:pt x="7071209" y="0"/>
                    </a:lnTo>
                    <a:lnTo>
                      <a:pt x="7071209" y="4739830"/>
                    </a:lnTo>
                    <a:lnTo>
                      <a:pt x="0" y="473983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</p:spPr>
          </p:sp>
        </p:grpSp>
        <p:grpSp>
          <p:nvGrpSpPr>
            <p:cNvPr id="9" name="Group 5"/>
            <p:cNvGrpSpPr/>
            <p:nvPr/>
          </p:nvGrpSpPr>
          <p:grpSpPr>
            <a:xfrm rot="0">
              <a:off x="17624" y="4089"/>
              <a:ext cx="8352" cy="5598"/>
              <a:chOff x="0" y="0"/>
              <a:chExt cx="7071209" cy="4739830"/>
            </a:xfrm>
          </p:grpSpPr>
          <p:sp>
            <p:nvSpPr>
              <p:cNvPr id="10" name="Freeform 6"/>
              <p:cNvSpPr/>
              <p:nvPr>
                <p:custDataLst>
                  <p:tags r:id="rId6"/>
                </p:custDataLst>
              </p:nvPr>
            </p:nvSpPr>
            <p:spPr>
              <a:xfrm>
                <a:off x="0" y="0"/>
                <a:ext cx="7071209" cy="4739830"/>
              </a:xfrm>
              <a:custGeom>
                <a:avLst/>
                <a:gdLst/>
                <a:ahLst/>
                <a:cxnLst/>
                <a:rect l="l" t="t" r="r" b="b"/>
                <a:pathLst>
                  <a:path w="7071209" h="4739830">
                    <a:moveTo>
                      <a:pt x="0" y="0"/>
                    </a:moveTo>
                    <a:lnTo>
                      <a:pt x="7071209" y="0"/>
                    </a:lnTo>
                    <a:lnTo>
                      <a:pt x="7071209" y="4739830"/>
                    </a:lnTo>
                    <a:lnTo>
                      <a:pt x="0" y="473983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11" name="Freeform 7"/>
              <p:cNvSpPr/>
              <p:nvPr>
                <p:custDataLst>
                  <p:tags r:id="rId9"/>
                </p:custDataLst>
              </p:nvPr>
            </p:nvSpPr>
            <p:spPr>
              <a:xfrm>
                <a:off x="89970" y="60307"/>
                <a:ext cx="6891268" cy="4619215"/>
              </a:xfrm>
              <a:custGeom>
                <a:avLst/>
                <a:gdLst/>
                <a:ahLst/>
                <a:cxnLst/>
                <a:rect l="l" t="t" r="r" b="b"/>
                <a:pathLst>
                  <a:path w="6891268" h="4619215">
                    <a:moveTo>
                      <a:pt x="0" y="0"/>
                    </a:moveTo>
                    <a:lnTo>
                      <a:pt x="6891269" y="0"/>
                    </a:lnTo>
                    <a:lnTo>
                      <a:pt x="6891269" y="4619216"/>
                    </a:lnTo>
                    <a:lnTo>
                      <a:pt x="0" y="4619216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 r="-459" b="-12403"/>
                </a:stretch>
              </a:blipFill>
            </p:spPr>
          </p:sp>
        </p:grpSp>
        <p:sp>
          <p:nvSpPr>
            <p:cNvPr id="12" name="TextBox 9"/>
            <p:cNvSpPr txBox="1"/>
            <p:nvPr>
              <p:custDataLst>
                <p:tags r:id="rId11"/>
              </p:custDataLst>
            </p:nvPr>
          </p:nvSpPr>
          <p:spPr>
            <a:xfrm>
              <a:off x="6048" y="10831"/>
              <a:ext cx="8352" cy="49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 algn="just">
                <a:lnSpc>
                  <a:spcPts val="4760"/>
                </a:lnSpc>
              </a:pPr>
              <a:r>
                <a:rPr lang="en-US" sz="1600">
                  <a:solidFill>
                    <a:srgbClr val="000000"/>
                  </a:solidFill>
                  <a:latin typeface="Century Gothic" panose="020B0502020202020204" pitchFamily="34" charset="0"/>
                  <a:cs typeface="Century Gothic" panose="020B0502020202020204" pitchFamily="34" charset="0"/>
                </a:rPr>
                <a:t>Optimized for seamless use on smartphones and tablets, ensuring a great experience on-the-go.</a:t>
              </a:r>
              <a:endParaRPr lang="en-US" sz="1600">
                <a:solidFill>
                  <a:srgbClr val="000000"/>
                </a:solidFill>
                <a:latin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  <p:sp>
          <p:nvSpPr>
            <p:cNvPr id="13" name="TextBox 10"/>
            <p:cNvSpPr txBox="1"/>
            <p:nvPr>
              <p:custDataLst>
                <p:tags r:id="rId12"/>
              </p:custDataLst>
            </p:nvPr>
          </p:nvSpPr>
          <p:spPr>
            <a:xfrm>
              <a:off x="17624" y="10358"/>
              <a:ext cx="8352" cy="49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 algn="just">
                <a:lnSpc>
                  <a:spcPts val="4760"/>
                </a:lnSpc>
              </a:pPr>
              <a:r>
                <a:rPr lang="en-US" sz="1600">
                  <a:solidFill>
                    <a:srgbClr val="000000"/>
                  </a:solidFill>
                  <a:latin typeface="Century Gothic" panose="020B0502020202020204" pitchFamily="34" charset="0"/>
                  <a:cs typeface="Century Gothic" panose="020B0502020202020204" pitchFamily="34" charset="0"/>
                </a:rPr>
                <a:t>Provide a clean and organized layout for users to easily navigate their trips on large screen too.</a:t>
              </a:r>
              <a:endParaRPr lang="en-US" sz="1600">
                <a:solidFill>
                  <a:srgbClr val="000000"/>
                </a:solidFill>
                <a:latin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  <p:sp>
          <p:nvSpPr>
            <p:cNvPr id="14" name="TextBox 11"/>
            <p:cNvSpPr txBox="1"/>
            <p:nvPr>
              <p:custDataLst>
                <p:tags r:id="rId13"/>
              </p:custDataLst>
            </p:nvPr>
          </p:nvSpPr>
          <p:spPr>
            <a:xfrm>
              <a:off x="4870" y="827"/>
              <a:ext cx="10708" cy="2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 algn="ctr">
                <a:lnSpc>
                  <a:spcPts val="7280"/>
                </a:lnSpc>
              </a:pPr>
              <a:r>
                <a:rPr lang="en-US" sz="1600" b="1">
                  <a:solidFill>
                    <a:srgbClr val="000000"/>
                  </a:solidFill>
                  <a:latin typeface="Century Gothic" panose="020B0502020202020204" pitchFamily="34" charset="0"/>
                  <a:cs typeface="Century Gothic" panose="020B0502020202020204" pitchFamily="34" charset="0"/>
                </a:rPr>
                <a:t>Mobile - Friendly Design</a:t>
              </a:r>
              <a:endParaRPr lang="en-US" sz="1600" b="1">
                <a:solidFill>
                  <a:srgbClr val="000000"/>
                </a:solidFill>
                <a:latin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  <p:sp>
          <p:nvSpPr>
            <p:cNvPr id="15" name="TextBox 12"/>
            <p:cNvSpPr txBox="1"/>
            <p:nvPr>
              <p:custDataLst>
                <p:tags r:id="rId14"/>
              </p:custDataLst>
            </p:nvPr>
          </p:nvSpPr>
          <p:spPr>
            <a:xfrm>
              <a:off x="15639" y="827"/>
              <a:ext cx="13161" cy="2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 algn="ctr">
                <a:lnSpc>
                  <a:spcPts val="7280"/>
                </a:lnSpc>
              </a:pPr>
              <a:r>
                <a:rPr lang="en-US" sz="1600" b="1">
                  <a:solidFill>
                    <a:srgbClr val="000000"/>
                  </a:solidFill>
                  <a:latin typeface="Century Gothic" panose="020B0502020202020204" pitchFamily="34" charset="0"/>
                  <a:cs typeface="Century Gothic" panose="020B0502020202020204" pitchFamily="34" charset="0"/>
                </a:rPr>
                <a:t>Interactive Desktop Interface</a:t>
              </a:r>
              <a:endParaRPr lang="en-US" sz="1600" b="1">
                <a:solidFill>
                  <a:srgbClr val="000000"/>
                </a:solidFill>
                <a:latin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Backend Integration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© KSRCT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844933-229A-47F6-ABB1-0706781CB1E4}" type="slidenum">
              <a:rPr lang="en-US" smtClean="0"/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81025" y="1221740"/>
            <a:ext cx="10968355" cy="5021580"/>
            <a:chOff x="1244" y="4166"/>
            <a:chExt cx="25744" cy="10414"/>
          </a:xfrm>
        </p:grpSpPr>
        <p:sp>
          <p:nvSpPr>
            <p:cNvPr id="6" name="Freeform 2"/>
            <p:cNvSpPr/>
            <p:nvPr>
              <p:custDataLst>
                <p:tags r:id="rId1"/>
              </p:custDataLst>
            </p:nvPr>
          </p:nvSpPr>
          <p:spPr>
            <a:xfrm>
              <a:off x="9496" y="4166"/>
              <a:ext cx="9808" cy="10414"/>
            </a:xfrm>
            <a:custGeom>
              <a:avLst/>
              <a:gdLst/>
              <a:ahLst/>
              <a:cxnLst/>
              <a:rect l="l" t="t" r="r" b="b"/>
              <a:pathLst>
                <a:path w="6228001" h="6612742">
                  <a:moveTo>
                    <a:pt x="0" y="0"/>
                  </a:moveTo>
                  <a:lnTo>
                    <a:pt x="6228000" y="0"/>
                  </a:lnTo>
                  <a:lnTo>
                    <a:pt x="6228000" y="6612742"/>
                  </a:lnTo>
                  <a:lnTo>
                    <a:pt x="0" y="66127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8" name="Group 7"/>
            <p:cNvGrpSpPr/>
            <p:nvPr/>
          </p:nvGrpSpPr>
          <p:grpSpPr>
            <a:xfrm>
              <a:off x="19304" y="4636"/>
              <a:ext cx="7684" cy="7156"/>
              <a:chOff x="1229" y="4636"/>
              <a:chExt cx="7684" cy="7156"/>
            </a:xfrm>
          </p:grpSpPr>
          <p:sp>
            <p:nvSpPr>
              <p:cNvPr id="7" name="TextBox 4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620" y="7995"/>
                <a:ext cx="7293" cy="379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p>
                <a:pPr algn="ctr">
                  <a:lnSpc>
                    <a:spcPts val="4760"/>
                  </a:lnSpc>
                </a:pPr>
                <a:r>
                  <a:rPr lang="en-US" sz="1600">
                    <a:solidFill>
                      <a:srgbClr val="000000"/>
                    </a:solidFill>
                    <a:latin typeface="Century Gothic" panose="020B0502020202020204" pitchFamily="34" charset="0"/>
                    <a:cs typeface="Century Gothic" panose="020B0502020202020204" pitchFamily="34" charset="0"/>
                  </a:rPr>
                  <a:t>Seamlessly integrates with various travel service providers’ APIs to fetch real time data and pricing.</a:t>
                </a:r>
                <a:endParaRPr lang="en-US" sz="1600">
                  <a:solidFill>
                    <a:srgbClr val="000000"/>
                  </a:solidFill>
                  <a:latin typeface="Century Gothic" panose="020B0502020202020204" pitchFamily="34" charset="0"/>
                  <a:cs typeface="Century Gothic" panose="020B0502020202020204" pitchFamily="34" charset="0"/>
                </a:endParaRPr>
              </a:p>
            </p:txBody>
          </p:sp>
          <p:sp>
            <p:nvSpPr>
              <p:cNvPr id="9" name="TextBox 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229" y="4636"/>
                <a:ext cx="7684" cy="193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p>
                <a:pPr algn="ctr">
                  <a:lnSpc>
                    <a:spcPts val="7280"/>
                  </a:lnSpc>
                </a:pPr>
                <a:r>
                  <a:rPr lang="en-US" sz="1600" b="1">
                    <a:solidFill>
                      <a:srgbClr val="597CFF"/>
                    </a:solidFill>
                    <a:latin typeface="Century Gothic" panose="020B0502020202020204" pitchFamily="34" charset="0"/>
                    <a:cs typeface="Century Gothic" panose="020B0502020202020204" pitchFamily="34" charset="0"/>
                  </a:rPr>
                  <a:t>API Integration</a:t>
                </a:r>
                <a:endParaRPr lang="en-US" sz="1600" b="1">
                  <a:solidFill>
                    <a:srgbClr val="597CFF"/>
                  </a:solidFill>
                  <a:latin typeface="Century Gothic" panose="020B0502020202020204" pitchFamily="34" charset="0"/>
                  <a:cs typeface="Century Gothic" panose="020B0502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244" y="4740"/>
              <a:ext cx="8254" cy="7159"/>
              <a:chOff x="19889" y="4636"/>
              <a:chExt cx="8254" cy="7159"/>
            </a:xfrm>
          </p:grpSpPr>
          <p:sp>
            <p:nvSpPr>
              <p:cNvPr id="11" name="TextBox 6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9889" y="4636"/>
                <a:ext cx="8254" cy="193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p>
                <a:pPr algn="ctr">
                  <a:lnSpc>
                    <a:spcPts val="7280"/>
                  </a:lnSpc>
                </a:pPr>
                <a:r>
                  <a:rPr lang="en-US" sz="1600" b="1">
                    <a:solidFill>
                      <a:srgbClr val="597CFF"/>
                    </a:solidFill>
                    <a:latin typeface="Century Gothic" panose="020B0502020202020204" pitchFamily="34" charset="0"/>
                    <a:cs typeface="Century Gothic" panose="020B0502020202020204" pitchFamily="34" charset="0"/>
                  </a:rPr>
                  <a:t>Robust Backend</a:t>
                </a:r>
                <a:endParaRPr lang="en-US" sz="1600" b="1">
                  <a:solidFill>
                    <a:srgbClr val="597CFF"/>
                  </a:solidFill>
                  <a:latin typeface="Century Gothic" panose="020B0502020202020204" pitchFamily="34" charset="0"/>
                  <a:cs typeface="Century Gothic" panose="020B0502020202020204" pitchFamily="34" charset="0"/>
                </a:endParaRPr>
              </a:p>
            </p:txBody>
          </p:sp>
          <p:sp>
            <p:nvSpPr>
              <p:cNvPr id="12" name="TextBox 7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9889" y="7998"/>
                <a:ext cx="8253" cy="379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p>
                <a:pPr algn="ctr">
                  <a:lnSpc>
                    <a:spcPts val="4760"/>
                  </a:lnSpc>
                </a:pPr>
                <a:r>
                  <a:rPr lang="en-US" sz="1600">
                    <a:solidFill>
                      <a:srgbClr val="000000"/>
                    </a:solidFill>
                    <a:latin typeface="Century Gothic" panose="020B0502020202020204" pitchFamily="34" charset="0"/>
                    <a:cs typeface="Century Gothic" panose="020B0502020202020204" pitchFamily="34" charset="0"/>
                  </a:rPr>
                  <a:t>Leverages a powerful backend to handle user data, booking and other sensitive information securely.</a:t>
                </a:r>
                <a:endParaRPr lang="en-US" sz="1600">
                  <a:solidFill>
                    <a:srgbClr val="000000"/>
                  </a:solidFill>
                  <a:latin typeface="Century Gothic" panose="020B0502020202020204" pitchFamily="34" charset="0"/>
                  <a:cs typeface="Century Gothic" panose="020B0502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Technical Stack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© KSRCT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844933-229A-47F6-ABB1-0706781CB1E4}" type="slidenum">
              <a:rPr lang="en-US" smtClean="0"/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29481" y="1270000"/>
            <a:ext cx="11116444" cy="4537710"/>
            <a:chOff x="1773" y="3263"/>
            <a:chExt cx="27340" cy="12127"/>
          </a:xfrm>
        </p:grpSpPr>
        <p:sp>
          <p:nvSpPr>
            <p:cNvPr id="8" name="Freeform 8"/>
            <p:cNvSpPr/>
            <p:nvPr>
              <p:custDataLst>
                <p:tags r:id="rId1"/>
              </p:custDataLst>
            </p:nvPr>
          </p:nvSpPr>
          <p:spPr>
            <a:xfrm>
              <a:off x="14821" y="6833"/>
              <a:ext cx="9979" cy="8557"/>
            </a:xfrm>
            <a:custGeom>
              <a:avLst/>
              <a:gdLst/>
              <a:ahLst/>
              <a:cxnLst/>
              <a:rect l="l" t="t" r="r" b="b"/>
              <a:pathLst>
                <a:path w="8448978" h="7244999">
                  <a:moveTo>
                    <a:pt x="0" y="0"/>
                  </a:moveTo>
                  <a:lnTo>
                    <a:pt x="8448978" y="0"/>
                  </a:lnTo>
                  <a:lnTo>
                    <a:pt x="8448978" y="7244999"/>
                  </a:lnTo>
                  <a:lnTo>
                    <a:pt x="0" y="72449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9" name="Freeform 9"/>
            <p:cNvSpPr/>
            <p:nvPr>
              <p:custDataLst>
                <p:tags r:id="rId3"/>
              </p:custDataLst>
            </p:nvPr>
          </p:nvSpPr>
          <p:spPr>
            <a:xfrm rot="1553898">
              <a:off x="12959" y="8136"/>
              <a:ext cx="5332" cy="1906"/>
            </a:xfrm>
            <a:custGeom>
              <a:avLst/>
              <a:gdLst/>
              <a:ahLst/>
              <a:cxnLst/>
              <a:rect l="l" t="t" r="r" b="b"/>
              <a:pathLst>
                <a:path w="4514625" h="1613978">
                  <a:moveTo>
                    <a:pt x="0" y="0"/>
                  </a:moveTo>
                  <a:lnTo>
                    <a:pt x="4514625" y="0"/>
                  </a:lnTo>
                  <a:lnTo>
                    <a:pt x="4514625" y="1613979"/>
                  </a:lnTo>
                  <a:lnTo>
                    <a:pt x="0" y="16139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>
              <p:custDataLst>
                <p:tags r:id="rId6"/>
              </p:custDataLst>
            </p:nvPr>
          </p:nvSpPr>
          <p:spPr>
            <a:xfrm rot="5400000">
              <a:off x="16589" y="6758"/>
              <a:ext cx="4433" cy="2023"/>
            </a:xfrm>
            <a:custGeom>
              <a:avLst/>
              <a:gdLst/>
              <a:ahLst/>
              <a:cxnLst/>
              <a:rect l="l" t="t" r="r" b="b"/>
              <a:pathLst>
                <a:path w="3753389" h="1712484">
                  <a:moveTo>
                    <a:pt x="0" y="0"/>
                  </a:moveTo>
                  <a:lnTo>
                    <a:pt x="3753389" y="0"/>
                  </a:lnTo>
                  <a:lnTo>
                    <a:pt x="3753389" y="1712483"/>
                  </a:lnTo>
                  <a:lnTo>
                    <a:pt x="0" y="1712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>
              <p:custDataLst>
                <p:tags r:id="rId9"/>
              </p:custDataLst>
            </p:nvPr>
          </p:nvSpPr>
          <p:spPr>
            <a:xfrm>
              <a:off x="20152" y="7456"/>
              <a:ext cx="4750" cy="3515"/>
            </a:xfrm>
            <a:custGeom>
              <a:avLst/>
              <a:gdLst/>
              <a:ahLst/>
              <a:cxnLst/>
              <a:rect l="l" t="t" r="r" b="b"/>
              <a:pathLst>
                <a:path w="4021557" h="2975953">
                  <a:moveTo>
                    <a:pt x="0" y="0"/>
                  </a:moveTo>
                  <a:lnTo>
                    <a:pt x="4021557" y="0"/>
                  </a:lnTo>
                  <a:lnTo>
                    <a:pt x="4021557" y="2975952"/>
                  </a:lnTo>
                  <a:lnTo>
                    <a:pt x="0" y="29759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>
              <p:custDataLst>
                <p:tags r:id="rId12"/>
              </p:custDataLst>
            </p:nvPr>
          </p:nvSpPr>
          <p:spPr>
            <a:xfrm>
              <a:off x="24025" y="6353"/>
              <a:ext cx="5089" cy="2861"/>
            </a:xfrm>
            <a:custGeom>
              <a:avLst/>
              <a:gdLst/>
              <a:ahLst/>
              <a:cxnLst/>
              <a:rect l="l" t="t" r="r" b="b"/>
              <a:pathLst>
                <a:path w="4308434" h="2422118">
                  <a:moveTo>
                    <a:pt x="0" y="0"/>
                  </a:moveTo>
                  <a:lnTo>
                    <a:pt x="4308434" y="0"/>
                  </a:lnTo>
                  <a:lnTo>
                    <a:pt x="4308434" y="2422118"/>
                  </a:lnTo>
                  <a:lnTo>
                    <a:pt x="0" y="24221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/>
              </a:stretch>
            </a:blipFill>
          </p:spPr>
        </p:sp>
        <p:sp>
          <p:nvSpPr>
            <p:cNvPr id="13" name="Freeform 13"/>
            <p:cNvSpPr/>
            <p:nvPr>
              <p:custDataLst>
                <p:tags r:id="rId14"/>
              </p:custDataLst>
            </p:nvPr>
          </p:nvSpPr>
          <p:spPr>
            <a:xfrm>
              <a:off x="11222" y="6833"/>
              <a:ext cx="3176" cy="3176"/>
            </a:xfrm>
            <a:custGeom>
              <a:avLst/>
              <a:gdLst/>
              <a:ahLst/>
              <a:cxnLst/>
              <a:rect l="l" t="t" r="r" b="b"/>
              <a:pathLst>
                <a:path w="2688635" h="2688635">
                  <a:moveTo>
                    <a:pt x="0" y="0"/>
                  </a:moveTo>
                  <a:lnTo>
                    <a:pt x="2688634" y="0"/>
                  </a:lnTo>
                  <a:lnTo>
                    <a:pt x="2688634" y="2688635"/>
                  </a:lnTo>
                  <a:lnTo>
                    <a:pt x="0" y="26886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/>
              </a:stretch>
            </a:blipFill>
          </p:spPr>
        </p:sp>
        <p:sp>
          <p:nvSpPr>
            <p:cNvPr id="14" name="Freeform 14"/>
            <p:cNvSpPr/>
            <p:nvPr>
              <p:custDataLst>
                <p:tags r:id="rId16"/>
              </p:custDataLst>
            </p:nvPr>
          </p:nvSpPr>
          <p:spPr>
            <a:xfrm>
              <a:off x="17254" y="3263"/>
              <a:ext cx="3102" cy="3102"/>
            </a:xfrm>
            <a:custGeom>
              <a:avLst/>
              <a:gdLst/>
              <a:ahLst/>
              <a:cxnLst/>
              <a:rect l="l" t="t" r="r" b="b"/>
              <a:pathLst>
                <a:path w="2626516" h="2626516">
                  <a:moveTo>
                    <a:pt x="0" y="0"/>
                  </a:moveTo>
                  <a:lnTo>
                    <a:pt x="2626516" y="0"/>
                  </a:lnTo>
                  <a:lnTo>
                    <a:pt x="2626516" y="2626516"/>
                  </a:lnTo>
                  <a:lnTo>
                    <a:pt x="0" y="2626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/>
              </a:stretch>
            </a:blipFill>
          </p:spPr>
        </p:sp>
        <p:sp>
          <p:nvSpPr>
            <p:cNvPr id="17" name="TextBox 17"/>
            <p:cNvSpPr txBox="1"/>
            <p:nvPr>
              <p:custDataLst>
                <p:tags r:id="rId18"/>
              </p:custDataLst>
            </p:nvPr>
          </p:nvSpPr>
          <p:spPr>
            <a:xfrm>
              <a:off x="1773" y="3871"/>
              <a:ext cx="8579" cy="24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 algn="ctr">
                <a:lnSpc>
                  <a:spcPts val="7280"/>
                </a:lnSpc>
              </a:pPr>
              <a:r>
                <a:rPr lang="en-US" sz="1600" b="1">
                  <a:solidFill>
                    <a:srgbClr val="FF5055"/>
                  </a:solidFill>
                  <a:latin typeface="Century Gothic" panose="020B0502020202020204" pitchFamily="34" charset="0"/>
                  <a:cs typeface="Century Gothic" panose="020B0502020202020204" pitchFamily="34" charset="0"/>
                </a:rPr>
                <a:t>Robust Frontend</a:t>
              </a:r>
              <a:endParaRPr lang="en-US" sz="1600" b="1">
                <a:solidFill>
                  <a:srgbClr val="FF5055"/>
                </a:solidFill>
                <a:latin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  <p:sp>
          <p:nvSpPr>
            <p:cNvPr id="18" name="TextBox 18"/>
            <p:cNvSpPr txBox="1"/>
            <p:nvPr>
              <p:custDataLst>
                <p:tags r:id="rId19"/>
              </p:custDataLst>
            </p:nvPr>
          </p:nvSpPr>
          <p:spPr>
            <a:xfrm>
              <a:off x="2218" y="6584"/>
              <a:ext cx="8133" cy="6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 algn="ctr">
                <a:lnSpc>
                  <a:spcPts val="4760"/>
                </a:lnSpc>
              </a:pPr>
              <a:r>
                <a:rPr lang="en-US" sz="1600">
                  <a:solidFill>
                    <a:srgbClr val="000000"/>
                  </a:solidFill>
                  <a:latin typeface="Century Gothic" panose="020B0502020202020204" pitchFamily="34" charset="0"/>
                  <a:cs typeface="Century Gothic" panose="020B0502020202020204" pitchFamily="34" charset="0"/>
                </a:rPr>
                <a:t>Utilizes modern web technologies like HTML, CSS, and JavaScript to deliver a fast and responsive user interface.</a:t>
              </a:r>
              <a:endParaRPr lang="en-US" sz="1600">
                <a:solidFill>
                  <a:srgbClr val="000000"/>
                </a:solidFill>
                <a:latin typeface="Century Gothic" panose="020B0502020202020204" pitchFamily="34" charset="0"/>
                <a:cs typeface="Century Gothic" panose="020B0502020202020204" pitchFamily="34" charset="0"/>
              </a:endParaRPr>
            </a:p>
            <a:p>
              <a:pPr algn="ctr">
                <a:lnSpc>
                  <a:spcPts val="4760"/>
                </a:lnSpc>
              </a:pPr>
              <a:endParaRPr lang="en-US" sz="1600">
                <a:solidFill>
                  <a:srgbClr val="000000"/>
                </a:solidFill>
                <a:latin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Outcome</a:t>
            </a:r>
            <a:endParaRPr lang="en-I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7416" y="6413539"/>
            <a:ext cx="7081494" cy="365125"/>
          </a:xfrm>
        </p:spPr>
        <p:txBody>
          <a:bodyPr/>
          <a:p>
            <a:r>
              <a:rPr lang="en-US" dirty="0"/>
              <a:t>© KSRCT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6983" y="6427470"/>
            <a:ext cx="1052508" cy="365125"/>
          </a:xfrm>
        </p:spPr>
        <p:txBody>
          <a:bodyPr/>
          <a:p>
            <a:fld id="{65844933-229A-47F6-ABB1-0706781CB1E4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20011" y="1852173"/>
            <a:ext cx="10358909" cy="3878661"/>
            <a:chOff x="3123" y="3839"/>
            <a:chExt cx="24709" cy="11838"/>
          </a:xfrm>
        </p:grpSpPr>
        <p:sp>
          <p:nvSpPr>
            <p:cNvPr id="6" name="Freeform 2"/>
            <p:cNvSpPr/>
            <p:nvPr>
              <p:custDataLst>
                <p:tags r:id="rId1"/>
              </p:custDataLst>
            </p:nvPr>
          </p:nvSpPr>
          <p:spPr>
            <a:xfrm>
              <a:off x="10900" y="6030"/>
              <a:ext cx="7000" cy="7098"/>
            </a:xfrm>
            <a:custGeom>
              <a:avLst/>
              <a:gdLst/>
              <a:ahLst/>
              <a:cxnLst/>
              <a:rect l="l" t="t" r="r" b="b"/>
              <a:pathLst>
                <a:path w="4445033" h="4507004">
                  <a:moveTo>
                    <a:pt x="0" y="0"/>
                  </a:moveTo>
                  <a:lnTo>
                    <a:pt x="4445032" y="0"/>
                  </a:lnTo>
                  <a:lnTo>
                    <a:pt x="4445032" y="4507004"/>
                  </a:lnTo>
                  <a:lnTo>
                    <a:pt x="0" y="4507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7" name="TextBox 4"/>
            <p:cNvSpPr txBox="1"/>
            <p:nvPr>
              <p:custDataLst>
                <p:tags r:id="rId3"/>
              </p:custDataLst>
            </p:nvPr>
          </p:nvSpPr>
          <p:spPr>
            <a:xfrm>
              <a:off x="7391" y="3839"/>
              <a:ext cx="14017" cy="21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 algn="ctr">
                <a:lnSpc>
                  <a:spcPts val="5600"/>
                </a:lnSpc>
              </a:pPr>
              <a:r>
                <a:rPr lang="en-US" sz="1600">
                  <a:solidFill>
                    <a:srgbClr val="000000"/>
                  </a:solidFill>
                  <a:latin typeface="Century Gothic" panose="020B0502020202020204" pitchFamily="34" charset="0"/>
                  <a:cs typeface="Century Gothic" panose="020B0502020202020204" pitchFamily="34" charset="0"/>
                </a:rPr>
                <a:t>We can make your dream come true.</a:t>
              </a:r>
              <a:endParaRPr lang="en-US" sz="1600">
                <a:solidFill>
                  <a:srgbClr val="000000"/>
                </a:solidFill>
                <a:latin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  <p:sp>
          <p:nvSpPr>
            <p:cNvPr id="8" name="TextBox 5"/>
            <p:cNvSpPr txBox="1"/>
            <p:nvPr>
              <p:custDataLst>
                <p:tags r:id="rId4"/>
              </p:custDataLst>
            </p:nvPr>
          </p:nvSpPr>
          <p:spPr>
            <a:xfrm>
              <a:off x="3123" y="8284"/>
              <a:ext cx="7579" cy="21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 algn="l">
                <a:lnSpc>
                  <a:spcPts val="5600"/>
                </a:lnSpc>
              </a:pPr>
              <a:r>
                <a:rPr lang="en-US" sz="1600">
                  <a:solidFill>
                    <a:srgbClr val="000000"/>
                  </a:solidFill>
                  <a:latin typeface="Century Gothic" panose="020B0502020202020204" pitchFamily="34" charset="0"/>
                  <a:cs typeface="Century Gothic" panose="020B0502020202020204" pitchFamily="34" charset="0"/>
                </a:rPr>
                <a:t>We can reduce your stress load.</a:t>
              </a:r>
              <a:endParaRPr lang="en-US" sz="1600">
                <a:solidFill>
                  <a:srgbClr val="000000"/>
                </a:solidFill>
                <a:latin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  <p:sp>
          <p:nvSpPr>
            <p:cNvPr id="9" name="TextBox 6"/>
            <p:cNvSpPr txBox="1"/>
            <p:nvPr>
              <p:custDataLst>
                <p:tags r:id="rId5"/>
              </p:custDataLst>
            </p:nvPr>
          </p:nvSpPr>
          <p:spPr>
            <a:xfrm>
              <a:off x="18097" y="7357"/>
              <a:ext cx="9735" cy="21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 algn="ctr">
                <a:lnSpc>
                  <a:spcPts val="5600"/>
                </a:lnSpc>
              </a:pPr>
              <a:r>
                <a:rPr lang="en-US" sz="1600">
                  <a:solidFill>
                    <a:srgbClr val="000000"/>
                  </a:solidFill>
                  <a:latin typeface="Century Gothic" panose="020B0502020202020204" pitchFamily="34" charset="0"/>
                  <a:cs typeface="Century Gothic" panose="020B0502020202020204" pitchFamily="34" charset="0"/>
                </a:rPr>
                <a:t>We can increase your entertainment duration.</a:t>
              </a:r>
              <a:endParaRPr lang="en-US" sz="1600">
                <a:solidFill>
                  <a:srgbClr val="000000"/>
                </a:solidFill>
                <a:latin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  <p:sp>
          <p:nvSpPr>
            <p:cNvPr id="10" name="TextBox 7"/>
            <p:cNvSpPr txBox="1"/>
            <p:nvPr>
              <p:custDataLst>
                <p:tags r:id="rId6"/>
              </p:custDataLst>
            </p:nvPr>
          </p:nvSpPr>
          <p:spPr>
            <a:xfrm>
              <a:off x="8115" y="13487"/>
              <a:ext cx="12570" cy="21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 algn="ctr">
                <a:lnSpc>
                  <a:spcPts val="5600"/>
                </a:lnSpc>
              </a:pPr>
              <a:r>
                <a:rPr lang="en-US" sz="1600">
                  <a:solidFill>
                    <a:srgbClr val="000000"/>
                  </a:solidFill>
                  <a:latin typeface="Century Gothic" panose="020B0502020202020204" pitchFamily="34" charset="0"/>
                  <a:cs typeface="Century Gothic" panose="020B0502020202020204" pitchFamily="34" charset="0"/>
                </a:rPr>
                <a:t>Can clarify your doubts anytime.</a:t>
              </a:r>
              <a:endParaRPr lang="en-US" sz="1600">
                <a:solidFill>
                  <a:srgbClr val="000000"/>
                </a:solidFill>
                <a:latin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4933-229A-47F6-ABB1-0706781CB1E4}" type="slidenum">
              <a:rPr lang="en-US" smtClean="0"/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  <a:endParaRPr lang="en-US" dirty="0"/>
          </a:p>
        </p:txBody>
      </p:sp>
      <p:pic>
        <p:nvPicPr>
          <p:cNvPr id="8" name="Picture 7" descr="Education Is The Most Powerful Weapon - Global School Network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811" y="1451965"/>
            <a:ext cx="4884378" cy="242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925516" y="6140581"/>
            <a:ext cx="1207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>
                <a:solidFill>
                  <a:srgbClr val="055FB4"/>
                </a:solidFill>
                <a:latin typeface="Century Gothic" panose="020B0502020202020204" pitchFamily="34" charset="0"/>
                <a:ea typeface="Calibri" panose="020F0502020204030204" charset="0"/>
              </a:rPr>
              <a:t>/ksrct1994</a:t>
            </a:r>
            <a:endParaRPr lang="en-US" sz="1600" b="1" dirty="0">
              <a:solidFill>
                <a:srgbClr val="055FB4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6176599"/>
            <a:ext cx="1432247" cy="30432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987889" y="6140581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>
                <a:solidFill>
                  <a:srgbClr val="055FB4"/>
                </a:solidFill>
                <a:latin typeface="Century Gothic" panose="020B0502020202020204" pitchFamily="34" charset="0"/>
                <a:ea typeface="Calibri" panose="020F0502020204030204" charset="0"/>
              </a:rPr>
              <a:t>www.ksrct.ac.in</a:t>
            </a:r>
            <a:endParaRPr lang="en-US" sz="1600" b="1" dirty="0">
              <a:solidFill>
                <a:srgbClr val="055FB4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0304" y="4130663"/>
            <a:ext cx="11301573" cy="16661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b="1" dirty="0">
                <a:solidFill>
                  <a:srgbClr val="055FB4"/>
                </a:solidFill>
                <a:latin typeface="Century Gothic" panose="020B0502020202020204" pitchFamily="34" charset="0"/>
              </a:rPr>
              <a:t>LEARNING never stops.</a:t>
            </a:r>
            <a:endParaRPr lang="en-US" b="1" dirty="0">
              <a:solidFill>
                <a:srgbClr val="055FB4"/>
              </a:solidFill>
              <a:latin typeface="Century Gothic" panose="020B05020202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b="1" dirty="0">
                <a:solidFill>
                  <a:srgbClr val="FF9700"/>
                </a:solidFill>
                <a:latin typeface="Century Gothic" panose="020B0502020202020204" pitchFamily="34" charset="0"/>
              </a:rPr>
              <a:t>Let's keep pushing the boundaries of ENGINEERING..</a:t>
            </a:r>
            <a:endParaRPr lang="en-US" b="1" dirty="0">
              <a:solidFill>
                <a:srgbClr val="FF9700"/>
              </a:solidFill>
              <a:latin typeface="Century Gothic" panose="020B05020202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Thank you for your ATTENTION…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/ > < / p : p r o p e r t i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B 1 A B 7 A 5 6 1 4 4 B E 2 4 9 A 3 7 E 2 A 1 A A 6 3 B 1 4 1 1 "   m a : c o n t e n t T y p e V e r s i o n = " 8 "   m a : c o n t e n t T y p e D e s c r i p t i o n = " C r e a t e   a   n e w   d o c u m e n t . "   m a : c o n t e n t T y p e S c o p e = " "   m a : v e r s i o n I D = " 2 b 7 8 8 4 c 2 f 5 9 b f c 1 0 f f c 8 9 b 5 3 9 1 a 6 9 d 2 6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7 0 9 9 7 e a c 4 1 d 0 a e 5 f b e a 7 4 6 d f 9 d b e 6 6 5 a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3 = " c 4 7 e b b a 3 - c c b 4 - 4 1 9 7 - a 1 0 b - 2 2 8 4 6 1 a 5 4 4 3 6 "   x m l n s : n s 4 = " 0 2 1 1 3 5 d 2 - 7 e b 5 - 4 0 3 0 - 8 2 7 0 - 3 f 1 9 f b 2 0 f 6 d 4 " >  
 < x s d : i m p o r t   n a m e s p a c e = " c 4 7 e b b a 3 - c c b 4 - 4 1 9 7 - a 1 0 b - 2 2 8 4 6 1 a 5 4 4 3 6 " / >  
 < x s d : i m p o r t   n a m e s p a c e = " 0 2 1 1 3 5 d 2 - 7 e b 5 - 4 0 3 0 - 8 2 7 0 - 3 f 1 9 f b 2 0 f 6 d 4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3 : M e d i a S e r v i c e M e t a d a t a "   m i n O c c u r s = " 0 " / >  
 < x s d : e l e m e n t   r e f = " n s 3 : M e d i a S e r v i c e F a s t M e t a d a t a "   m i n O c c u r s = " 0 " / >  
 < x s d : e l e m e n t   r e f = " n s 4 : S h a r e d W i t h U s e r s "   m i n O c c u r s = " 0 " / >  
 < x s d : e l e m e n t   r e f = " n s 4 : S h a r e d W i t h D e t a i l s "   m i n O c c u r s = " 0 " / >  
 < x s d : e l e m e n t   r e f = " n s 4 : S h a r i n g H i n t H a s h "   m i n O c c u r s = " 0 " / >  
 < x s d : e l e m e n t   r e f = " n s 3 : M e d i a S e r v i c e D a t e T a k e n "   m i n O c c u r s = " 0 " / >  
 < x s d : e l e m e n t   r e f = " n s 3 : M e d i a L e n g t h I n S e c o n d s "   m i n O c c u r s = " 0 " / >  
 < x s d : e l e m e n t   r e f = " n s 3 : M e d i a S e r v i c e A u t o T a g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c 4 7 e b b a 3 - c c b 4 - 4 1 9 7 - a 1 0 b - 2 2 8 4 6 1 a 5 4 4 3 6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D a t e T a k e n "   m a : i n d e x = " 1 3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1 4 "   n i l l a b l e = " t r u e "   m a : d i s p l a y N a m e = " L e n g t h   ( s e c o n d s )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M e d i a S e r v i c e A u t o T a g s "   m a : i n d e x = " 1 5 "   n i l l a b l e = " t r u e "   m a : d i s p l a y N a m e = "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0 2 1 1 3 5 d 2 - 7 e b 5 - 4 0 3 0 - 8 2 7 0 - 3 f 1 9 f b 2 0 f 6 d 4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0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1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S h a r i n g H i n t H a s h "   m a : i n d e x = " 1 2 "   n i l l a b l e = " t r u e "   m a : d i s p l a y N a m e = " S h a r i n g   H i n t   H a s h "   m a : h i d d e n = " t r u e "   m a : i n t e r n a l N a m e = " S h a r i n g H i n t H a s h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47.xml><?xml version="1.0" encoding="utf-8"?>
<ds:datastoreItem xmlns:ds="http://schemas.openxmlformats.org/officeDocument/2006/customXml" ds:itemID="{3729FE5F-BACC-4890-A291-C25F121D26C0}">
  <ds:schemaRefs/>
</ds:datastoreItem>
</file>

<file path=customXml/itemProps48.xml><?xml version="1.0" encoding="utf-8"?>
<ds:datastoreItem xmlns:ds="http://schemas.openxmlformats.org/officeDocument/2006/customXml" ds:itemID="{5203018F-9F1F-4BC7-9CE3-B33F2DEBA9BA}">
  <ds:schemaRefs/>
</ds:datastoreItem>
</file>

<file path=customXml/itemProps49.xml><?xml version="1.0" encoding="utf-8"?>
<ds:datastoreItem xmlns:ds="http://schemas.openxmlformats.org/officeDocument/2006/customXml" ds:itemID="{AC44A174-7579-4E85-85E8-C72704C24C6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1730</Words>
  <Application>WPS Presentation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Century Gothic</vt:lpstr>
      <vt:lpstr>Wingdings 2</vt:lpstr>
      <vt:lpstr>Lato</vt:lpstr>
      <vt:lpstr>Calibri</vt:lpstr>
      <vt:lpstr>Canva Sans Bold</vt:lpstr>
      <vt:lpstr>Yu Gothic UI Semibold</vt:lpstr>
      <vt:lpstr>Gill Sans MT</vt:lpstr>
      <vt:lpstr>Microsoft YaHei</vt:lpstr>
      <vt:lpstr>Arial Unicode MS</vt:lpstr>
      <vt:lpstr>Dividend</vt:lpstr>
      <vt:lpstr>  Trip Booking System</vt:lpstr>
      <vt:lpstr>Introduction</vt:lpstr>
      <vt:lpstr>Our Objective</vt:lpstr>
      <vt:lpstr>Work Flow</vt:lpstr>
      <vt:lpstr>UI - Design</vt:lpstr>
      <vt:lpstr>Backend Integration</vt:lpstr>
      <vt:lpstr>Technical Stack</vt:lpstr>
      <vt:lpstr>Outcome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K.S.Rangasamy College of technology</dc:title>
  <dc:creator>Kathirselvam M</dc:creator>
  <cp:lastModifiedBy>Dinesh Kumar</cp:lastModifiedBy>
  <cp:revision>296</cp:revision>
  <dcterms:created xsi:type="dcterms:W3CDTF">2021-10-29T10:17:00Z</dcterms:created>
  <dcterms:modified xsi:type="dcterms:W3CDTF">2024-06-14T06:15:12Z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0x010100B1AB7A56144BE249A37E2A1AA63B1411</vt:lpwstr>
  </property>
  <property fmtid="{D5CDD505-2E9C-101B-9397-08002B2CF9AE}" pid="3" name="ICV">
    <vt:lpwstr>E582E32058EA404197A67B90108C8282_12</vt:lpwstr>
  </property>
  <property fmtid="{D5CDD505-2E9C-101B-9397-08002B2CF9AE}" pid="4" name="KSOProductBuildVer">
    <vt:lpwstr>1033-12.2.0.17119</vt:lpwstr>
  </property>
</Properties>
</file>