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1A1"/>
    <a:srgbClr val="5289BF"/>
    <a:srgbClr val="2A61BA"/>
    <a:srgbClr val="457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8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r="-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British Airways 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22" y="545974"/>
            <a:ext cx="8749146" cy="14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4431" y="4946042"/>
            <a:ext cx="110431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Web </a:t>
            </a:r>
            <a:r>
              <a:rPr lang="en-US" sz="3600" b="1" u="sng" dirty="0" smtClean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scraping of reviews </a:t>
            </a:r>
            <a:r>
              <a:rPr lang="en-US" sz="3600" b="1" u="sng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to </a:t>
            </a:r>
            <a:r>
              <a:rPr lang="en-US" sz="3600" b="1" u="sng" dirty="0" smtClean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gain insights</a:t>
            </a:r>
            <a:endParaRPr lang="en-US" sz="3600" b="1" u="sng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409" y="6527409"/>
            <a:ext cx="787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pperplate Gothic Light" panose="020E0507020206020404" pitchFamily="34" charset="0"/>
              </a:rPr>
              <a:t>Forage British Airways Virtual Internship program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3600" y="5592373"/>
            <a:ext cx="214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y     : Dinesh </a:t>
            </a:r>
            <a:r>
              <a:rPr lang="en-US" sz="1400" dirty="0" err="1" smtClean="0"/>
              <a:t>Rawat</a:t>
            </a:r>
            <a:endParaRPr lang="en-US" sz="1400" dirty="0" smtClean="0"/>
          </a:p>
          <a:p>
            <a:r>
              <a:rPr lang="en-US" sz="1400" dirty="0" smtClean="0"/>
              <a:t>Date : 6/24/2023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407328"/>
            <a:ext cx="11127545" cy="844697"/>
          </a:xfr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1">
                    <a:lumMod val="95000"/>
                  </a:schemeClr>
                </a:solidFill>
                <a:latin typeface="Copperplate Gothic Light" panose="020E0507020206020404" pitchFamily="34" charset="0"/>
              </a:rPr>
              <a:t>Insights on British Airways Review</a:t>
            </a:r>
            <a:endParaRPr lang="en-GB" sz="4000" b="1" dirty="0">
              <a:solidFill>
                <a:schemeClr val="bg1">
                  <a:lumMod val="95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7" y="1491176"/>
            <a:ext cx="3868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Total No. Of Reviews Analyzed: 3400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Positive </a:t>
            </a:r>
            <a:r>
              <a:rPr lang="en-US" dirty="0">
                <a:solidFill>
                  <a:schemeClr val="bg1"/>
                </a:solidFill>
              </a:rPr>
              <a:t>Reviews </a:t>
            </a:r>
            <a:r>
              <a:rPr lang="en-US" dirty="0" smtClean="0">
                <a:solidFill>
                  <a:schemeClr val="bg1"/>
                </a:solidFill>
              </a:rPr>
              <a:t>		 : 2406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Negative </a:t>
            </a:r>
            <a:r>
              <a:rPr lang="en-US" dirty="0">
                <a:solidFill>
                  <a:schemeClr val="bg1"/>
                </a:solidFill>
              </a:rPr>
              <a:t>Reviews </a:t>
            </a:r>
            <a:r>
              <a:rPr lang="en-US" dirty="0" smtClean="0">
                <a:solidFill>
                  <a:schemeClr val="bg1"/>
                </a:solidFill>
              </a:rPr>
              <a:t>		 : 981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Neutral</a:t>
            </a:r>
            <a:r>
              <a:rPr lang="en-US" dirty="0">
                <a:solidFill>
                  <a:schemeClr val="bg1"/>
                </a:solidFill>
              </a:rPr>
              <a:t> Reviews </a:t>
            </a:r>
            <a:r>
              <a:rPr lang="en-US" dirty="0" smtClean="0">
                <a:solidFill>
                  <a:schemeClr val="bg1"/>
                </a:solidFill>
              </a:rPr>
              <a:t>		 : 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1491176"/>
            <a:ext cx="7441809" cy="5235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707" y="2745282"/>
            <a:ext cx="3584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Positive Review.</a:t>
            </a:r>
          </a:p>
          <a:p>
            <a:r>
              <a:rPr lang="en-US" sz="1600" dirty="0" smtClean="0"/>
              <a:t>'very </a:t>
            </a:r>
            <a:r>
              <a:rPr lang="en-US" sz="1600" dirty="0"/>
              <a:t>impressed with premium economy on </a:t>
            </a:r>
            <a:r>
              <a:rPr lang="en-US" sz="1600" dirty="0" err="1"/>
              <a:t>ba</a:t>
            </a:r>
            <a:r>
              <a:rPr lang="en-US" sz="1600" dirty="0"/>
              <a:t> </a:t>
            </a:r>
            <a:r>
              <a:rPr lang="en-US" sz="1600" dirty="0" err="1"/>
              <a:t>sydney</a:t>
            </a:r>
            <a:r>
              <a:rPr lang="en-US" sz="1600" dirty="0"/>
              <a:t> to </a:t>
            </a:r>
            <a:r>
              <a:rPr lang="en-US" sz="1600" dirty="0" err="1"/>
              <a:t>heathrow</a:t>
            </a:r>
            <a:r>
              <a:rPr lang="en-US" sz="1600" dirty="0"/>
              <a:t> and return. nice also to have an unsolicited upgrade to business on return </a:t>
            </a:r>
            <a:r>
              <a:rPr lang="en-US" sz="1600" dirty="0" err="1"/>
              <a:t>singapore</a:t>
            </a:r>
            <a:r>
              <a:rPr lang="en-US" sz="1600" dirty="0"/>
              <a:t> to </a:t>
            </a:r>
            <a:r>
              <a:rPr lang="en-US" sz="1600" dirty="0" err="1"/>
              <a:t>sydney</a:t>
            </a:r>
            <a:r>
              <a:rPr lang="en-US" sz="1600" dirty="0"/>
              <a:t>.'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707" y="4369438"/>
            <a:ext cx="36857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</a:t>
            </a:r>
            <a:r>
              <a:rPr lang="en-US" dirty="0" smtClean="0">
                <a:solidFill>
                  <a:schemeClr val="bg1"/>
                </a:solidFill>
              </a:rPr>
              <a:t>Negative Review </a:t>
            </a:r>
          </a:p>
          <a:p>
            <a:r>
              <a:rPr lang="en-US" sz="1600" dirty="0" smtClean="0"/>
              <a:t>'</a:t>
            </a:r>
            <a:r>
              <a:rPr lang="en-US" sz="1600" dirty="0" err="1" smtClean="0"/>
              <a:t>mykonos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dirty="0" err="1"/>
              <a:t>london</a:t>
            </a:r>
            <a:r>
              <a:rPr lang="en-US" sz="1600" dirty="0"/>
              <a:t> flight delayed and waiting to depart. they are not on time, be prepared to miss your connections, take off 2 hours late,. the staff is some of the worst </a:t>
            </a:r>
            <a:r>
              <a:rPr lang="en-US" sz="1600" dirty="0" err="1"/>
              <a:t>i</a:t>
            </a:r>
            <a:r>
              <a:rPr lang="en-US" sz="1600" dirty="0"/>
              <a:t> have had on airlines. you may be stuck on the runway and they won’t offer you any water.  the worst business class experience </a:t>
            </a:r>
            <a:r>
              <a:rPr lang="en-US" sz="1600" dirty="0" err="1"/>
              <a:t>i</a:t>
            </a:r>
            <a:r>
              <a:rPr lang="en-US" sz="1600" dirty="0"/>
              <a:t> have had.'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407328"/>
            <a:ext cx="11127545" cy="844697"/>
          </a:xfr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bg1">
                    <a:lumMod val="95000"/>
                  </a:schemeClr>
                </a:solidFill>
                <a:latin typeface="Copperplate Gothic Light" panose="020E0507020206020404" pitchFamily="34" charset="0"/>
              </a:rPr>
              <a:t>Insights on British Airways Review</a:t>
            </a:r>
            <a:endParaRPr lang="en-GB" sz="4000" b="1" dirty="0">
              <a:solidFill>
                <a:schemeClr val="bg1">
                  <a:lumMod val="95000"/>
                </a:schemeClr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7480" y="5881255"/>
            <a:ext cx="997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Longest review is of </a:t>
            </a:r>
            <a:r>
              <a:rPr lang="en-US" sz="2400" u="sng" dirty="0" smtClean="0">
                <a:solidFill>
                  <a:schemeClr val="bg1"/>
                </a:solidFill>
              </a:rPr>
              <a:t>655</a:t>
            </a:r>
            <a:r>
              <a:rPr lang="en-US" sz="2400" dirty="0" smtClean="0">
                <a:solidFill>
                  <a:schemeClr val="bg1"/>
                </a:solidFill>
              </a:rPr>
              <a:t> words                               </a:t>
            </a:r>
            <a:r>
              <a:rPr lang="en-US" sz="2400" dirty="0" smtClean="0">
                <a:solidFill>
                  <a:schemeClr val="bg1"/>
                </a:solidFill>
              </a:rPr>
              <a:t>Shortest review is of </a:t>
            </a:r>
            <a:r>
              <a:rPr lang="en-US" sz="2400" u="sng" dirty="0" smtClean="0">
                <a:solidFill>
                  <a:schemeClr val="bg1"/>
                </a:solidFill>
              </a:rPr>
              <a:t>15</a:t>
            </a:r>
            <a:r>
              <a:rPr lang="en-US" sz="2400" dirty="0" smtClean="0">
                <a:solidFill>
                  <a:schemeClr val="bg1"/>
                </a:solidFill>
              </a:rPr>
              <a:t> words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26" y="2460150"/>
            <a:ext cx="3603048" cy="28392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2707" y="1959343"/>
            <a:ext cx="5431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Top 10 pairs of word </a:t>
            </a:r>
            <a:r>
              <a:rPr lang="en-US" sz="2000" b="1" dirty="0" smtClean="0">
                <a:solidFill>
                  <a:schemeClr val="bg1"/>
                </a:solidFill>
                <a:latin typeface="Helvetica Neue"/>
              </a:rPr>
              <a:t>present </a:t>
            </a:r>
            <a:r>
              <a:rPr lang="en-US" sz="2000" b="1" dirty="0">
                <a:solidFill>
                  <a:schemeClr val="bg1"/>
                </a:solidFill>
                <a:latin typeface="Helvetica Neue"/>
              </a:rPr>
              <a:t>in the reviews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42" y="2460150"/>
            <a:ext cx="3693528" cy="2839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27460" y="1959343"/>
            <a:ext cx="174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Sentiment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Copperplate Gothic Bold</vt:lpstr>
      <vt:lpstr>Copperplate Gothic Light</vt:lpstr>
      <vt:lpstr>Helvetica Neue</vt:lpstr>
      <vt:lpstr>Office Theme</vt:lpstr>
      <vt:lpstr>TITLE</vt:lpstr>
      <vt:lpstr>Insights on British Airways Review</vt:lpstr>
      <vt:lpstr>Insights on British Airways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DINU</cp:lastModifiedBy>
  <cp:revision>11</cp:revision>
  <dcterms:created xsi:type="dcterms:W3CDTF">2022-12-06T11:13:27Z</dcterms:created>
  <dcterms:modified xsi:type="dcterms:W3CDTF">2023-04-18T18:47:39Z</dcterms:modified>
</cp:coreProperties>
</file>