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3849" r:id="rId6"/>
    <p:sldId id="3869" r:id="rId7"/>
    <p:sldId id="3870" r:id="rId8"/>
    <p:sldId id="3871" r:id="rId9"/>
    <p:sldId id="3872" r:id="rId10"/>
    <p:sldId id="3874" r:id="rId11"/>
    <p:sldId id="3873" r:id="rId12"/>
    <p:sldId id="3861" r:id="rId13"/>
    <p:sldId id="3862" r:id="rId14"/>
    <p:sldId id="3863" r:id="rId15"/>
    <p:sldId id="3864" r:id="rId16"/>
    <p:sldId id="3865" r:id="rId17"/>
    <p:sldId id="3855" r:id="rId18"/>
    <p:sldId id="3866" r:id="rId19"/>
    <p:sldId id="3867" r:id="rId20"/>
    <p:sldId id="3858" r:id="rId21"/>
    <p:sldId id="3859" r:id="rId22"/>
    <p:sldId id="3860" r:id="rId23"/>
    <p:sldId id="3847" r:id="rId24"/>
  </p:sldIdLst>
  <p:sldSz cx="15240000" cy="8572500"/>
  <p:notesSz cx="6858000" cy="9144000"/>
  <p:defaultTextStyle>
    <a:defPPr>
      <a:defRPr lang="en-US"/>
    </a:defPPr>
    <a:lvl1pPr marL="0" algn="l" defTabSz="1143000" rtl="0" eaLnBrk="1" latinLnBrk="0" hangingPunct="1">
      <a:defRPr sz="2250" kern="1200">
        <a:solidFill>
          <a:schemeClr val="tx1"/>
        </a:solidFill>
        <a:latin typeface="+mn-lt"/>
        <a:ea typeface="+mn-ea"/>
        <a:cs typeface="+mn-cs"/>
      </a:defRPr>
    </a:lvl1pPr>
    <a:lvl2pPr marL="571500" algn="l" defTabSz="1143000" rtl="0" eaLnBrk="1" latinLnBrk="0" hangingPunct="1">
      <a:defRPr sz="2250" kern="1200">
        <a:solidFill>
          <a:schemeClr val="tx1"/>
        </a:solidFill>
        <a:latin typeface="+mn-lt"/>
        <a:ea typeface="+mn-ea"/>
        <a:cs typeface="+mn-cs"/>
      </a:defRPr>
    </a:lvl2pPr>
    <a:lvl3pPr marL="1143000" algn="l" defTabSz="1143000" rtl="0" eaLnBrk="1" latinLnBrk="0" hangingPunct="1">
      <a:defRPr sz="2250" kern="1200">
        <a:solidFill>
          <a:schemeClr val="tx1"/>
        </a:solidFill>
        <a:latin typeface="+mn-lt"/>
        <a:ea typeface="+mn-ea"/>
        <a:cs typeface="+mn-cs"/>
      </a:defRPr>
    </a:lvl3pPr>
    <a:lvl4pPr marL="1714500" algn="l" defTabSz="1143000" rtl="0" eaLnBrk="1" latinLnBrk="0" hangingPunct="1">
      <a:defRPr sz="2250" kern="1200">
        <a:solidFill>
          <a:schemeClr val="tx1"/>
        </a:solidFill>
        <a:latin typeface="+mn-lt"/>
        <a:ea typeface="+mn-ea"/>
        <a:cs typeface="+mn-cs"/>
      </a:defRPr>
    </a:lvl4pPr>
    <a:lvl5pPr marL="2286000" algn="l" defTabSz="1143000" rtl="0" eaLnBrk="1" latinLnBrk="0" hangingPunct="1">
      <a:defRPr sz="2250" kern="1200">
        <a:solidFill>
          <a:schemeClr val="tx1"/>
        </a:solidFill>
        <a:latin typeface="+mn-lt"/>
        <a:ea typeface="+mn-ea"/>
        <a:cs typeface="+mn-cs"/>
      </a:defRPr>
    </a:lvl5pPr>
    <a:lvl6pPr marL="2857500" algn="l" defTabSz="1143000" rtl="0" eaLnBrk="1" latinLnBrk="0" hangingPunct="1">
      <a:defRPr sz="2250" kern="1200">
        <a:solidFill>
          <a:schemeClr val="tx1"/>
        </a:solidFill>
        <a:latin typeface="+mn-lt"/>
        <a:ea typeface="+mn-ea"/>
        <a:cs typeface="+mn-cs"/>
      </a:defRPr>
    </a:lvl6pPr>
    <a:lvl7pPr marL="3429000" algn="l" defTabSz="1143000" rtl="0" eaLnBrk="1" latinLnBrk="0" hangingPunct="1">
      <a:defRPr sz="2250" kern="1200">
        <a:solidFill>
          <a:schemeClr val="tx1"/>
        </a:solidFill>
        <a:latin typeface="+mn-lt"/>
        <a:ea typeface="+mn-ea"/>
        <a:cs typeface="+mn-cs"/>
      </a:defRPr>
    </a:lvl7pPr>
    <a:lvl8pPr marL="4000500" algn="l" defTabSz="1143000" rtl="0" eaLnBrk="1" latinLnBrk="0" hangingPunct="1">
      <a:defRPr sz="2250" kern="1200">
        <a:solidFill>
          <a:schemeClr val="tx1"/>
        </a:solidFill>
        <a:latin typeface="+mn-lt"/>
        <a:ea typeface="+mn-ea"/>
        <a:cs typeface="+mn-cs"/>
      </a:defRPr>
    </a:lvl8pPr>
    <a:lvl9pPr marL="4572000" algn="l" defTabSz="1143000" rtl="0" eaLnBrk="1" latinLnBrk="0" hangingPunct="1">
      <a:defRPr sz="22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6119"/>
    <a:srgbClr val="999999"/>
    <a:srgbClr val="717171"/>
    <a:srgbClr val="04AA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6CAE31-8398-4A98-B034-CCE50BA97DE6}" v="873" dt="2025-04-16T11:35:32.304"/>
  </p1510:revLst>
</p1510:revInfo>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esh Kumar" userId="c5f42fdfa05fe4f5" providerId="LiveId" clId="{C56CAE31-8398-4A98-B034-CCE50BA97DE6}"/>
    <pc:docChg chg="undo custSel addSld delSld modSld sldOrd">
      <pc:chgData name="Dinesh Kumar" userId="c5f42fdfa05fe4f5" providerId="LiveId" clId="{C56CAE31-8398-4A98-B034-CCE50BA97DE6}" dt="2025-04-16T11:35:32.302" v="4183"/>
      <pc:docMkLst>
        <pc:docMk/>
      </pc:docMkLst>
      <pc:sldChg chg="addSp delSp modSp mod modTransition modClrScheme modAnim chgLayout modNotesTx">
        <pc:chgData name="Dinesh Kumar" userId="c5f42fdfa05fe4f5" providerId="LiveId" clId="{C56CAE31-8398-4A98-B034-CCE50BA97DE6}" dt="2025-04-16T11:35:32.302" v="4183"/>
        <pc:sldMkLst>
          <pc:docMk/>
          <pc:sldMk cId="517426050" sldId="256"/>
        </pc:sldMkLst>
        <pc:spChg chg="mod ord">
          <ac:chgData name="Dinesh Kumar" userId="c5f42fdfa05fe4f5" providerId="LiveId" clId="{C56CAE31-8398-4A98-B034-CCE50BA97DE6}" dt="2025-04-15T14:16:09.138" v="3924" actId="2711"/>
          <ac:spMkLst>
            <pc:docMk/>
            <pc:sldMk cId="517426050" sldId="256"/>
            <ac:spMk id="4" creationId="{10047101-8D42-6100-9CEA-AEC0FAEAB606}"/>
          </ac:spMkLst>
        </pc:spChg>
        <pc:spChg chg="add mod">
          <ac:chgData name="Dinesh Kumar" userId="c5f42fdfa05fe4f5" providerId="LiveId" clId="{C56CAE31-8398-4A98-B034-CCE50BA97DE6}" dt="2025-04-15T14:15:57.206" v="3923" actId="113"/>
          <ac:spMkLst>
            <pc:docMk/>
            <pc:sldMk cId="517426050" sldId="256"/>
            <ac:spMk id="8" creationId="{80C836C3-A5B4-F092-C6F3-2DFDCCA5E747}"/>
          </ac:spMkLst>
        </pc:spChg>
        <pc:picChg chg="add mod">
          <ac:chgData name="Dinesh Kumar" userId="c5f42fdfa05fe4f5" providerId="LiveId" clId="{C56CAE31-8398-4A98-B034-CCE50BA97DE6}" dt="2025-04-15T12:59:02.590" v="3879" actId="1076"/>
          <ac:picMkLst>
            <pc:docMk/>
            <pc:sldMk cId="517426050" sldId="256"/>
            <ac:picMk id="3" creationId="{DF83C98C-378A-3052-E1BF-AEB2B83D8825}"/>
          </ac:picMkLst>
        </pc:picChg>
        <pc:picChg chg="add mod">
          <ac:chgData name="Dinesh Kumar" userId="c5f42fdfa05fe4f5" providerId="LiveId" clId="{C56CAE31-8398-4A98-B034-CCE50BA97DE6}" dt="2025-04-15T14:16:13.449" v="3925" actId="1076"/>
          <ac:picMkLst>
            <pc:docMk/>
            <pc:sldMk cId="517426050" sldId="256"/>
            <ac:picMk id="6" creationId="{5BA24DEE-0781-BA1A-6F90-EC81C3879684}"/>
          </ac:picMkLst>
        </pc:picChg>
        <pc:picChg chg="add del mod">
          <ac:chgData name="Dinesh Kumar" userId="c5f42fdfa05fe4f5" providerId="LiveId" clId="{C56CAE31-8398-4A98-B034-CCE50BA97DE6}" dt="2025-04-15T14:22:46.952" v="3928"/>
          <ac:picMkLst>
            <pc:docMk/>
            <pc:sldMk cId="517426050" sldId="256"/>
            <ac:picMk id="9" creationId="{B46F22D4-D706-2A3E-5646-6969E979CE50}"/>
          </ac:picMkLst>
        </pc:picChg>
        <pc:picChg chg="add del mod ord">
          <ac:chgData name="Dinesh Kumar" userId="c5f42fdfa05fe4f5" providerId="LiveId" clId="{C56CAE31-8398-4A98-B034-CCE50BA97DE6}" dt="2025-04-15T14:23:07.643" v="3929"/>
          <ac:picMkLst>
            <pc:docMk/>
            <pc:sldMk cId="517426050" sldId="256"/>
            <ac:picMk id="14" creationId="{E0F3B2D5-F8D2-D3D9-71FB-C0785A0CBCDD}"/>
          </ac:picMkLst>
        </pc:picChg>
        <pc:picChg chg="add del mod">
          <ac:chgData name="Dinesh Kumar" userId="c5f42fdfa05fe4f5" providerId="LiveId" clId="{C56CAE31-8398-4A98-B034-CCE50BA97DE6}" dt="2025-04-15T14:23:41.961" v="3931"/>
          <ac:picMkLst>
            <pc:docMk/>
            <pc:sldMk cId="517426050" sldId="256"/>
            <ac:picMk id="15" creationId="{FA60CF60-B4D3-505A-AF67-654511510516}"/>
          </ac:picMkLst>
        </pc:picChg>
        <pc:picChg chg="add del mod ord">
          <ac:chgData name="Dinesh Kumar" userId="c5f42fdfa05fe4f5" providerId="LiveId" clId="{C56CAE31-8398-4A98-B034-CCE50BA97DE6}" dt="2025-04-15T14:24:00.078" v="3932"/>
          <ac:picMkLst>
            <pc:docMk/>
            <pc:sldMk cId="517426050" sldId="256"/>
            <ac:picMk id="19" creationId="{C9765F77-DFB5-48DA-5386-307C01D6BB30}"/>
          </ac:picMkLst>
        </pc:picChg>
        <pc:picChg chg="add del mod">
          <ac:chgData name="Dinesh Kumar" userId="c5f42fdfa05fe4f5" providerId="LiveId" clId="{C56CAE31-8398-4A98-B034-CCE50BA97DE6}" dt="2025-04-15T14:25:04.780" v="3934"/>
          <ac:picMkLst>
            <pc:docMk/>
            <pc:sldMk cId="517426050" sldId="256"/>
            <ac:picMk id="20" creationId="{B4BAD8FE-8DBA-0086-1A3C-1AAFF90131C9}"/>
          </ac:picMkLst>
        </pc:picChg>
        <pc:picChg chg="add del mod ord">
          <ac:chgData name="Dinesh Kumar" userId="c5f42fdfa05fe4f5" providerId="LiveId" clId="{C56CAE31-8398-4A98-B034-CCE50BA97DE6}" dt="2025-04-15T14:25:23.087" v="3935"/>
          <ac:picMkLst>
            <pc:docMk/>
            <pc:sldMk cId="517426050" sldId="256"/>
            <ac:picMk id="26" creationId="{186389DB-8E27-09F9-C937-B6C9B55EC5D8}"/>
          </ac:picMkLst>
        </pc:picChg>
        <pc:picChg chg="add del mod">
          <ac:chgData name="Dinesh Kumar" userId="c5f42fdfa05fe4f5" providerId="LiveId" clId="{C56CAE31-8398-4A98-B034-CCE50BA97DE6}" dt="2025-04-15T14:30:49.879" v="3937"/>
          <ac:picMkLst>
            <pc:docMk/>
            <pc:sldMk cId="517426050" sldId="256"/>
            <ac:picMk id="27" creationId="{CDF114EE-CD5A-271F-FC9A-1F2C211C4E6B}"/>
          </ac:picMkLst>
        </pc:picChg>
        <pc:picChg chg="add del mod ord">
          <ac:chgData name="Dinesh Kumar" userId="c5f42fdfa05fe4f5" providerId="LiveId" clId="{C56CAE31-8398-4A98-B034-CCE50BA97DE6}" dt="2025-04-15T14:31:00.795" v="3938"/>
          <ac:picMkLst>
            <pc:docMk/>
            <pc:sldMk cId="517426050" sldId="256"/>
            <ac:picMk id="33" creationId="{95304439-1B94-73F8-44FB-8E4F863A6EAC}"/>
          </ac:picMkLst>
        </pc:picChg>
        <pc:picChg chg="add del mod">
          <ac:chgData name="Dinesh Kumar" userId="c5f42fdfa05fe4f5" providerId="LiveId" clId="{C56CAE31-8398-4A98-B034-CCE50BA97DE6}" dt="2025-04-15T14:41:05.253" v="3940"/>
          <ac:picMkLst>
            <pc:docMk/>
            <pc:sldMk cId="517426050" sldId="256"/>
            <ac:picMk id="34" creationId="{DE782E56-D756-D04B-04EC-7B7D918100B9}"/>
          </ac:picMkLst>
        </pc:picChg>
        <pc:picChg chg="add del mod ord">
          <ac:chgData name="Dinesh Kumar" userId="c5f42fdfa05fe4f5" providerId="LiveId" clId="{C56CAE31-8398-4A98-B034-CCE50BA97DE6}" dt="2025-04-15T14:41:23.791" v="3941"/>
          <ac:picMkLst>
            <pc:docMk/>
            <pc:sldMk cId="517426050" sldId="256"/>
            <ac:picMk id="42" creationId="{D469AE91-24DB-300D-5D80-8C44038336BD}"/>
          </ac:picMkLst>
        </pc:picChg>
        <pc:picChg chg="add del mod">
          <ac:chgData name="Dinesh Kumar" userId="c5f42fdfa05fe4f5" providerId="LiveId" clId="{C56CAE31-8398-4A98-B034-CCE50BA97DE6}" dt="2025-04-15T14:41:56.002" v="3943"/>
          <ac:picMkLst>
            <pc:docMk/>
            <pc:sldMk cId="517426050" sldId="256"/>
            <ac:picMk id="43" creationId="{732DBBEF-F310-407F-0867-14F5D8B8F0A1}"/>
          </ac:picMkLst>
        </pc:picChg>
        <pc:picChg chg="add del mod ord">
          <ac:chgData name="Dinesh Kumar" userId="c5f42fdfa05fe4f5" providerId="LiveId" clId="{C56CAE31-8398-4A98-B034-CCE50BA97DE6}" dt="2025-04-15T14:42:18.756" v="3944"/>
          <ac:picMkLst>
            <pc:docMk/>
            <pc:sldMk cId="517426050" sldId="256"/>
            <ac:picMk id="50" creationId="{DE1A1DC5-C2B7-2B8B-D256-86681ACC303E}"/>
          </ac:picMkLst>
        </pc:picChg>
        <pc:picChg chg="add del mod">
          <ac:chgData name="Dinesh Kumar" userId="c5f42fdfa05fe4f5" providerId="LiveId" clId="{C56CAE31-8398-4A98-B034-CCE50BA97DE6}" dt="2025-04-15T14:43:45.481" v="3946"/>
          <ac:picMkLst>
            <pc:docMk/>
            <pc:sldMk cId="517426050" sldId="256"/>
            <ac:picMk id="51" creationId="{2E9435E9-4C05-0812-09D1-C19F687E5434}"/>
          </ac:picMkLst>
        </pc:picChg>
        <pc:picChg chg="add del mod ord">
          <ac:chgData name="Dinesh Kumar" userId="c5f42fdfa05fe4f5" providerId="LiveId" clId="{C56CAE31-8398-4A98-B034-CCE50BA97DE6}" dt="2025-04-15T14:43:54.956" v="3947"/>
          <ac:picMkLst>
            <pc:docMk/>
            <pc:sldMk cId="517426050" sldId="256"/>
            <ac:picMk id="56" creationId="{C6960207-7087-2ACF-219E-5AC357A0BB65}"/>
          </ac:picMkLst>
        </pc:picChg>
        <pc:picChg chg="add del mod">
          <ac:chgData name="Dinesh Kumar" userId="c5f42fdfa05fe4f5" providerId="LiveId" clId="{C56CAE31-8398-4A98-B034-CCE50BA97DE6}" dt="2025-04-15T14:43:58.077" v="3949"/>
          <ac:picMkLst>
            <pc:docMk/>
            <pc:sldMk cId="517426050" sldId="256"/>
            <ac:picMk id="57" creationId="{30044949-8115-8F50-4227-8C12DB950156}"/>
          </ac:picMkLst>
        </pc:picChg>
        <pc:picChg chg="add del mod ord">
          <ac:chgData name="Dinesh Kumar" userId="c5f42fdfa05fe4f5" providerId="LiveId" clId="{C56CAE31-8398-4A98-B034-CCE50BA97DE6}" dt="2025-04-15T14:44:07.408" v="3950"/>
          <ac:picMkLst>
            <pc:docMk/>
            <pc:sldMk cId="517426050" sldId="256"/>
            <ac:picMk id="60" creationId="{EE288D26-4628-4A94-FF4F-706FAF273440}"/>
          </ac:picMkLst>
        </pc:picChg>
        <pc:picChg chg="add del mod">
          <ac:chgData name="Dinesh Kumar" userId="c5f42fdfa05fe4f5" providerId="LiveId" clId="{C56CAE31-8398-4A98-B034-CCE50BA97DE6}" dt="2025-04-15T14:44:10.404" v="3952"/>
          <ac:picMkLst>
            <pc:docMk/>
            <pc:sldMk cId="517426050" sldId="256"/>
            <ac:picMk id="61" creationId="{B94F20B0-15A2-B981-8B4D-7A0293C20760}"/>
          </ac:picMkLst>
        </pc:picChg>
        <pc:picChg chg="add del mod ord">
          <ac:chgData name="Dinesh Kumar" userId="c5f42fdfa05fe4f5" providerId="LiveId" clId="{C56CAE31-8398-4A98-B034-CCE50BA97DE6}" dt="2025-04-15T14:44:29.231" v="3953"/>
          <ac:picMkLst>
            <pc:docMk/>
            <pc:sldMk cId="517426050" sldId="256"/>
            <ac:picMk id="1024" creationId="{0E01FBC7-6276-4F65-E965-86C393E0BC2C}"/>
          </ac:picMkLst>
        </pc:picChg>
        <pc:picChg chg="add del mod">
          <ac:chgData name="Dinesh Kumar" userId="c5f42fdfa05fe4f5" providerId="LiveId" clId="{C56CAE31-8398-4A98-B034-CCE50BA97DE6}" dt="2025-04-15T14:44:31.205" v="3955"/>
          <ac:picMkLst>
            <pc:docMk/>
            <pc:sldMk cId="517426050" sldId="256"/>
            <ac:picMk id="1025" creationId="{4219F2D3-D5FA-0D9D-3507-79C6931C177B}"/>
          </ac:picMkLst>
        </pc:picChg>
        <pc:picChg chg="add mod">
          <ac:chgData name="Dinesh Kumar" userId="c5f42fdfa05fe4f5" providerId="LiveId" clId="{C56CAE31-8398-4A98-B034-CCE50BA97DE6}" dt="2025-04-12T10:25:04.095" v="879" actId="26606"/>
          <ac:picMkLst>
            <pc:docMk/>
            <pc:sldMk cId="517426050" sldId="256"/>
            <ac:picMk id="1026" creationId="{8F3B3421-3DD2-0193-6E4E-EA005E7B3C80}"/>
          </ac:picMkLst>
        </pc:picChg>
        <pc:picChg chg="add del mod ord">
          <ac:chgData name="Dinesh Kumar" userId="c5f42fdfa05fe4f5" providerId="LiveId" clId="{C56CAE31-8398-4A98-B034-CCE50BA97DE6}" dt="2025-04-15T14:44:43.261" v="3956"/>
          <ac:picMkLst>
            <pc:docMk/>
            <pc:sldMk cId="517426050" sldId="256"/>
            <ac:picMk id="1029" creationId="{0403F017-C23E-CA2C-0197-C2731EF84AB2}"/>
          </ac:picMkLst>
        </pc:picChg>
        <pc:picChg chg="add del mod">
          <ac:chgData name="Dinesh Kumar" userId="c5f42fdfa05fe4f5" providerId="LiveId" clId="{C56CAE31-8398-4A98-B034-CCE50BA97DE6}" dt="2025-04-15T14:44:45.123" v="3958"/>
          <ac:picMkLst>
            <pc:docMk/>
            <pc:sldMk cId="517426050" sldId="256"/>
            <ac:picMk id="1030" creationId="{8438C6FC-C1BC-612D-9C92-B41CF2B931B5}"/>
          </ac:picMkLst>
        </pc:picChg>
        <pc:picChg chg="add del mod ord">
          <ac:chgData name="Dinesh Kumar" userId="c5f42fdfa05fe4f5" providerId="LiveId" clId="{C56CAE31-8398-4A98-B034-CCE50BA97DE6}" dt="2025-04-15T14:45:04.442" v="3959"/>
          <ac:picMkLst>
            <pc:docMk/>
            <pc:sldMk cId="517426050" sldId="256"/>
            <ac:picMk id="1033" creationId="{E3ADA49C-1949-D176-2576-85E73C62267B}"/>
          </ac:picMkLst>
        </pc:picChg>
        <pc:picChg chg="add del mod">
          <ac:chgData name="Dinesh Kumar" userId="c5f42fdfa05fe4f5" providerId="LiveId" clId="{C56CAE31-8398-4A98-B034-CCE50BA97DE6}" dt="2025-04-15T14:45:45.195" v="3961"/>
          <ac:picMkLst>
            <pc:docMk/>
            <pc:sldMk cId="517426050" sldId="256"/>
            <ac:picMk id="1034" creationId="{689DBFEB-4480-FB54-E2D9-949A872E2B48}"/>
          </ac:picMkLst>
        </pc:picChg>
        <pc:picChg chg="add del mod ord">
          <ac:chgData name="Dinesh Kumar" userId="c5f42fdfa05fe4f5" providerId="LiveId" clId="{C56CAE31-8398-4A98-B034-CCE50BA97DE6}" dt="2025-04-15T14:45:56.548" v="3962"/>
          <ac:picMkLst>
            <pc:docMk/>
            <pc:sldMk cId="517426050" sldId="256"/>
            <ac:picMk id="1039" creationId="{C56D2AB9-CC0C-D51D-8B15-16AE2E3F2D3C}"/>
          </ac:picMkLst>
        </pc:picChg>
        <pc:picChg chg="add del mod">
          <ac:chgData name="Dinesh Kumar" userId="c5f42fdfa05fe4f5" providerId="LiveId" clId="{C56CAE31-8398-4A98-B034-CCE50BA97DE6}" dt="2025-04-15T14:45:58.661" v="3964"/>
          <ac:picMkLst>
            <pc:docMk/>
            <pc:sldMk cId="517426050" sldId="256"/>
            <ac:picMk id="1040" creationId="{E5FA83E5-6AF1-8569-4B72-5F0FEF8CAB66}"/>
          </ac:picMkLst>
        </pc:picChg>
        <pc:picChg chg="add del mod ord">
          <ac:chgData name="Dinesh Kumar" userId="c5f42fdfa05fe4f5" providerId="LiveId" clId="{C56CAE31-8398-4A98-B034-CCE50BA97DE6}" dt="2025-04-15T14:46:17.757" v="3965"/>
          <ac:picMkLst>
            <pc:docMk/>
            <pc:sldMk cId="517426050" sldId="256"/>
            <ac:picMk id="1043" creationId="{C71DF9C6-A0BB-6FBF-0808-B821D47B7086}"/>
          </ac:picMkLst>
        </pc:picChg>
        <pc:picChg chg="add del mod">
          <ac:chgData name="Dinesh Kumar" userId="c5f42fdfa05fe4f5" providerId="LiveId" clId="{C56CAE31-8398-4A98-B034-CCE50BA97DE6}" dt="2025-04-15T14:46:32.145" v="3967"/>
          <ac:picMkLst>
            <pc:docMk/>
            <pc:sldMk cId="517426050" sldId="256"/>
            <ac:picMk id="1044" creationId="{DC94A303-51F4-ECC3-7B70-91F1743A9D83}"/>
          </ac:picMkLst>
        </pc:picChg>
        <pc:picChg chg="add del mod ord">
          <ac:chgData name="Dinesh Kumar" userId="c5f42fdfa05fe4f5" providerId="LiveId" clId="{C56CAE31-8398-4A98-B034-CCE50BA97DE6}" dt="2025-04-15T14:46:38.967" v="3968"/>
          <ac:picMkLst>
            <pc:docMk/>
            <pc:sldMk cId="517426050" sldId="256"/>
            <ac:picMk id="1048" creationId="{AC5A9CCB-D1FC-24E8-C31D-93700329D8E3}"/>
          </ac:picMkLst>
        </pc:picChg>
        <pc:picChg chg="add del mod">
          <ac:chgData name="Dinesh Kumar" userId="c5f42fdfa05fe4f5" providerId="LiveId" clId="{C56CAE31-8398-4A98-B034-CCE50BA97DE6}" dt="2025-04-15T14:46:41.103" v="3970"/>
          <ac:picMkLst>
            <pc:docMk/>
            <pc:sldMk cId="517426050" sldId="256"/>
            <ac:picMk id="1049" creationId="{5C9CA7C8-859A-12CE-2F0D-33D2C192CDA6}"/>
          </ac:picMkLst>
        </pc:picChg>
        <pc:picChg chg="add del mod ord">
          <ac:chgData name="Dinesh Kumar" userId="c5f42fdfa05fe4f5" providerId="LiveId" clId="{C56CAE31-8398-4A98-B034-CCE50BA97DE6}" dt="2025-04-15T14:46:58.616" v="3971"/>
          <ac:picMkLst>
            <pc:docMk/>
            <pc:sldMk cId="517426050" sldId="256"/>
            <ac:picMk id="1052" creationId="{2167F84E-8D5A-7877-EC89-278A39E5CE0F}"/>
          </ac:picMkLst>
        </pc:picChg>
        <pc:picChg chg="add del mod">
          <ac:chgData name="Dinesh Kumar" userId="c5f42fdfa05fe4f5" providerId="LiveId" clId="{C56CAE31-8398-4A98-B034-CCE50BA97DE6}" dt="2025-04-15T16:04:23.679" v="4164"/>
          <ac:picMkLst>
            <pc:docMk/>
            <pc:sldMk cId="517426050" sldId="256"/>
            <ac:picMk id="1053" creationId="{8F3AA836-A922-9C7F-E29C-8D7B87198325}"/>
          </ac:picMkLst>
        </pc:picChg>
        <pc:picChg chg="add del mod ord">
          <ac:chgData name="Dinesh Kumar" userId="c5f42fdfa05fe4f5" providerId="LiveId" clId="{C56CAE31-8398-4A98-B034-CCE50BA97DE6}" dt="2025-04-15T16:04:30.366" v="4165"/>
          <ac:picMkLst>
            <pc:docMk/>
            <pc:sldMk cId="517426050" sldId="256"/>
            <ac:picMk id="1062" creationId="{3816BD54-596C-7E8B-19D5-B46A36673F86}"/>
          </ac:picMkLst>
        </pc:picChg>
        <pc:picChg chg="add del mod">
          <ac:chgData name="Dinesh Kumar" userId="c5f42fdfa05fe4f5" providerId="LiveId" clId="{C56CAE31-8398-4A98-B034-CCE50BA97DE6}" dt="2025-04-15T16:04:56.212" v="4166"/>
          <ac:picMkLst>
            <pc:docMk/>
            <pc:sldMk cId="517426050" sldId="256"/>
            <ac:picMk id="1063" creationId="{2F12E1FD-09CA-05F2-785D-9292B889D68A}"/>
          </ac:picMkLst>
        </pc:picChg>
        <pc:picChg chg="add del mod">
          <ac:chgData name="Dinesh Kumar" userId="c5f42fdfa05fe4f5" providerId="LiveId" clId="{C56CAE31-8398-4A98-B034-CCE50BA97DE6}" dt="2025-04-15T16:06:17.225" v="4169"/>
          <ac:picMkLst>
            <pc:docMk/>
            <pc:sldMk cId="517426050" sldId="256"/>
            <ac:picMk id="1070" creationId="{11A68F2C-4090-3A92-F161-B50B42CFFBE3}"/>
          </ac:picMkLst>
        </pc:picChg>
        <pc:picChg chg="add del mod ord">
          <ac:chgData name="Dinesh Kumar" userId="c5f42fdfa05fe4f5" providerId="LiveId" clId="{C56CAE31-8398-4A98-B034-CCE50BA97DE6}" dt="2025-04-15T16:06:25.428" v="4170"/>
          <ac:picMkLst>
            <pc:docMk/>
            <pc:sldMk cId="517426050" sldId="256"/>
            <ac:picMk id="1074" creationId="{9683435E-7832-62F6-8A90-93BF42430D87}"/>
          </ac:picMkLst>
        </pc:picChg>
        <pc:picChg chg="add del mod">
          <ac:chgData name="Dinesh Kumar" userId="c5f42fdfa05fe4f5" providerId="LiveId" clId="{C56CAE31-8398-4A98-B034-CCE50BA97DE6}" dt="2025-04-15T16:06:28.865" v="4172"/>
          <ac:picMkLst>
            <pc:docMk/>
            <pc:sldMk cId="517426050" sldId="256"/>
            <ac:picMk id="1075" creationId="{246B6AB4-2D46-7CEE-C7CB-36B3F9616FDF}"/>
          </ac:picMkLst>
        </pc:picChg>
        <pc:picChg chg="add del mod ord">
          <ac:chgData name="Dinesh Kumar" userId="c5f42fdfa05fe4f5" providerId="LiveId" clId="{C56CAE31-8398-4A98-B034-CCE50BA97DE6}" dt="2025-04-15T16:06:45.827" v="4173"/>
          <ac:picMkLst>
            <pc:docMk/>
            <pc:sldMk cId="517426050" sldId="256"/>
            <ac:picMk id="1078" creationId="{A360F349-E950-02DD-14A3-39D20A46B19E}"/>
          </ac:picMkLst>
        </pc:picChg>
        <pc:picChg chg="add del mod">
          <ac:chgData name="Dinesh Kumar" userId="c5f42fdfa05fe4f5" providerId="LiveId" clId="{C56CAE31-8398-4A98-B034-CCE50BA97DE6}" dt="2025-04-15T16:06:55.617" v="4175"/>
          <ac:picMkLst>
            <pc:docMk/>
            <pc:sldMk cId="517426050" sldId="256"/>
            <ac:picMk id="1079" creationId="{14BEBFB2-85B1-35D5-FF2A-CCADA8B9D506}"/>
          </ac:picMkLst>
        </pc:picChg>
        <pc:picChg chg="add del mod ord">
          <ac:chgData name="Dinesh Kumar" userId="c5f42fdfa05fe4f5" providerId="LiveId" clId="{C56CAE31-8398-4A98-B034-CCE50BA97DE6}" dt="2025-04-15T16:07:00.194" v="4176"/>
          <ac:picMkLst>
            <pc:docMk/>
            <pc:sldMk cId="517426050" sldId="256"/>
            <ac:picMk id="1083" creationId="{9F02E2D6-E60A-5F3F-1A02-D7935C382AD7}"/>
          </ac:picMkLst>
        </pc:picChg>
        <pc:picChg chg="add del mod">
          <ac:chgData name="Dinesh Kumar" userId="c5f42fdfa05fe4f5" providerId="LiveId" clId="{C56CAE31-8398-4A98-B034-CCE50BA97DE6}" dt="2025-04-15T16:07:03.190" v="4178"/>
          <ac:picMkLst>
            <pc:docMk/>
            <pc:sldMk cId="517426050" sldId="256"/>
            <ac:picMk id="1084" creationId="{60FBAEDF-4C33-6E71-392E-F5DF747D8792}"/>
          </ac:picMkLst>
        </pc:picChg>
        <pc:picChg chg="add del mod ord">
          <ac:chgData name="Dinesh Kumar" userId="c5f42fdfa05fe4f5" providerId="LiveId" clId="{C56CAE31-8398-4A98-B034-CCE50BA97DE6}" dt="2025-04-15T16:07:21.279" v="4179"/>
          <ac:picMkLst>
            <pc:docMk/>
            <pc:sldMk cId="517426050" sldId="256"/>
            <ac:picMk id="1087" creationId="{9A43001C-917E-73F0-9C79-D2C3D664380C}"/>
          </ac:picMkLst>
        </pc:picChg>
        <pc:picChg chg="add del mod">
          <ac:chgData name="Dinesh Kumar" userId="c5f42fdfa05fe4f5" providerId="LiveId" clId="{C56CAE31-8398-4A98-B034-CCE50BA97DE6}" dt="2025-04-16T11:35:32.302" v="4183"/>
          <ac:picMkLst>
            <pc:docMk/>
            <pc:sldMk cId="517426050" sldId="256"/>
            <ac:picMk id="1088" creationId="{F19F58F0-F7C5-6E77-DD2C-6C86EF342996}"/>
          </ac:picMkLst>
        </pc:picChg>
      </pc:sldChg>
      <pc:sldChg chg="addSp modSp del mod">
        <pc:chgData name="Dinesh Kumar" userId="c5f42fdfa05fe4f5" providerId="LiveId" clId="{C56CAE31-8398-4A98-B034-CCE50BA97DE6}" dt="2025-04-12T07:51:23.594" v="356" actId="47"/>
        <pc:sldMkLst>
          <pc:docMk/>
          <pc:sldMk cId="729609147" sldId="265"/>
        </pc:sldMkLst>
      </pc:sldChg>
      <pc:sldChg chg="addSp delSp modSp mod modTransition modAnim modNotesTx">
        <pc:chgData name="Dinesh Kumar" userId="c5f42fdfa05fe4f5" providerId="LiveId" clId="{C56CAE31-8398-4A98-B034-CCE50BA97DE6}" dt="2025-04-16T11:35:32.302" v="4183"/>
        <pc:sldMkLst>
          <pc:docMk/>
          <pc:sldMk cId="1562484837" sldId="3847"/>
        </pc:sldMkLst>
        <pc:spChg chg="mod">
          <ac:chgData name="Dinesh Kumar" userId="c5f42fdfa05fe4f5" providerId="LiveId" clId="{C56CAE31-8398-4A98-B034-CCE50BA97DE6}" dt="2025-04-15T13:01:34.615" v="3911" actId="115"/>
          <ac:spMkLst>
            <pc:docMk/>
            <pc:sldMk cId="1562484837" sldId="3847"/>
            <ac:spMk id="3" creationId="{1BE98EFF-197D-3136-70B9-7BBD30A48931}"/>
          </ac:spMkLst>
        </pc:spChg>
        <pc:picChg chg="add del mod">
          <ac:chgData name="Dinesh Kumar" userId="c5f42fdfa05fe4f5" providerId="LiveId" clId="{C56CAE31-8398-4A98-B034-CCE50BA97DE6}" dt="2025-04-15T15:47:10.562" v="4140"/>
          <ac:picMkLst>
            <pc:docMk/>
            <pc:sldMk cId="1562484837" sldId="3847"/>
            <ac:picMk id="8" creationId="{9D803840-30F0-EEF8-3EC4-EC81BB76EC53}"/>
          </ac:picMkLst>
        </pc:picChg>
        <pc:picChg chg="add del mod ord">
          <ac:chgData name="Dinesh Kumar" userId="c5f42fdfa05fe4f5" providerId="LiveId" clId="{C56CAE31-8398-4A98-B034-CCE50BA97DE6}" dt="2025-04-15T15:47:40.201" v="4141"/>
          <ac:picMkLst>
            <pc:docMk/>
            <pc:sldMk cId="1562484837" sldId="3847"/>
            <ac:picMk id="13" creationId="{79ACE0BE-B57E-2D98-3C2F-DFB27BCD8E9C}"/>
          </ac:picMkLst>
        </pc:picChg>
        <pc:picChg chg="add del mod">
          <ac:chgData name="Dinesh Kumar" userId="c5f42fdfa05fe4f5" providerId="LiveId" clId="{C56CAE31-8398-4A98-B034-CCE50BA97DE6}" dt="2025-04-15T15:47:47.881" v="4143"/>
          <ac:picMkLst>
            <pc:docMk/>
            <pc:sldMk cId="1562484837" sldId="3847"/>
            <ac:picMk id="14" creationId="{682825C1-B845-3DE0-633A-646E56E3D084}"/>
          </ac:picMkLst>
        </pc:picChg>
        <pc:picChg chg="add del mod ord">
          <ac:chgData name="Dinesh Kumar" userId="c5f42fdfa05fe4f5" providerId="LiveId" clId="{C56CAE31-8398-4A98-B034-CCE50BA97DE6}" dt="2025-04-15T15:48:16.800" v="4144"/>
          <ac:picMkLst>
            <pc:docMk/>
            <pc:sldMk cId="1562484837" sldId="3847"/>
            <ac:picMk id="18" creationId="{9D943C99-E50F-492D-845E-1B87C6652056}"/>
          </ac:picMkLst>
        </pc:picChg>
        <pc:picChg chg="add del mod">
          <ac:chgData name="Dinesh Kumar" userId="c5f42fdfa05fe4f5" providerId="LiveId" clId="{C56CAE31-8398-4A98-B034-CCE50BA97DE6}" dt="2025-04-15T15:49:00.466" v="4146"/>
          <ac:picMkLst>
            <pc:docMk/>
            <pc:sldMk cId="1562484837" sldId="3847"/>
            <ac:picMk id="19" creationId="{E3B8CD61-E048-179E-31E1-B615646D2EE0}"/>
          </ac:picMkLst>
        </pc:picChg>
        <pc:picChg chg="add del mod ord">
          <ac:chgData name="Dinesh Kumar" userId="c5f42fdfa05fe4f5" providerId="LiveId" clId="{C56CAE31-8398-4A98-B034-CCE50BA97DE6}" dt="2025-04-15T15:50:04.703" v="4147"/>
          <ac:picMkLst>
            <pc:docMk/>
            <pc:sldMk cId="1562484837" sldId="3847"/>
            <ac:picMk id="23" creationId="{5251EC16-AD94-D6B1-DDF5-927AF0DFACDE}"/>
          </ac:picMkLst>
        </pc:picChg>
        <pc:picChg chg="add del mod">
          <ac:chgData name="Dinesh Kumar" userId="c5f42fdfa05fe4f5" providerId="LiveId" clId="{C56CAE31-8398-4A98-B034-CCE50BA97DE6}" dt="2025-04-15T15:59:08.267" v="4149"/>
          <ac:picMkLst>
            <pc:docMk/>
            <pc:sldMk cId="1562484837" sldId="3847"/>
            <ac:picMk id="24" creationId="{D6EE1DAB-5BE5-5622-A519-12930B7EFECE}"/>
          </ac:picMkLst>
        </pc:picChg>
        <pc:picChg chg="add del mod ord">
          <ac:chgData name="Dinesh Kumar" userId="c5f42fdfa05fe4f5" providerId="LiveId" clId="{C56CAE31-8398-4A98-B034-CCE50BA97DE6}" dt="2025-04-15T15:59:19.494" v="4150"/>
          <ac:picMkLst>
            <pc:docMk/>
            <pc:sldMk cId="1562484837" sldId="3847"/>
            <ac:picMk id="27" creationId="{18812CC5-E555-0EAC-30C2-152DA12C83B4}"/>
          </ac:picMkLst>
        </pc:picChg>
        <pc:picChg chg="add del mod">
          <ac:chgData name="Dinesh Kumar" userId="c5f42fdfa05fe4f5" providerId="LiveId" clId="{C56CAE31-8398-4A98-B034-CCE50BA97DE6}" dt="2025-04-15T15:59:26.677" v="4152"/>
          <ac:picMkLst>
            <pc:docMk/>
            <pc:sldMk cId="1562484837" sldId="3847"/>
            <ac:picMk id="28" creationId="{EE5FA808-0801-761C-3574-09AA9137F31A}"/>
          </ac:picMkLst>
        </pc:picChg>
        <pc:picChg chg="add del mod ord">
          <ac:chgData name="Dinesh Kumar" userId="c5f42fdfa05fe4f5" providerId="LiveId" clId="{C56CAE31-8398-4A98-B034-CCE50BA97DE6}" dt="2025-04-15T15:59:56.454" v="4153"/>
          <ac:picMkLst>
            <pc:docMk/>
            <pc:sldMk cId="1562484837" sldId="3847"/>
            <ac:picMk id="31" creationId="{69FC1AE0-170B-D44B-9434-9738B5884B95}"/>
          </ac:picMkLst>
        </pc:picChg>
        <pc:picChg chg="add del mod">
          <ac:chgData name="Dinesh Kumar" userId="c5f42fdfa05fe4f5" providerId="LiveId" clId="{C56CAE31-8398-4A98-B034-CCE50BA97DE6}" dt="2025-04-15T16:00:26.688" v="4155"/>
          <ac:picMkLst>
            <pc:docMk/>
            <pc:sldMk cId="1562484837" sldId="3847"/>
            <ac:picMk id="32" creationId="{9C5EF8C2-F702-0816-4808-A2635084D946}"/>
          </ac:picMkLst>
        </pc:picChg>
        <pc:picChg chg="add del mod ord">
          <ac:chgData name="Dinesh Kumar" userId="c5f42fdfa05fe4f5" providerId="LiveId" clId="{C56CAE31-8398-4A98-B034-CCE50BA97DE6}" dt="2025-04-15T16:00:31.982" v="4156"/>
          <ac:picMkLst>
            <pc:docMk/>
            <pc:sldMk cId="1562484837" sldId="3847"/>
            <ac:picMk id="36" creationId="{128819EC-A61F-B449-D136-AD7128BF490D}"/>
          </ac:picMkLst>
        </pc:picChg>
        <pc:picChg chg="add del mod">
          <ac:chgData name="Dinesh Kumar" userId="c5f42fdfa05fe4f5" providerId="LiveId" clId="{C56CAE31-8398-4A98-B034-CCE50BA97DE6}" dt="2025-04-15T16:00:33.433" v="4158"/>
          <ac:picMkLst>
            <pc:docMk/>
            <pc:sldMk cId="1562484837" sldId="3847"/>
            <ac:picMk id="37" creationId="{3461BB7F-E041-60AB-FECC-5F0DD8BE2949}"/>
          </ac:picMkLst>
        </pc:picChg>
        <pc:picChg chg="add del mod ord">
          <ac:chgData name="Dinesh Kumar" userId="c5f42fdfa05fe4f5" providerId="LiveId" clId="{C56CAE31-8398-4A98-B034-CCE50BA97DE6}" dt="2025-04-15T16:00:42.515" v="4159"/>
          <ac:picMkLst>
            <pc:docMk/>
            <pc:sldMk cId="1562484837" sldId="3847"/>
            <ac:picMk id="40" creationId="{CE843348-57F2-C34B-A4D3-91EC8F66156D}"/>
          </ac:picMkLst>
        </pc:picChg>
        <pc:picChg chg="add del mod">
          <ac:chgData name="Dinesh Kumar" userId="c5f42fdfa05fe4f5" providerId="LiveId" clId="{C56CAE31-8398-4A98-B034-CCE50BA97DE6}" dt="2025-04-15T16:00:44.509" v="4161"/>
          <ac:picMkLst>
            <pc:docMk/>
            <pc:sldMk cId="1562484837" sldId="3847"/>
            <ac:picMk id="41" creationId="{C8EC87E2-F7F0-B3DC-59EB-828064C4B64C}"/>
          </ac:picMkLst>
        </pc:picChg>
        <pc:picChg chg="add del mod ord">
          <ac:chgData name="Dinesh Kumar" userId="c5f42fdfa05fe4f5" providerId="LiveId" clId="{C56CAE31-8398-4A98-B034-CCE50BA97DE6}" dt="2025-04-15T16:01:10.668" v="4162"/>
          <ac:picMkLst>
            <pc:docMk/>
            <pc:sldMk cId="1562484837" sldId="3847"/>
            <ac:picMk id="44" creationId="{A5F5BC92-8D73-C917-AAAD-5740DEE611D3}"/>
          </ac:picMkLst>
        </pc:picChg>
        <pc:picChg chg="add del mod">
          <ac:chgData name="Dinesh Kumar" userId="c5f42fdfa05fe4f5" providerId="LiveId" clId="{C56CAE31-8398-4A98-B034-CCE50BA97DE6}" dt="2025-04-16T11:35:32.302" v="4183"/>
          <ac:picMkLst>
            <pc:docMk/>
            <pc:sldMk cId="1562484837" sldId="3847"/>
            <ac:picMk id="45" creationId="{C500EC2B-3287-6B70-F3E4-BF7B9C9FE549}"/>
          </ac:picMkLst>
        </pc:picChg>
      </pc:sldChg>
      <pc:sldChg chg="addSp delSp modSp mod modTransition modAnim modNotesTx">
        <pc:chgData name="Dinesh Kumar" userId="c5f42fdfa05fe4f5" providerId="LiveId" clId="{C56CAE31-8398-4A98-B034-CCE50BA97DE6}" dt="2025-04-16T11:35:32.302" v="4183"/>
        <pc:sldMkLst>
          <pc:docMk/>
          <pc:sldMk cId="3920724481" sldId="3849"/>
        </pc:sldMkLst>
        <pc:spChg chg="mod">
          <ac:chgData name="Dinesh Kumar" userId="c5f42fdfa05fe4f5" providerId="LiveId" clId="{C56CAE31-8398-4A98-B034-CCE50BA97DE6}" dt="2025-04-14T08:27:24.505" v="2971" actId="2711"/>
          <ac:spMkLst>
            <pc:docMk/>
            <pc:sldMk cId="3920724481" sldId="3849"/>
            <ac:spMk id="2" creationId="{43C2181D-911C-1343-7267-E35AC86CCA0E}"/>
          </ac:spMkLst>
        </pc:spChg>
        <pc:spChg chg="mod">
          <ac:chgData name="Dinesh Kumar" userId="c5f42fdfa05fe4f5" providerId="LiveId" clId="{C56CAE31-8398-4A98-B034-CCE50BA97DE6}" dt="2025-04-14T08:19:13.429" v="2912" actId="2711"/>
          <ac:spMkLst>
            <pc:docMk/>
            <pc:sldMk cId="3920724481" sldId="3849"/>
            <ac:spMk id="3" creationId="{9BEA8735-F1DC-1DE6-0A38-429B2F660F8A}"/>
          </ac:spMkLst>
        </pc:spChg>
        <pc:picChg chg="add del mod">
          <ac:chgData name="Dinesh Kumar" userId="c5f42fdfa05fe4f5" providerId="LiveId" clId="{C56CAE31-8398-4A98-B034-CCE50BA97DE6}" dt="2025-04-15T14:49:03.458" v="3975"/>
          <ac:picMkLst>
            <pc:docMk/>
            <pc:sldMk cId="3920724481" sldId="3849"/>
            <ac:picMk id="34" creationId="{47B614D5-198E-5528-3FC8-F07168F1E51A}"/>
          </ac:picMkLst>
        </pc:picChg>
        <pc:picChg chg="add del mod ord">
          <ac:chgData name="Dinesh Kumar" userId="c5f42fdfa05fe4f5" providerId="LiveId" clId="{C56CAE31-8398-4A98-B034-CCE50BA97DE6}" dt="2025-04-15T14:49:29.010" v="3976"/>
          <ac:picMkLst>
            <pc:docMk/>
            <pc:sldMk cId="3920724481" sldId="3849"/>
            <ac:picMk id="39" creationId="{EF738C02-4E51-80C3-23DC-34764B9D666B}"/>
          </ac:picMkLst>
        </pc:picChg>
        <pc:picChg chg="add del mod">
          <ac:chgData name="Dinesh Kumar" userId="c5f42fdfa05fe4f5" providerId="LiveId" clId="{C56CAE31-8398-4A98-B034-CCE50BA97DE6}" dt="2025-04-15T14:49:50.381" v="3978"/>
          <ac:picMkLst>
            <pc:docMk/>
            <pc:sldMk cId="3920724481" sldId="3849"/>
            <ac:picMk id="40" creationId="{4CF3C11B-D586-2AB4-3778-1BA8BA509547}"/>
          </ac:picMkLst>
        </pc:picChg>
        <pc:picChg chg="add del mod">
          <ac:chgData name="Dinesh Kumar" userId="c5f42fdfa05fe4f5" providerId="LiveId" clId="{C56CAE31-8398-4A98-B034-CCE50BA97DE6}" dt="2025-04-15T14:50:55.687" v="3981"/>
          <ac:picMkLst>
            <pc:docMk/>
            <pc:sldMk cId="3920724481" sldId="3849"/>
            <ac:picMk id="47" creationId="{189ED6DB-A1A8-EC12-47DD-083B8EFEC947}"/>
          </ac:picMkLst>
        </pc:picChg>
        <pc:picChg chg="add del mod ord">
          <ac:chgData name="Dinesh Kumar" userId="c5f42fdfa05fe4f5" providerId="LiveId" clId="{C56CAE31-8398-4A98-B034-CCE50BA97DE6}" dt="2025-04-15T14:51:22.554" v="3982"/>
          <ac:picMkLst>
            <pc:docMk/>
            <pc:sldMk cId="3920724481" sldId="3849"/>
            <ac:picMk id="50" creationId="{EE2DDDAE-3DCD-52BF-4161-A13F405A9DC2}"/>
          </ac:picMkLst>
        </pc:picChg>
        <pc:picChg chg="add del mod">
          <ac:chgData name="Dinesh Kumar" userId="c5f42fdfa05fe4f5" providerId="LiveId" clId="{C56CAE31-8398-4A98-B034-CCE50BA97DE6}" dt="2025-04-15T14:51:56.665" v="3984"/>
          <ac:picMkLst>
            <pc:docMk/>
            <pc:sldMk cId="3920724481" sldId="3849"/>
            <ac:picMk id="51" creationId="{2B102A5C-3293-550A-F500-55E75F1F2C92}"/>
          </ac:picMkLst>
        </pc:picChg>
        <pc:picChg chg="add del mod ord">
          <ac:chgData name="Dinesh Kumar" userId="c5f42fdfa05fe4f5" providerId="LiveId" clId="{C56CAE31-8398-4A98-B034-CCE50BA97DE6}" dt="2025-04-15T14:52:14.845" v="3985"/>
          <ac:picMkLst>
            <pc:docMk/>
            <pc:sldMk cId="3920724481" sldId="3849"/>
            <ac:picMk id="56" creationId="{3BE5CD78-51DD-8D31-91CD-9BD31CE24406}"/>
          </ac:picMkLst>
        </pc:picChg>
        <pc:picChg chg="add del mod">
          <ac:chgData name="Dinesh Kumar" userId="c5f42fdfa05fe4f5" providerId="LiveId" clId="{C56CAE31-8398-4A98-B034-CCE50BA97DE6}" dt="2025-04-15T14:52:16.596" v="3987"/>
          <ac:picMkLst>
            <pc:docMk/>
            <pc:sldMk cId="3920724481" sldId="3849"/>
            <ac:picMk id="57" creationId="{E9B00488-E333-487B-1935-BBD44274C31B}"/>
          </ac:picMkLst>
        </pc:picChg>
        <pc:picChg chg="add del mod ord">
          <ac:chgData name="Dinesh Kumar" userId="c5f42fdfa05fe4f5" providerId="LiveId" clId="{C56CAE31-8398-4A98-B034-CCE50BA97DE6}" dt="2025-04-15T14:52:24.773" v="3988"/>
          <ac:picMkLst>
            <pc:docMk/>
            <pc:sldMk cId="3920724481" sldId="3849"/>
            <ac:picMk id="60" creationId="{9391EDC8-26CC-F3D3-0FC3-7B096F238CE3}"/>
          </ac:picMkLst>
        </pc:picChg>
        <pc:picChg chg="add del mod">
          <ac:chgData name="Dinesh Kumar" userId="c5f42fdfa05fe4f5" providerId="LiveId" clId="{C56CAE31-8398-4A98-B034-CCE50BA97DE6}" dt="2025-04-15T14:52:27.569" v="3990"/>
          <ac:picMkLst>
            <pc:docMk/>
            <pc:sldMk cId="3920724481" sldId="3849"/>
            <ac:picMk id="61" creationId="{01791517-4309-E2EF-288F-A8C47D9EBA67}"/>
          </ac:picMkLst>
        </pc:picChg>
        <pc:picChg chg="add del mod ord">
          <ac:chgData name="Dinesh Kumar" userId="c5f42fdfa05fe4f5" providerId="LiveId" clId="{C56CAE31-8398-4A98-B034-CCE50BA97DE6}" dt="2025-04-15T14:52:53.546" v="3991"/>
          <ac:picMkLst>
            <pc:docMk/>
            <pc:sldMk cId="3920724481" sldId="3849"/>
            <ac:picMk id="64" creationId="{3AC39F66-2B8C-8E89-BFF8-35B9BA3951DD}"/>
          </ac:picMkLst>
        </pc:picChg>
        <pc:picChg chg="add del mod">
          <ac:chgData name="Dinesh Kumar" userId="c5f42fdfa05fe4f5" providerId="LiveId" clId="{C56CAE31-8398-4A98-B034-CCE50BA97DE6}" dt="2025-04-15T16:07:45.359" v="4181"/>
          <ac:picMkLst>
            <pc:docMk/>
            <pc:sldMk cId="3920724481" sldId="3849"/>
            <ac:picMk id="65" creationId="{1A69DCCD-F39A-4B51-DF08-4678A3034E13}"/>
          </ac:picMkLst>
        </pc:picChg>
        <pc:picChg chg="add del mod ord">
          <ac:chgData name="Dinesh Kumar" userId="c5f42fdfa05fe4f5" providerId="LiveId" clId="{C56CAE31-8398-4A98-B034-CCE50BA97DE6}" dt="2025-04-15T16:08:10.852" v="4182"/>
          <ac:picMkLst>
            <pc:docMk/>
            <pc:sldMk cId="3920724481" sldId="3849"/>
            <ac:picMk id="85" creationId="{331939B5-2CB8-7F21-62EF-6E3C8D234BD5}"/>
          </ac:picMkLst>
        </pc:picChg>
        <pc:picChg chg="add del mod">
          <ac:chgData name="Dinesh Kumar" userId="c5f42fdfa05fe4f5" providerId="LiveId" clId="{C56CAE31-8398-4A98-B034-CCE50BA97DE6}" dt="2025-04-16T11:35:32.302" v="4183"/>
          <ac:picMkLst>
            <pc:docMk/>
            <pc:sldMk cId="3920724481" sldId="3849"/>
            <ac:picMk id="86" creationId="{90A3C696-BCFD-EFB8-92F8-2BBC6ACFFF47}"/>
          </ac:picMkLst>
        </pc:picChg>
      </pc:sldChg>
      <pc:sldChg chg="addSp modSp del mod">
        <pc:chgData name="Dinesh Kumar" userId="c5f42fdfa05fe4f5" providerId="LiveId" clId="{C56CAE31-8398-4A98-B034-CCE50BA97DE6}" dt="2025-04-12T07:50:52.791" v="351" actId="47"/>
        <pc:sldMkLst>
          <pc:docMk/>
          <pc:sldMk cId="1127649784" sldId="3851"/>
        </pc:sldMkLst>
      </pc:sldChg>
      <pc:sldChg chg="addSp modSp del mod">
        <pc:chgData name="Dinesh Kumar" userId="c5f42fdfa05fe4f5" providerId="LiveId" clId="{C56CAE31-8398-4A98-B034-CCE50BA97DE6}" dt="2025-04-12T09:36:59.700" v="407" actId="47"/>
        <pc:sldMkLst>
          <pc:docMk/>
          <pc:sldMk cId="3912322522" sldId="3852"/>
        </pc:sldMkLst>
      </pc:sldChg>
      <pc:sldChg chg="addSp delSp modSp del mod">
        <pc:chgData name="Dinesh Kumar" userId="c5f42fdfa05fe4f5" providerId="LiveId" clId="{C56CAE31-8398-4A98-B034-CCE50BA97DE6}" dt="2025-04-12T09:37:24.178" v="413" actId="47"/>
        <pc:sldMkLst>
          <pc:docMk/>
          <pc:sldMk cId="3706144855" sldId="3853"/>
        </pc:sldMkLst>
      </pc:sldChg>
      <pc:sldChg chg="addSp delSp modSp del mod setBg">
        <pc:chgData name="Dinesh Kumar" userId="c5f42fdfa05fe4f5" providerId="LiveId" clId="{C56CAE31-8398-4A98-B034-CCE50BA97DE6}" dt="2025-04-12T09:38:37.414" v="424" actId="47"/>
        <pc:sldMkLst>
          <pc:docMk/>
          <pc:sldMk cId="1103996314" sldId="3854"/>
        </pc:sldMkLst>
      </pc:sldChg>
      <pc:sldChg chg="addSp delSp modSp mod modTransition modAnim modNotesTx">
        <pc:chgData name="Dinesh Kumar" userId="c5f42fdfa05fe4f5" providerId="LiveId" clId="{C56CAE31-8398-4A98-B034-CCE50BA97DE6}" dt="2025-04-16T11:35:32.302" v="4183"/>
        <pc:sldMkLst>
          <pc:docMk/>
          <pc:sldMk cId="3573813891" sldId="3855"/>
        </pc:sldMkLst>
        <pc:spChg chg="add mod">
          <ac:chgData name="Dinesh Kumar" userId="c5f42fdfa05fe4f5" providerId="LiveId" clId="{C56CAE31-8398-4A98-B034-CCE50BA97DE6}" dt="2025-04-14T14:16:39.286" v="3371" actId="1076"/>
          <ac:spMkLst>
            <pc:docMk/>
            <pc:sldMk cId="3573813891" sldId="3855"/>
            <ac:spMk id="2" creationId="{F6629D51-C85E-FC8E-17CF-67A74E799EAE}"/>
          </ac:spMkLst>
        </pc:spChg>
        <pc:spChg chg="mod">
          <ac:chgData name="Dinesh Kumar" userId="c5f42fdfa05fe4f5" providerId="LiveId" clId="{C56CAE31-8398-4A98-B034-CCE50BA97DE6}" dt="2025-04-14T14:24:09.063" v="3375" actId="27636"/>
          <ac:spMkLst>
            <pc:docMk/>
            <pc:sldMk cId="3573813891" sldId="3855"/>
            <ac:spMk id="3" creationId="{FE0087A8-C8CB-83E8-11F7-8548E426D20F}"/>
          </ac:spMkLst>
        </pc:spChg>
        <pc:spChg chg="mod">
          <ac:chgData name="Dinesh Kumar" userId="c5f42fdfa05fe4f5" providerId="LiveId" clId="{C56CAE31-8398-4A98-B034-CCE50BA97DE6}" dt="2025-04-14T08:23:07.227" v="2948" actId="2711"/>
          <ac:spMkLst>
            <pc:docMk/>
            <pc:sldMk cId="3573813891" sldId="3855"/>
            <ac:spMk id="4" creationId="{7FDFB506-8280-2EB5-8B54-F829843E4490}"/>
          </ac:spMkLst>
        </pc:spChg>
        <pc:picChg chg="mod">
          <ac:chgData name="Dinesh Kumar" userId="c5f42fdfa05fe4f5" providerId="LiveId" clId="{C56CAE31-8398-4A98-B034-CCE50BA97DE6}" dt="2025-04-14T14:16:36.211" v="3369" actId="1076"/>
          <ac:picMkLst>
            <pc:docMk/>
            <pc:sldMk cId="3573813891" sldId="3855"/>
            <ac:picMk id="7" creationId="{C5DBD6A8-E5D3-6AF9-6E4C-7647011077E5}"/>
          </ac:picMkLst>
        </pc:picChg>
        <pc:picChg chg="mod">
          <ac:chgData name="Dinesh Kumar" userId="c5f42fdfa05fe4f5" providerId="LiveId" clId="{C56CAE31-8398-4A98-B034-CCE50BA97DE6}" dt="2025-04-14T14:16:37.955" v="3370" actId="1076"/>
          <ac:picMkLst>
            <pc:docMk/>
            <pc:sldMk cId="3573813891" sldId="3855"/>
            <ac:picMk id="9" creationId="{58F33795-78C4-A3EA-ECB2-52D8EEB9F6D9}"/>
          </ac:picMkLst>
        </pc:picChg>
        <pc:picChg chg="add del mod">
          <ac:chgData name="Dinesh Kumar" userId="c5f42fdfa05fe4f5" providerId="LiveId" clId="{C56CAE31-8398-4A98-B034-CCE50BA97DE6}" dt="2025-04-16T11:35:32.302" v="4183"/>
          <ac:picMkLst>
            <pc:docMk/>
            <pc:sldMk cId="3573813891" sldId="3855"/>
            <ac:picMk id="13" creationId="{C1C1338A-CEA4-363D-E901-35943D66AE31}"/>
          </ac:picMkLst>
        </pc:picChg>
      </pc:sldChg>
      <pc:sldChg chg="addSp delSp modSp del mod">
        <pc:chgData name="Dinesh Kumar" userId="c5f42fdfa05fe4f5" providerId="LiveId" clId="{C56CAE31-8398-4A98-B034-CCE50BA97DE6}" dt="2025-04-12T09:43:14.984" v="445" actId="47"/>
        <pc:sldMkLst>
          <pc:docMk/>
          <pc:sldMk cId="2741025420" sldId="3856"/>
        </pc:sldMkLst>
      </pc:sldChg>
      <pc:sldChg chg="addSp delSp modSp del mod">
        <pc:chgData name="Dinesh Kumar" userId="c5f42fdfa05fe4f5" providerId="LiveId" clId="{C56CAE31-8398-4A98-B034-CCE50BA97DE6}" dt="2025-04-12T09:43:25.619" v="447" actId="47"/>
        <pc:sldMkLst>
          <pc:docMk/>
          <pc:sldMk cId="3684745335" sldId="3857"/>
        </pc:sldMkLst>
      </pc:sldChg>
      <pc:sldChg chg="addSp delSp modSp mod modTransition modAnim modNotesTx">
        <pc:chgData name="Dinesh Kumar" userId="c5f42fdfa05fe4f5" providerId="LiveId" clId="{C56CAE31-8398-4A98-B034-CCE50BA97DE6}" dt="2025-04-16T11:35:32.302" v="4183"/>
        <pc:sldMkLst>
          <pc:docMk/>
          <pc:sldMk cId="245632516" sldId="3858"/>
        </pc:sldMkLst>
        <pc:spChg chg="add mod">
          <ac:chgData name="Dinesh Kumar" userId="c5f42fdfa05fe4f5" providerId="LiveId" clId="{C56CAE31-8398-4A98-B034-CCE50BA97DE6}" dt="2025-04-15T13:02:04.470" v="3912" actId="1076"/>
          <ac:spMkLst>
            <pc:docMk/>
            <pc:sldMk cId="245632516" sldId="3858"/>
            <ac:spMk id="2" creationId="{D7DB03D1-5811-1128-CE19-192FAD83F17B}"/>
          </ac:spMkLst>
        </pc:spChg>
        <pc:spChg chg="mod">
          <ac:chgData name="Dinesh Kumar" userId="c5f42fdfa05fe4f5" providerId="LiveId" clId="{C56CAE31-8398-4A98-B034-CCE50BA97DE6}" dt="2025-04-14T08:23:41.960" v="2955" actId="2711"/>
          <ac:spMkLst>
            <pc:docMk/>
            <pc:sldMk cId="245632516" sldId="3858"/>
            <ac:spMk id="4" creationId="{2EC62C34-8A70-9D63-E1E2-6067747C5910}"/>
          </ac:spMkLst>
        </pc:spChg>
        <pc:spChg chg="mod">
          <ac:chgData name="Dinesh Kumar" userId="c5f42fdfa05fe4f5" providerId="LiveId" clId="{C56CAE31-8398-4A98-B034-CCE50BA97DE6}" dt="2025-04-14T08:23:38.323" v="2954" actId="2711"/>
          <ac:spMkLst>
            <pc:docMk/>
            <pc:sldMk cId="245632516" sldId="3858"/>
            <ac:spMk id="12" creationId="{BD7B489A-EBA8-D67E-ECD7-B3C3BB302C53}"/>
          </ac:spMkLst>
        </pc:spChg>
        <pc:picChg chg="mod">
          <ac:chgData name="Dinesh Kumar" userId="c5f42fdfa05fe4f5" providerId="LiveId" clId="{C56CAE31-8398-4A98-B034-CCE50BA97DE6}" dt="2025-04-12T09:55:16.225" v="554" actId="1076"/>
          <ac:picMkLst>
            <pc:docMk/>
            <pc:sldMk cId="245632516" sldId="3858"/>
            <ac:picMk id="3" creationId="{EB62D1B6-B91A-A593-062C-70C67511D541}"/>
          </ac:picMkLst>
        </pc:picChg>
        <pc:picChg chg="mod">
          <ac:chgData name="Dinesh Kumar" userId="c5f42fdfa05fe4f5" providerId="LiveId" clId="{C56CAE31-8398-4A98-B034-CCE50BA97DE6}" dt="2025-04-12T09:51:16.678" v="532" actId="14861"/>
          <ac:picMkLst>
            <pc:docMk/>
            <pc:sldMk cId="245632516" sldId="3858"/>
            <ac:picMk id="7" creationId="{B0B1B033-290E-27A2-A622-C8E0B2652AE8}"/>
          </ac:picMkLst>
        </pc:picChg>
        <pc:picChg chg="add del mod">
          <ac:chgData name="Dinesh Kumar" userId="c5f42fdfa05fe4f5" providerId="LiveId" clId="{C56CAE31-8398-4A98-B034-CCE50BA97DE6}" dt="2025-04-15T15:35:10.087" v="4068"/>
          <ac:picMkLst>
            <pc:docMk/>
            <pc:sldMk cId="245632516" sldId="3858"/>
            <ac:picMk id="10" creationId="{6DC683F3-AEE3-4B7D-B5A2-CED86483C547}"/>
          </ac:picMkLst>
        </pc:picChg>
        <pc:picChg chg="add del mod">
          <ac:chgData name="Dinesh Kumar" userId="c5f42fdfa05fe4f5" providerId="LiveId" clId="{C56CAE31-8398-4A98-B034-CCE50BA97DE6}" dt="2025-04-15T15:37:24.048" v="4071"/>
          <ac:picMkLst>
            <pc:docMk/>
            <pc:sldMk cId="245632516" sldId="3858"/>
            <ac:picMk id="16" creationId="{182C5BC9-EB70-68BD-D66D-3918AC5BD410}"/>
          </ac:picMkLst>
        </pc:picChg>
        <pc:picChg chg="add del mod ord">
          <ac:chgData name="Dinesh Kumar" userId="c5f42fdfa05fe4f5" providerId="LiveId" clId="{C56CAE31-8398-4A98-B034-CCE50BA97DE6}" dt="2025-04-15T15:37:53.478" v="4072"/>
          <ac:picMkLst>
            <pc:docMk/>
            <pc:sldMk cId="245632516" sldId="3858"/>
            <ac:picMk id="19" creationId="{61F594D9-74CA-A401-F199-E0811C2D079D}"/>
          </ac:picMkLst>
        </pc:picChg>
        <pc:picChg chg="add del mod">
          <ac:chgData name="Dinesh Kumar" userId="c5f42fdfa05fe4f5" providerId="LiveId" clId="{C56CAE31-8398-4A98-B034-CCE50BA97DE6}" dt="2025-04-16T11:35:32.302" v="4183"/>
          <ac:picMkLst>
            <pc:docMk/>
            <pc:sldMk cId="245632516" sldId="3858"/>
            <ac:picMk id="20" creationId="{D01F7FB0-BF99-BDCC-FC58-96D829DE1A80}"/>
          </ac:picMkLst>
        </pc:picChg>
      </pc:sldChg>
      <pc:sldChg chg="addSp delSp modSp mod modTransition modAnim modNotesTx">
        <pc:chgData name="Dinesh Kumar" userId="c5f42fdfa05fe4f5" providerId="LiveId" clId="{C56CAE31-8398-4A98-B034-CCE50BA97DE6}" dt="2025-04-16T11:35:32.302" v="4183"/>
        <pc:sldMkLst>
          <pc:docMk/>
          <pc:sldMk cId="3718625290" sldId="3859"/>
        </pc:sldMkLst>
        <pc:spChg chg="mod">
          <ac:chgData name="Dinesh Kumar" userId="c5f42fdfa05fe4f5" providerId="LiveId" clId="{C56CAE31-8398-4A98-B034-CCE50BA97DE6}" dt="2025-04-14T08:23:50.953" v="2957" actId="2711"/>
          <ac:spMkLst>
            <pc:docMk/>
            <pc:sldMk cId="3718625290" sldId="3859"/>
            <ac:spMk id="4" creationId="{D0BB9591-4A28-721D-D05F-E17894E9E794}"/>
          </ac:spMkLst>
        </pc:spChg>
        <pc:spChg chg="mod">
          <ac:chgData name="Dinesh Kumar" userId="c5f42fdfa05fe4f5" providerId="LiveId" clId="{C56CAE31-8398-4A98-B034-CCE50BA97DE6}" dt="2025-04-15T13:02:11.221" v="3913" actId="1076"/>
          <ac:spMkLst>
            <pc:docMk/>
            <pc:sldMk cId="3718625290" sldId="3859"/>
            <ac:spMk id="12" creationId="{C75F3B75-6C3B-AEFE-7658-B2B880567B45}"/>
          </ac:spMkLst>
        </pc:spChg>
        <pc:picChg chg="mod">
          <ac:chgData name="Dinesh Kumar" userId="c5f42fdfa05fe4f5" providerId="LiveId" clId="{C56CAE31-8398-4A98-B034-CCE50BA97DE6}" dt="2025-04-15T13:02:12.577" v="3914" actId="1076"/>
          <ac:picMkLst>
            <pc:docMk/>
            <pc:sldMk cId="3718625290" sldId="3859"/>
            <ac:picMk id="5" creationId="{9EA9A070-C14D-C59E-D0C1-9CB9FD024816}"/>
          </ac:picMkLst>
        </pc:picChg>
        <pc:picChg chg="add del mod">
          <ac:chgData name="Dinesh Kumar" userId="c5f42fdfa05fe4f5" providerId="LiveId" clId="{C56CAE31-8398-4A98-B034-CCE50BA97DE6}" dt="2025-04-15T15:39:41.637" v="4075"/>
          <ac:picMkLst>
            <pc:docMk/>
            <pc:sldMk cId="3718625290" sldId="3859"/>
            <ac:picMk id="10" creationId="{6C7C8042-D05A-0D8D-448E-A72D5B95C976}"/>
          </ac:picMkLst>
        </pc:picChg>
        <pc:picChg chg="add del mod ord">
          <ac:chgData name="Dinesh Kumar" userId="c5f42fdfa05fe4f5" providerId="LiveId" clId="{C56CAE31-8398-4A98-B034-CCE50BA97DE6}" dt="2025-04-15T15:40:05.893" v="4076"/>
          <ac:picMkLst>
            <pc:docMk/>
            <pc:sldMk cId="3718625290" sldId="3859"/>
            <ac:picMk id="15" creationId="{A2666145-2963-EFF1-B600-7DE775B14139}"/>
          </ac:picMkLst>
        </pc:picChg>
        <pc:picChg chg="add del mod">
          <ac:chgData name="Dinesh Kumar" userId="c5f42fdfa05fe4f5" providerId="LiveId" clId="{C56CAE31-8398-4A98-B034-CCE50BA97DE6}" dt="2025-04-16T11:35:32.302" v="4183"/>
          <ac:picMkLst>
            <pc:docMk/>
            <pc:sldMk cId="3718625290" sldId="3859"/>
            <ac:picMk id="16" creationId="{52682B12-715E-DEC1-23B5-FF783F8EDE5F}"/>
          </ac:picMkLst>
        </pc:picChg>
      </pc:sldChg>
      <pc:sldChg chg="addSp delSp modSp mod modTransition modAnim modNotesTx">
        <pc:chgData name="Dinesh Kumar" userId="c5f42fdfa05fe4f5" providerId="LiveId" clId="{C56CAE31-8398-4A98-B034-CCE50BA97DE6}" dt="2025-04-16T11:35:32.302" v="4183"/>
        <pc:sldMkLst>
          <pc:docMk/>
          <pc:sldMk cId="3006585379" sldId="3860"/>
        </pc:sldMkLst>
        <pc:picChg chg="add del mod">
          <ac:chgData name="Dinesh Kumar" userId="c5f42fdfa05fe4f5" providerId="LiveId" clId="{C56CAE31-8398-4A98-B034-CCE50BA97DE6}" dt="2025-04-15T15:42:48.863" v="4079"/>
          <ac:picMkLst>
            <pc:docMk/>
            <pc:sldMk cId="3006585379" sldId="3860"/>
            <ac:picMk id="7" creationId="{E85CB0B6-D5AB-2167-C211-790C4EF8DB92}"/>
          </ac:picMkLst>
        </pc:picChg>
        <pc:picChg chg="mod">
          <ac:chgData name="Dinesh Kumar" userId="c5f42fdfa05fe4f5" providerId="LiveId" clId="{C56CAE31-8398-4A98-B034-CCE50BA97DE6}" dt="2025-04-13T12:57:18.483" v="2382" actId="1076"/>
          <ac:picMkLst>
            <pc:docMk/>
            <pc:sldMk cId="3006585379" sldId="3860"/>
            <ac:picMk id="8" creationId="{BA3543E6-89F1-6A34-3A3C-9210C10CD28E}"/>
          </ac:picMkLst>
        </pc:picChg>
        <pc:picChg chg="mod">
          <ac:chgData name="Dinesh Kumar" userId="c5f42fdfa05fe4f5" providerId="LiveId" clId="{C56CAE31-8398-4A98-B034-CCE50BA97DE6}" dt="2025-04-13T12:57:21.494" v="2384" actId="14100"/>
          <ac:picMkLst>
            <pc:docMk/>
            <pc:sldMk cId="3006585379" sldId="3860"/>
            <ac:picMk id="10" creationId="{BD2A56CC-599D-8B73-E004-F2C024A33A11}"/>
          </ac:picMkLst>
        </pc:picChg>
        <pc:picChg chg="mod">
          <ac:chgData name="Dinesh Kumar" userId="c5f42fdfa05fe4f5" providerId="LiveId" clId="{C56CAE31-8398-4A98-B034-CCE50BA97DE6}" dt="2025-04-13T12:57:14.710" v="2380" actId="1076"/>
          <ac:picMkLst>
            <pc:docMk/>
            <pc:sldMk cId="3006585379" sldId="3860"/>
            <ac:picMk id="13" creationId="{92B33004-88B9-00CE-497C-8F6EB357C71E}"/>
          </ac:picMkLst>
        </pc:picChg>
        <pc:picChg chg="add del mod ord">
          <ac:chgData name="Dinesh Kumar" userId="c5f42fdfa05fe4f5" providerId="LiveId" clId="{C56CAE31-8398-4A98-B034-CCE50BA97DE6}" dt="2025-04-15T15:42:56.833" v="4080"/>
          <ac:picMkLst>
            <pc:docMk/>
            <pc:sldMk cId="3006585379" sldId="3860"/>
            <ac:picMk id="14" creationId="{C42D6D08-258D-3365-71B8-805EDA1D6358}"/>
          </ac:picMkLst>
        </pc:picChg>
        <pc:picChg chg="add del mod">
          <ac:chgData name="Dinesh Kumar" userId="c5f42fdfa05fe4f5" providerId="LiveId" clId="{C56CAE31-8398-4A98-B034-CCE50BA97DE6}" dt="2025-04-15T15:42:58.593" v="4082"/>
          <ac:picMkLst>
            <pc:docMk/>
            <pc:sldMk cId="3006585379" sldId="3860"/>
            <ac:picMk id="15" creationId="{3A19E018-7BC7-E21C-B58D-6B915D907F53}"/>
          </ac:picMkLst>
        </pc:picChg>
        <pc:picChg chg="add del mod ord">
          <ac:chgData name="Dinesh Kumar" userId="c5f42fdfa05fe4f5" providerId="LiveId" clId="{C56CAE31-8398-4A98-B034-CCE50BA97DE6}" dt="2025-04-15T15:43:04.003" v="4083"/>
          <ac:picMkLst>
            <pc:docMk/>
            <pc:sldMk cId="3006585379" sldId="3860"/>
            <ac:picMk id="18" creationId="{BA478F9A-C6D4-A8E2-E697-99563944253F}"/>
          </ac:picMkLst>
        </pc:picChg>
        <pc:picChg chg="add del mod">
          <ac:chgData name="Dinesh Kumar" userId="c5f42fdfa05fe4f5" providerId="LiveId" clId="{C56CAE31-8398-4A98-B034-CCE50BA97DE6}" dt="2025-04-15T15:43:10.976" v="4085"/>
          <ac:picMkLst>
            <pc:docMk/>
            <pc:sldMk cId="3006585379" sldId="3860"/>
            <ac:picMk id="19" creationId="{A0FD2781-6AC5-EDF4-A240-2974CAC74BAC}"/>
          </ac:picMkLst>
        </pc:picChg>
        <pc:picChg chg="add del mod ord">
          <ac:chgData name="Dinesh Kumar" userId="c5f42fdfa05fe4f5" providerId="LiveId" clId="{C56CAE31-8398-4A98-B034-CCE50BA97DE6}" dt="2025-04-15T15:43:42.333" v="4086"/>
          <ac:picMkLst>
            <pc:docMk/>
            <pc:sldMk cId="3006585379" sldId="3860"/>
            <ac:picMk id="22" creationId="{D4FAE513-AE9D-2F0B-F867-E6D88CEC9D23}"/>
          </ac:picMkLst>
        </pc:picChg>
        <pc:picChg chg="add del mod">
          <ac:chgData name="Dinesh Kumar" userId="c5f42fdfa05fe4f5" providerId="LiveId" clId="{C56CAE31-8398-4A98-B034-CCE50BA97DE6}" dt="2025-04-15T15:43:44.632" v="4088"/>
          <ac:picMkLst>
            <pc:docMk/>
            <pc:sldMk cId="3006585379" sldId="3860"/>
            <ac:picMk id="23" creationId="{36FE99AA-4C53-BA43-9304-FB2627FFA5E6}"/>
          </ac:picMkLst>
        </pc:picChg>
        <pc:picChg chg="add del mod ord">
          <ac:chgData name="Dinesh Kumar" userId="c5f42fdfa05fe4f5" providerId="LiveId" clId="{C56CAE31-8398-4A98-B034-CCE50BA97DE6}" dt="2025-04-15T15:44:47.656" v="4089"/>
          <ac:picMkLst>
            <pc:docMk/>
            <pc:sldMk cId="3006585379" sldId="3860"/>
            <ac:picMk id="26" creationId="{28B5E6DA-CAB0-3F38-609F-1D71E7DB71FE}"/>
          </ac:picMkLst>
        </pc:picChg>
        <pc:picChg chg="add del mod">
          <ac:chgData name="Dinesh Kumar" userId="c5f42fdfa05fe4f5" providerId="LiveId" clId="{C56CAE31-8398-4A98-B034-CCE50BA97DE6}" dt="2025-04-16T11:35:32.302" v="4183"/>
          <ac:picMkLst>
            <pc:docMk/>
            <pc:sldMk cId="3006585379" sldId="3860"/>
            <ac:picMk id="27" creationId="{0802A117-D798-261D-256E-1708B7A57EBC}"/>
          </ac:picMkLst>
        </pc:picChg>
      </pc:sldChg>
      <pc:sldChg chg="addSp delSp modSp add mod modTransition setBg modAnim modNotesTx">
        <pc:chgData name="Dinesh Kumar" userId="c5f42fdfa05fe4f5" providerId="LiveId" clId="{C56CAE31-8398-4A98-B034-CCE50BA97DE6}" dt="2025-04-16T11:35:32.302" v="4183"/>
        <pc:sldMkLst>
          <pc:docMk/>
          <pc:sldMk cId="3827782765" sldId="3861"/>
        </pc:sldMkLst>
        <pc:spChg chg="add mod">
          <ac:chgData name="Dinesh Kumar" userId="c5f42fdfa05fe4f5" providerId="LiveId" clId="{C56CAE31-8398-4A98-B034-CCE50BA97DE6}" dt="2025-04-14T08:21:08.741" v="2926" actId="2711"/>
          <ac:spMkLst>
            <pc:docMk/>
            <pc:sldMk cId="3827782765" sldId="3861"/>
            <ac:spMk id="13" creationId="{BD4CD38E-E93D-AD7F-7939-2EF7C7606006}"/>
          </ac:spMkLst>
        </pc:spChg>
        <pc:spChg chg="add mod">
          <ac:chgData name="Dinesh Kumar" userId="c5f42fdfa05fe4f5" providerId="LiveId" clId="{C56CAE31-8398-4A98-B034-CCE50BA97DE6}" dt="2025-04-14T08:20:48.296" v="2923" actId="2711"/>
          <ac:spMkLst>
            <pc:docMk/>
            <pc:sldMk cId="3827782765" sldId="3861"/>
            <ac:spMk id="15" creationId="{E0BB29C2-AB33-BCEF-3CD1-6B8B51A2FA9C}"/>
          </ac:spMkLst>
        </pc:spChg>
        <pc:spChg chg="add mod">
          <ac:chgData name="Dinesh Kumar" userId="c5f42fdfa05fe4f5" providerId="LiveId" clId="{C56CAE31-8398-4A98-B034-CCE50BA97DE6}" dt="2025-04-12T07:49:56.388" v="340" actId="1076"/>
          <ac:spMkLst>
            <pc:docMk/>
            <pc:sldMk cId="3827782765" sldId="3861"/>
            <ac:spMk id="17" creationId="{40208C18-C41C-E0FE-8114-270BDEA48220}"/>
          </ac:spMkLst>
        </pc:spChg>
        <pc:picChg chg="add del mod">
          <ac:chgData name="Dinesh Kumar" userId="c5f42fdfa05fe4f5" providerId="LiveId" clId="{C56CAE31-8398-4A98-B034-CCE50BA97DE6}" dt="2025-04-16T11:35:32.302" v="4183"/>
          <ac:picMkLst>
            <pc:docMk/>
            <pc:sldMk cId="3827782765" sldId="3861"/>
            <ac:picMk id="5" creationId="{9767D87A-B48F-6686-D185-DB98C277D559}"/>
          </ac:picMkLst>
        </pc:picChg>
        <pc:picChg chg="add mod">
          <ac:chgData name="Dinesh Kumar" userId="c5f42fdfa05fe4f5" providerId="LiveId" clId="{C56CAE31-8398-4A98-B034-CCE50BA97DE6}" dt="2025-04-12T09:35:08.078" v="381" actId="1076"/>
          <ac:picMkLst>
            <pc:docMk/>
            <pc:sldMk cId="3827782765" sldId="3861"/>
            <ac:picMk id="14" creationId="{9E542C2F-9D67-E293-BDE9-0C7E1FE25A10}"/>
          </ac:picMkLst>
        </pc:picChg>
        <pc:picChg chg="add mod">
          <ac:chgData name="Dinesh Kumar" userId="c5f42fdfa05fe4f5" providerId="LiveId" clId="{C56CAE31-8398-4A98-B034-CCE50BA97DE6}" dt="2025-04-14T09:24:01.265" v="3283" actId="207"/>
          <ac:picMkLst>
            <pc:docMk/>
            <pc:sldMk cId="3827782765" sldId="3861"/>
            <ac:picMk id="16" creationId="{9FA07853-36BA-A303-73B9-BC6AFADDCE1B}"/>
          </ac:picMkLst>
        </pc:picChg>
      </pc:sldChg>
      <pc:sldChg chg="addSp delSp modSp add mod modTransition modAnim modNotesTx">
        <pc:chgData name="Dinesh Kumar" userId="c5f42fdfa05fe4f5" providerId="LiveId" clId="{C56CAE31-8398-4A98-B034-CCE50BA97DE6}" dt="2025-04-16T11:35:32.302" v="4183"/>
        <pc:sldMkLst>
          <pc:docMk/>
          <pc:sldMk cId="1159249177" sldId="3862"/>
        </pc:sldMkLst>
        <pc:spChg chg="add mod">
          <ac:chgData name="Dinesh Kumar" userId="c5f42fdfa05fe4f5" providerId="LiveId" clId="{C56CAE31-8398-4A98-B034-CCE50BA97DE6}" dt="2025-04-14T08:21:22.737" v="2929" actId="113"/>
          <ac:spMkLst>
            <pc:docMk/>
            <pc:sldMk cId="1159249177" sldId="3862"/>
            <ac:spMk id="4" creationId="{BD4640D4-2C7F-4060-E881-F5C82B299CA1}"/>
          </ac:spMkLst>
        </pc:spChg>
        <pc:spChg chg="add mod">
          <ac:chgData name="Dinesh Kumar" userId="c5f42fdfa05fe4f5" providerId="LiveId" clId="{C56CAE31-8398-4A98-B034-CCE50BA97DE6}" dt="2025-04-14T08:20:56.405" v="2924" actId="2711"/>
          <ac:spMkLst>
            <pc:docMk/>
            <pc:sldMk cId="1159249177" sldId="3862"/>
            <ac:spMk id="5" creationId="{885B0AEB-C142-2813-D5C5-19241CAAF7E3}"/>
          </ac:spMkLst>
        </pc:spChg>
        <pc:picChg chg="add mod">
          <ac:chgData name="Dinesh Kumar" userId="c5f42fdfa05fe4f5" providerId="LiveId" clId="{C56CAE31-8398-4A98-B034-CCE50BA97DE6}" dt="2025-04-14T12:43:54.604" v="3306" actId="1076"/>
          <ac:picMkLst>
            <pc:docMk/>
            <pc:sldMk cId="1159249177" sldId="3862"/>
            <ac:picMk id="6" creationId="{F6BEF6C2-47BA-7022-D351-41DF54F8C7DE}"/>
          </ac:picMkLst>
        </pc:picChg>
        <pc:picChg chg="add mod">
          <ac:chgData name="Dinesh Kumar" userId="c5f42fdfa05fe4f5" providerId="LiveId" clId="{C56CAE31-8398-4A98-B034-CCE50BA97DE6}" dt="2025-04-14T09:20:28.325" v="3019" actId="14100"/>
          <ac:picMkLst>
            <pc:docMk/>
            <pc:sldMk cId="1159249177" sldId="3862"/>
            <ac:picMk id="7" creationId="{5BE7786C-F0F2-7EC5-17CD-4A0FFB184CEA}"/>
          </ac:picMkLst>
        </pc:picChg>
        <pc:picChg chg="add del mod">
          <ac:chgData name="Dinesh Kumar" userId="c5f42fdfa05fe4f5" providerId="LiveId" clId="{C56CAE31-8398-4A98-B034-CCE50BA97DE6}" dt="2025-04-16T11:35:32.302" v="4183"/>
          <ac:picMkLst>
            <pc:docMk/>
            <pc:sldMk cId="1159249177" sldId="3862"/>
            <ac:picMk id="9" creationId="{F1F85729-9BEF-5159-B649-BACD5B0A98EA}"/>
          </ac:picMkLst>
        </pc:picChg>
      </pc:sldChg>
      <pc:sldChg chg="addSp delSp modSp add mod modTransition modAnim modNotesTx">
        <pc:chgData name="Dinesh Kumar" userId="c5f42fdfa05fe4f5" providerId="LiveId" clId="{C56CAE31-8398-4A98-B034-CCE50BA97DE6}" dt="2025-04-16T11:35:32.302" v="4183"/>
        <pc:sldMkLst>
          <pc:docMk/>
          <pc:sldMk cId="1829846700" sldId="3863"/>
        </pc:sldMkLst>
        <pc:spChg chg="add mod">
          <ac:chgData name="Dinesh Kumar" userId="c5f42fdfa05fe4f5" providerId="LiveId" clId="{C56CAE31-8398-4A98-B034-CCE50BA97DE6}" dt="2025-04-14T08:21:35.560" v="2933" actId="27636"/>
          <ac:spMkLst>
            <pc:docMk/>
            <pc:sldMk cId="1829846700" sldId="3863"/>
            <ac:spMk id="8" creationId="{2AADD47B-5526-1E74-DDF0-E0398DB22441}"/>
          </ac:spMkLst>
        </pc:spChg>
        <pc:spChg chg="add mod">
          <ac:chgData name="Dinesh Kumar" userId="c5f42fdfa05fe4f5" providerId="LiveId" clId="{C56CAE31-8398-4A98-B034-CCE50BA97DE6}" dt="2025-04-14T08:21:31.599" v="2931" actId="2711"/>
          <ac:spMkLst>
            <pc:docMk/>
            <pc:sldMk cId="1829846700" sldId="3863"/>
            <ac:spMk id="10" creationId="{EBC4F1AF-6A5D-ED26-589D-F9DF8E56CB02}"/>
          </ac:spMkLst>
        </pc:spChg>
        <pc:spChg chg="add mod">
          <ac:chgData name="Dinesh Kumar" userId="c5f42fdfa05fe4f5" providerId="LiveId" clId="{C56CAE31-8398-4A98-B034-CCE50BA97DE6}" dt="2025-04-12T09:36:54.794" v="406"/>
          <ac:spMkLst>
            <pc:docMk/>
            <pc:sldMk cId="1829846700" sldId="3863"/>
            <ac:spMk id="12" creationId="{7E867CC3-209E-550E-C5D7-CAFCA7CD1DF8}"/>
          </ac:spMkLst>
        </pc:spChg>
        <pc:picChg chg="add del mod">
          <ac:chgData name="Dinesh Kumar" userId="c5f42fdfa05fe4f5" providerId="LiveId" clId="{C56CAE31-8398-4A98-B034-CCE50BA97DE6}" dt="2025-04-16T11:35:32.302" v="4183"/>
          <ac:picMkLst>
            <pc:docMk/>
            <pc:sldMk cId="1829846700" sldId="3863"/>
            <ac:picMk id="5" creationId="{E7CB3D3F-D11D-BE54-A861-CD656B0C754D}"/>
          </ac:picMkLst>
        </pc:picChg>
        <pc:picChg chg="add mod">
          <ac:chgData name="Dinesh Kumar" userId="c5f42fdfa05fe4f5" providerId="LiveId" clId="{C56CAE31-8398-4A98-B034-CCE50BA97DE6}" dt="2025-04-12T09:36:54.794" v="406"/>
          <ac:picMkLst>
            <pc:docMk/>
            <pc:sldMk cId="1829846700" sldId="3863"/>
            <ac:picMk id="9" creationId="{2BD9DC45-8329-6A63-DD9E-BB122EDB9B3B}"/>
          </ac:picMkLst>
        </pc:picChg>
        <pc:picChg chg="add mod">
          <ac:chgData name="Dinesh Kumar" userId="c5f42fdfa05fe4f5" providerId="LiveId" clId="{C56CAE31-8398-4A98-B034-CCE50BA97DE6}" dt="2025-04-12T09:36:54.794" v="406"/>
          <ac:picMkLst>
            <pc:docMk/>
            <pc:sldMk cId="1829846700" sldId="3863"/>
            <ac:picMk id="11" creationId="{EA100A26-DB05-F04B-610F-A639C927702B}"/>
          </ac:picMkLst>
        </pc:picChg>
      </pc:sldChg>
      <pc:sldChg chg="addSp delSp modSp add mod modTransition modAnim modNotesTx">
        <pc:chgData name="Dinesh Kumar" userId="c5f42fdfa05fe4f5" providerId="LiveId" clId="{C56CAE31-8398-4A98-B034-CCE50BA97DE6}" dt="2025-04-16T11:35:32.302" v="4183"/>
        <pc:sldMkLst>
          <pc:docMk/>
          <pc:sldMk cId="2739732654" sldId="3864"/>
        </pc:sldMkLst>
        <pc:spChg chg="add mod">
          <ac:chgData name="Dinesh Kumar" userId="c5f42fdfa05fe4f5" providerId="LiveId" clId="{C56CAE31-8398-4A98-B034-CCE50BA97DE6}" dt="2025-04-14T08:22:25.216" v="2937" actId="1076"/>
          <ac:spMkLst>
            <pc:docMk/>
            <pc:sldMk cId="2739732654" sldId="3864"/>
            <ac:spMk id="4" creationId="{E6E903DC-2108-8F24-67D4-253B04CAC651}"/>
          </ac:spMkLst>
        </pc:spChg>
        <pc:spChg chg="add mod">
          <ac:chgData name="Dinesh Kumar" userId="c5f42fdfa05fe4f5" providerId="LiveId" clId="{C56CAE31-8398-4A98-B034-CCE50BA97DE6}" dt="2025-04-14T08:22:27.648" v="2938" actId="1076"/>
          <ac:spMkLst>
            <pc:docMk/>
            <pc:sldMk cId="2739732654" sldId="3864"/>
            <ac:spMk id="5" creationId="{E681AA70-BA4C-289C-0E20-E0546B046DE5}"/>
          </ac:spMkLst>
        </pc:spChg>
        <pc:spChg chg="add mod">
          <ac:chgData name="Dinesh Kumar" userId="c5f42fdfa05fe4f5" providerId="LiveId" clId="{C56CAE31-8398-4A98-B034-CCE50BA97DE6}" dt="2025-04-14T08:22:34.692" v="2940" actId="1076"/>
          <ac:spMkLst>
            <pc:docMk/>
            <pc:sldMk cId="2739732654" sldId="3864"/>
            <ac:spMk id="13" creationId="{4F28F246-DA26-E36C-B348-87B3B7C0F497}"/>
          </ac:spMkLst>
        </pc:spChg>
        <pc:picChg chg="add mod">
          <ac:chgData name="Dinesh Kumar" userId="c5f42fdfa05fe4f5" providerId="LiveId" clId="{C56CAE31-8398-4A98-B034-CCE50BA97DE6}" dt="2025-04-14T08:22:30.061" v="2939" actId="1076"/>
          <ac:picMkLst>
            <pc:docMk/>
            <pc:sldMk cId="2739732654" sldId="3864"/>
            <ac:picMk id="6" creationId="{84B9B708-9842-B9A4-6B0E-29F1889279BE}"/>
          </ac:picMkLst>
        </pc:picChg>
        <pc:picChg chg="add mod">
          <ac:chgData name="Dinesh Kumar" userId="c5f42fdfa05fe4f5" providerId="LiveId" clId="{C56CAE31-8398-4A98-B034-CCE50BA97DE6}" dt="2025-04-12T09:37:18.600" v="411"/>
          <ac:picMkLst>
            <pc:docMk/>
            <pc:sldMk cId="2739732654" sldId="3864"/>
            <ac:picMk id="7" creationId="{80BF448F-62E6-0957-9A38-316DE8452690}"/>
          </ac:picMkLst>
        </pc:picChg>
        <pc:picChg chg="add del mod">
          <ac:chgData name="Dinesh Kumar" userId="c5f42fdfa05fe4f5" providerId="LiveId" clId="{C56CAE31-8398-4A98-B034-CCE50BA97DE6}" dt="2025-04-16T11:35:32.302" v="4183"/>
          <ac:picMkLst>
            <pc:docMk/>
            <pc:sldMk cId="2739732654" sldId="3864"/>
            <ac:picMk id="9" creationId="{29A33C01-B1D4-EA26-0619-293E17510593}"/>
          </ac:picMkLst>
        </pc:picChg>
      </pc:sldChg>
      <pc:sldChg chg="addSp delSp modSp add mod modTransition modAnim modNotesTx">
        <pc:chgData name="Dinesh Kumar" userId="c5f42fdfa05fe4f5" providerId="LiveId" clId="{C56CAE31-8398-4A98-B034-CCE50BA97DE6}" dt="2025-04-16T11:35:32.302" v="4183"/>
        <pc:sldMkLst>
          <pc:docMk/>
          <pc:sldMk cId="4217130946" sldId="3865"/>
        </pc:sldMkLst>
        <pc:spChg chg="add mod">
          <ac:chgData name="Dinesh Kumar" userId="c5f42fdfa05fe4f5" providerId="LiveId" clId="{C56CAE31-8398-4A98-B034-CCE50BA97DE6}" dt="2025-04-14T08:22:48.578" v="2945" actId="1076"/>
          <ac:spMkLst>
            <pc:docMk/>
            <pc:sldMk cId="4217130946" sldId="3865"/>
            <ac:spMk id="2" creationId="{7061C0F7-00F8-3757-4006-C56E16954F24}"/>
          </ac:spMkLst>
        </pc:spChg>
        <pc:spChg chg="add mod">
          <ac:chgData name="Dinesh Kumar" userId="c5f42fdfa05fe4f5" providerId="LiveId" clId="{C56CAE31-8398-4A98-B034-CCE50BA97DE6}" dt="2025-04-14T14:29:07.334" v="3379" actId="20577"/>
          <ac:spMkLst>
            <pc:docMk/>
            <pc:sldMk cId="4217130946" sldId="3865"/>
            <ac:spMk id="15" creationId="{EB6F224B-750F-291B-0C82-D9A07E104BA3}"/>
          </ac:spMkLst>
        </pc:spChg>
        <pc:spChg chg="add mod">
          <ac:chgData name="Dinesh Kumar" userId="c5f42fdfa05fe4f5" providerId="LiveId" clId="{C56CAE31-8398-4A98-B034-CCE50BA97DE6}" dt="2025-04-15T13:00:45.675" v="3905" actId="1076"/>
          <ac:spMkLst>
            <pc:docMk/>
            <pc:sldMk cId="4217130946" sldId="3865"/>
            <ac:spMk id="16" creationId="{44DEE529-A335-8D17-BD12-011821BD63F9}"/>
          </ac:spMkLst>
        </pc:spChg>
        <pc:picChg chg="add mod">
          <ac:chgData name="Dinesh Kumar" userId="c5f42fdfa05fe4f5" providerId="LiveId" clId="{C56CAE31-8398-4A98-B034-CCE50BA97DE6}" dt="2025-04-12T09:42:12.487" v="433" actId="1076"/>
          <ac:picMkLst>
            <pc:docMk/>
            <pc:sldMk cId="4217130946" sldId="3865"/>
            <ac:picMk id="3" creationId="{029C04BF-EF72-1BA3-FE46-E75CFB4FEC2D}"/>
          </ac:picMkLst>
        </pc:picChg>
        <pc:picChg chg="add mod">
          <ac:chgData name="Dinesh Kumar" userId="c5f42fdfa05fe4f5" providerId="LiveId" clId="{C56CAE31-8398-4A98-B034-CCE50BA97DE6}" dt="2025-04-12T09:38:12.479" v="420" actId="1076"/>
          <ac:picMkLst>
            <pc:docMk/>
            <pc:sldMk cId="4217130946" sldId="3865"/>
            <ac:picMk id="8" creationId="{1950AD7A-5C27-C9E4-C28F-2006D5D7BA18}"/>
          </ac:picMkLst>
        </pc:picChg>
        <pc:picChg chg="add del mod">
          <ac:chgData name="Dinesh Kumar" userId="c5f42fdfa05fe4f5" providerId="LiveId" clId="{C56CAE31-8398-4A98-B034-CCE50BA97DE6}" dt="2025-04-15T15:16:17.377" v="4024"/>
          <ac:picMkLst>
            <pc:docMk/>
            <pc:sldMk cId="4217130946" sldId="3865"/>
            <ac:picMk id="9" creationId="{7B463E14-755B-DA5A-2FAD-274060486369}"/>
          </ac:picMkLst>
        </pc:picChg>
        <pc:picChg chg="add mod">
          <ac:chgData name="Dinesh Kumar" userId="c5f42fdfa05fe4f5" providerId="LiveId" clId="{C56CAE31-8398-4A98-B034-CCE50BA97DE6}" dt="2025-04-14T14:39:48.486" v="3456" actId="1076"/>
          <ac:picMkLst>
            <pc:docMk/>
            <pc:sldMk cId="4217130946" sldId="3865"/>
            <ac:picMk id="12" creationId="{E341823A-99D7-366B-770A-A20EFF22F76E}"/>
          </ac:picMkLst>
        </pc:picChg>
        <pc:picChg chg="add del mod ord">
          <ac:chgData name="Dinesh Kumar" userId="c5f42fdfa05fe4f5" providerId="LiveId" clId="{C56CAE31-8398-4A98-B034-CCE50BA97DE6}" dt="2025-04-15T15:16:55.147" v="4025"/>
          <ac:picMkLst>
            <pc:docMk/>
            <pc:sldMk cId="4217130946" sldId="3865"/>
            <ac:picMk id="13" creationId="{D86850C6-CC10-82BB-621C-BA9516184421}"/>
          </ac:picMkLst>
        </pc:picChg>
        <pc:picChg chg="add del mod">
          <ac:chgData name="Dinesh Kumar" userId="c5f42fdfa05fe4f5" providerId="LiveId" clId="{C56CAE31-8398-4A98-B034-CCE50BA97DE6}" dt="2025-04-15T15:20:05.948" v="4027"/>
          <ac:picMkLst>
            <pc:docMk/>
            <pc:sldMk cId="4217130946" sldId="3865"/>
            <ac:picMk id="14" creationId="{BDF5A4F6-DE4B-6A36-4703-CF4A1AF96282}"/>
          </ac:picMkLst>
        </pc:picChg>
        <pc:picChg chg="add del mod ord">
          <ac:chgData name="Dinesh Kumar" userId="c5f42fdfa05fe4f5" providerId="LiveId" clId="{C56CAE31-8398-4A98-B034-CCE50BA97DE6}" dt="2025-04-15T15:20:34.343" v="4028"/>
          <ac:picMkLst>
            <pc:docMk/>
            <pc:sldMk cId="4217130946" sldId="3865"/>
            <ac:picMk id="22" creationId="{F45BEAE0-3EE3-1077-ED88-717C3D389703}"/>
          </ac:picMkLst>
        </pc:picChg>
        <pc:picChg chg="add del mod">
          <ac:chgData name="Dinesh Kumar" userId="c5f42fdfa05fe4f5" providerId="LiveId" clId="{C56CAE31-8398-4A98-B034-CCE50BA97DE6}" dt="2025-04-15T15:20:49.030" v="4030"/>
          <ac:picMkLst>
            <pc:docMk/>
            <pc:sldMk cId="4217130946" sldId="3865"/>
            <ac:picMk id="23" creationId="{95F6DE5F-1131-210B-7B3A-44D9F6AA2A5A}"/>
          </ac:picMkLst>
        </pc:picChg>
        <pc:picChg chg="add del mod ord">
          <ac:chgData name="Dinesh Kumar" userId="c5f42fdfa05fe4f5" providerId="LiveId" clId="{C56CAE31-8398-4A98-B034-CCE50BA97DE6}" dt="2025-04-15T15:21:05.701" v="4031"/>
          <ac:picMkLst>
            <pc:docMk/>
            <pc:sldMk cId="4217130946" sldId="3865"/>
            <ac:picMk id="27" creationId="{F732F562-033A-82CF-9284-0139AA56F4F4}"/>
          </ac:picMkLst>
        </pc:picChg>
        <pc:picChg chg="add del mod">
          <ac:chgData name="Dinesh Kumar" userId="c5f42fdfa05fe4f5" providerId="LiveId" clId="{C56CAE31-8398-4A98-B034-CCE50BA97DE6}" dt="2025-04-15T15:21:08.334" v="4033"/>
          <ac:picMkLst>
            <pc:docMk/>
            <pc:sldMk cId="4217130946" sldId="3865"/>
            <ac:picMk id="28" creationId="{C61C1386-7DE8-0306-F270-14585111806B}"/>
          </ac:picMkLst>
        </pc:picChg>
        <pc:picChg chg="add mod">
          <ac:chgData name="Dinesh Kumar" userId="c5f42fdfa05fe4f5" providerId="LiveId" clId="{C56CAE31-8398-4A98-B034-CCE50BA97DE6}" dt="2025-04-14T14:39:56.287" v="3457" actId="1076"/>
          <ac:picMkLst>
            <pc:docMk/>
            <pc:sldMk cId="4217130946" sldId="3865"/>
            <ac:picMk id="29" creationId="{C837CE62-AB16-75CA-8592-53F1FCEDF1F0}"/>
          </ac:picMkLst>
        </pc:picChg>
        <pc:picChg chg="add del mod ord">
          <ac:chgData name="Dinesh Kumar" userId="c5f42fdfa05fe4f5" providerId="LiveId" clId="{C56CAE31-8398-4A98-B034-CCE50BA97DE6}" dt="2025-04-15T15:21:39.584" v="4034"/>
          <ac:picMkLst>
            <pc:docMk/>
            <pc:sldMk cId="4217130946" sldId="3865"/>
            <ac:picMk id="32" creationId="{ACF15492-430A-79D4-03B2-541A7C5F56C3}"/>
          </ac:picMkLst>
        </pc:picChg>
        <pc:picChg chg="add del mod">
          <ac:chgData name="Dinesh Kumar" userId="c5f42fdfa05fe4f5" providerId="LiveId" clId="{C56CAE31-8398-4A98-B034-CCE50BA97DE6}" dt="2025-04-16T11:35:32.302" v="4183"/>
          <ac:picMkLst>
            <pc:docMk/>
            <pc:sldMk cId="4217130946" sldId="3865"/>
            <ac:picMk id="33" creationId="{A8E22B99-008A-B5E4-C8F0-7850606025D3}"/>
          </ac:picMkLst>
        </pc:picChg>
      </pc:sldChg>
      <pc:sldChg chg="addSp delSp modSp add mod modTransition modAnim modNotesTx">
        <pc:chgData name="Dinesh Kumar" userId="c5f42fdfa05fe4f5" providerId="LiveId" clId="{C56CAE31-8398-4A98-B034-CCE50BA97DE6}" dt="2025-04-16T11:35:32.302" v="4183"/>
        <pc:sldMkLst>
          <pc:docMk/>
          <pc:sldMk cId="2269134278" sldId="3866"/>
        </pc:sldMkLst>
        <pc:spChg chg="add mod">
          <ac:chgData name="Dinesh Kumar" userId="c5f42fdfa05fe4f5" providerId="LiveId" clId="{C56CAE31-8398-4A98-B034-CCE50BA97DE6}" dt="2025-04-14T13:53:45.044" v="3351" actId="1076"/>
          <ac:spMkLst>
            <pc:docMk/>
            <pc:sldMk cId="2269134278" sldId="3866"/>
            <ac:spMk id="4" creationId="{7C60CDD7-98B7-EF8C-D10D-51D8E643D35E}"/>
          </ac:spMkLst>
        </pc:spChg>
        <pc:spChg chg="add mod">
          <ac:chgData name="Dinesh Kumar" userId="c5f42fdfa05fe4f5" providerId="LiveId" clId="{C56CAE31-8398-4A98-B034-CCE50BA97DE6}" dt="2025-04-15T15:26:15.548" v="4041" actId="1076"/>
          <ac:spMkLst>
            <pc:docMk/>
            <pc:sldMk cId="2269134278" sldId="3866"/>
            <ac:spMk id="11" creationId="{8CA64DE4-3032-239F-88FD-2C45C69B6FF2}"/>
          </ac:spMkLst>
        </pc:spChg>
        <pc:spChg chg="add mod">
          <ac:chgData name="Dinesh Kumar" userId="c5f42fdfa05fe4f5" providerId="LiveId" clId="{C56CAE31-8398-4A98-B034-CCE50BA97DE6}" dt="2025-04-14T13:54:52.784" v="3363" actId="14100"/>
          <ac:spMkLst>
            <pc:docMk/>
            <pc:sldMk cId="2269134278" sldId="3866"/>
            <ac:spMk id="14" creationId="{1A890F74-54C4-D6D6-798D-FD83778190C4}"/>
          </ac:spMkLst>
        </pc:spChg>
        <pc:spChg chg="add mod">
          <ac:chgData name="Dinesh Kumar" userId="c5f42fdfa05fe4f5" providerId="LiveId" clId="{C56CAE31-8398-4A98-B034-CCE50BA97DE6}" dt="2025-04-14T13:54:45.092" v="3361" actId="14100"/>
          <ac:spMkLst>
            <pc:docMk/>
            <pc:sldMk cId="2269134278" sldId="3866"/>
            <ac:spMk id="15" creationId="{66652CB8-4A11-EED8-AA22-0F5FF0680BDC}"/>
          </ac:spMkLst>
        </pc:spChg>
        <pc:spChg chg="add mod">
          <ac:chgData name="Dinesh Kumar" userId="c5f42fdfa05fe4f5" providerId="LiveId" clId="{C56CAE31-8398-4A98-B034-CCE50BA97DE6}" dt="2025-04-14T13:53:52.273" v="3353" actId="404"/>
          <ac:spMkLst>
            <pc:docMk/>
            <pc:sldMk cId="2269134278" sldId="3866"/>
            <ac:spMk id="16" creationId="{FB21AEE9-FC86-0E13-338B-D9DC14EC134E}"/>
          </ac:spMkLst>
        </pc:spChg>
        <pc:spChg chg="add mod">
          <ac:chgData name="Dinesh Kumar" userId="c5f42fdfa05fe4f5" providerId="LiveId" clId="{C56CAE31-8398-4A98-B034-CCE50BA97DE6}" dt="2025-04-14T13:54:00.427" v="3354" actId="404"/>
          <ac:spMkLst>
            <pc:docMk/>
            <pc:sldMk cId="2269134278" sldId="3866"/>
            <ac:spMk id="18" creationId="{52ACED80-0220-102C-C396-397FAB49AAC8}"/>
          </ac:spMkLst>
        </pc:spChg>
        <pc:picChg chg="add mod">
          <ac:chgData name="Dinesh Kumar" userId="c5f42fdfa05fe4f5" providerId="LiveId" clId="{C56CAE31-8398-4A98-B034-CCE50BA97DE6}" dt="2025-04-14T13:55:19.969" v="3365" actId="1076"/>
          <ac:picMkLst>
            <pc:docMk/>
            <pc:sldMk cId="2269134278" sldId="3866"/>
            <ac:picMk id="3" creationId="{05657690-047C-76A9-BE4D-8A25226BEC7B}"/>
          </ac:picMkLst>
        </pc:picChg>
        <pc:picChg chg="add mod">
          <ac:chgData name="Dinesh Kumar" userId="c5f42fdfa05fe4f5" providerId="LiveId" clId="{C56CAE31-8398-4A98-B034-CCE50BA97DE6}" dt="2025-04-15T13:00:52.051" v="3906" actId="14100"/>
          <ac:picMkLst>
            <pc:docMk/>
            <pc:sldMk cId="2269134278" sldId="3866"/>
            <ac:picMk id="10" creationId="{58CA62AB-D873-4F69-B52B-D05857F59F5C}"/>
          </ac:picMkLst>
        </pc:picChg>
        <pc:picChg chg="add del mod">
          <ac:chgData name="Dinesh Kumar" userId="c5f42fdfa05fe4f5" providerId="LiveId" clId="{C56CAE31-8398-4A98-B034-CCE50BA97DE6}" dt="2025-04-15T15:24:32.215" v="4038"/>
          <ac:picMkLst>
            <pc:docMk/>
            <pc:sldMk cId="2269134278" sldId="3866"/>
            <ac:picMk id="12" creationId="{F2F0DAB5-1993-FA25-0BED-F90F23F8A8C5}"/>
          </ac:picMkLst>
        </pc:picChg>
        <pc:picChg chg="add del mod ord">
          <ac:chgData name="Dinesh Kumar" userId="c5f42fdfa05fe4f5" providerId="LiveId" clId="{C56CAE31-8398-4A98-B034-CCE50BA97DE6}" dt="2025-04-15T15:25:08.474" v="4039"/>
          <ac:picMkLst>
            <pc:docMk/>
            <pc:sldMk cId="2269134278" sldId="3866"/>
            <ac:picMk id="19" creationId="{27A4EADC-E760-A2E6-F411-B691E59ED806}"/>
          </ac:picMkLst>
        </pc:picChg>
        <pc:picChg chg="add del mod">
          <ac:chgData name="Dinesh Kumar" userId="c5f42fdfa05fe4f5" providerId="LiveId" clId="{C56CAE31-8398-4A98-B034-CCE50BA97DE6}" dt="2025-04-15T15:26:20.413" v="4043"/>
          <ac:picMkLst>
            <pc:docMk/>
            <pc:sldMk cId="2269134278" sldId="3866"/>
            <ac:picMk id="20" creationId="{BB98C4AE-77B8-8611-CE86-9FCFEB4616C6}"/>
          </ac:picMkLst>
        </pc:picChg>
        <pc:picChg chg="add del mod ord">
          <ac:chgData name="Dinesh Kumar" userId="c5f42fdfa05fe4f5" providerId="LiveId" clId="{C56CAE31-8398-4A98-B034-CCE50BA97DE6}" dt="2025-04-15T15:26:26.947" v="4044"/>
          <ac:picMkLst>
            <pc:docMk/>
            <pc:sldMk cId="2269134278" sldId="3866"/>
            <ac:picMk id="25" creationId="{684E907C-5C57-B767-3736-60D3CAD4C3E9}"/>
          </ac:picMkLst>
        </pc:picChg>
        <pc:picChg chg="add del mod">
          <ac:chgData name="Dinesh Kumar" userId="c5f42fdfa05fe4f5" providerId="LiveId" clId="{C56CAE31-8398-4A98-B034-CCE50BA97DE6}" dt="2025-04-15T15:26:28.908" v="4046"/>
          <ac:picMkLst>
            <pc:docMk/>
            <pc:sldMk cId="2269134278" sldId="3866"/>
            <ac:picMk id="26" creationId="{4E7D5A97-CDDD-2B23-C527-7AA6AA09D5AD}"/>
          </ac:picMkLst>
        </pc:picChg>
        <pc:picChg chg="add del mod ord">
          <ac:chgData name="Dinesh Kumar" userId="c5f42fdfa05fe4f5" providerId="LiveId" clId="{C56CAE31-8398-4A98-B034-CCE50BA97DE6}" dt="2025-04-15T15:27:07.197" v="4047"/>
          <ac:picMkLst>
            <pc:docMk/>
            <pc:sldMk cId="2269134278" sldId="3866"/>
            <ac:picMk id="29" creationId="{CF4A5808-63C9-75A7-5790-7F1FC6FF50FE}"/>
          </ac:picMkLst>
        </pc:picChg>
        <pc:picChg chg="add del mod">
          <ac:chgData name="Dinesh Kumar" userId="c5f42fdfa05fe4f5" providerId="LiveId" clId="{C56CAE31-8398-4A98-B034-CCE50BA97DE6}" dt="2025-04-15T15:27:13.075" v="4049"/>
          <ac:picMkLst>
            <pc:docMk/>
            <pc:sldMk cId="2269134278" sldId="3866"/>
            <ac:picMk id="30" creationId="{195E7B57-5849-6C55-0468-A2DCE2FF72F2}"/>
          </ac:picMkLst>
        </pc:picChg>
        <pc:picChg chg="add del mod ord">
          <ac:chgData name="Dinesh Kumar" userId="c5f42fdfa05fe4f5" providerId="LiveId" clId="{C56CAE31-8398-4A98-B034-CCE50BA97DE6}" dt="2025-04-15T15:27:20.702" v="4050"/>
          <ac:picMkLst>
            <pc:docMk/>
            <pc:sldMk cId="2269134278" sldId="3866"/>
            <ac:picMk id="33" creationId="{1FCCA435-63D1-D98A-FBC0-2AE0871643EC}"/>
          </ac:picMkLst>
        </pc:picChg>
        <pc:picChg chg="add del mod">
          <ac:chgData name="Dinesh Kumar" userId="c5f42fdfa05fe4f5" providerId="LiveId" clId="{C56CAE31-8398-4A98-B034-CCE50BA97DE6}" dt="2025-04-15T15:27:22.438" v="4052"/>
          <ac:picMkLst>
            <pc:docMk/>
            <pc:sldMk cId="2269134278" sldId="3866"/>
            <ac:picMk id="34" creationId="{19386A87-46AA-11B3-62DD-E2972EE13532}"/>
          </ac:picMkLst>
        </pc:picChg>
        <pc:picChg chg="add del mod ord">
          <ac:chgData name="Dinesh Kumar" userId="c5f42fdfa05fe4f5" providerId="LiveId" clId="{C56CAE31-8398-4A98-B034-CCE50BA97DE6}" dt="2025-04-15T15:28:00.150" v="4053"/>
          <ac:picMkLst>
            <pc:docMk/>
            <pc:sldMk cId="2269134278" sldId="3866"/>
            <ac:picMk id="37" creationId="{BE1BB501-69D7-82D2-FE7F-29558FB6C3F7}"/>
          </ac:picMkLst>
        </pc:picChg>
        <pc:picChg chg="add del mod">
          <ac:chgData name="Dinesh Kumar" userId="c5f42fdfa05fe4f5" providerId="LiveId" clId="{C56CAE31-8398-4A98-B034-CCE50BA97DE6}" dt="2025-04-15T15:28:25.651" v="4055"/>
          <ac:picMkLst>
            <pc:docMk/>
            <pc:sldMk cId="2269134278" sldId="3866"/>
            <ac:picMk id="38" creationId="{5BCB2AD1-5C66-319A-113B-1CED2BC33D24}"/>
          </ac:picMkLst>
        </pc:picChg>
        <pc:picChg chg="add del mod ord">
          <ac:chgData name="Dinesh Kumar" userId="c5f42fdfa05fe4f5" providerId="LiveId" clId="{C56CAE31-8398-4A98-B034-CCE50BA97DE6}" dt="2025-04-15T15:29:00.506" v="4056"/>
          <ac:picMkLst>
            <pc:docMk/>
            <pc:sldMk cId="2269134278" sldId="3866"/>
            <ac:picMk id="45" creationId="{D804A0E7-5E61-D91A-E1F3-2CA6CD35299B}"/>
          </ac:picMkLst>
        </pc:picChg>
        <pc:picChg chg="add del mod">
          <ac:chgData name="Dinesh Kumar" userId="c5f42fdfa05fe4f5" providerId="LiveId" clId="{C56CAE31-8398-4A98-B034-CCE50BA97DE6}" dt="2025-04-15T15:29:13.466" v="4058"/>
          <ac:picMkLst>
            <pc:docMk/>
            <pc:sldMk cId="2269134278" sldId="3866"/>
            <ac:picMk id="46" creationId="{BB0A6AFC-07D8-F9C1-820D-054BAB655960}"/>
          </ac:picMkLst>
        </pc:picChg>
        <pc:picChg chg="add del mod ord">
          <ac:chgData name="Dinesh Kumar" userId="c5f42fdfa05fe4f5" providerId="LiveId" clId="{C56CAE31-8398-4A98-B034-CCE50BA97DE6}" dt="2025-04-15T15:29:47.563" v="4059"/>
          <ac:picMkLst>
            <pc:docMk/>
            <pc:sldMk cId="2269134278" sldId="3866"/>
            <ac:picMk id="50" creationId="{AE6BAA83-7498-424E-3AFD-B9D17755CC33}"/>
          </ac:picMkLst>
        </pc:picChg>
        <pc:picChg chg="add del mod">
          <ac:chgData name="Dinesh Kumar" userId="c5f42fdfa05fe4f5" providerId="LiveId" clId="{C56CAE31-8398-4A98-B034-CCE50BA97DE6}" dt="2025-04-15T15:31:19.274" v="4061"/>
          <ac:picMkLst>
            <pc:docMk/>
            <pc:sldMk cId="2269134278" sldId="3866"/>
            <ac:picMk id="51" creationId="{43950048-DA03-5556-24B1-A48BFB42DD6D}"/>
          </ac:picMkLst>
        </pc:picChg>
        <pc:picChg chg="add del mod ord">
          <ac:chgData name="Dinesh Kumar" userId="c5f42fdfa05fe4f5" providerId="LiveId" clId="{C56CAE31-8398-4A98-B034-CCE50BA97DE6}" dt="2025-04-15T15:31:51.727" v="4062"/>
          <ac:picMkLst>
            <pc:docMk/>
            <pc:sldMk cId="2269134278" sldId="3866"/>
            <ac:picMk id="59" creationId="{4922828B-172D-F660-6597-E62FC8091017}"/>
          </ac:picMkLst>
        </pc:picChg>
        <pc:picChg chg="add del mod">
          <ac:chgData name="Dinesh Kumar" userId="c5f42fdfa05fe4f5" providerId="LiveId" clId="{C56CAE31-8398-4A98-B034-CCE50BA97DE6}" dt="2025-04-15T15:32:02.074" v="4064"/>
          <ac:picMkLst>
            <pc:docMk/>
            <pc:sldMk cId="2269134278" sldId="3866"/>
            <ac:picMk id="60" creationId="{DB44773A-4371-179C-DF2E-660074A67F3F}"/>
          </ac:picMkLst>
        </pc:picChg>
        <pc:picChg chg="add del mod ord">
          <ac:chgData name="Dinesh Kumar" userId="c5f42fdfa05fe4f5" providerId="LiveId" clId="{C56CAE31-8398-4A98-B034-CCE50BA97DE6}" dt="2025-04-15T15:32:34.198" v="4065"/>
          <ac:picMkLst>
            <pc:docMk/>
            <pc:sldMk cId="2269134278" sldId="3866"/>
            <ac:picMk id="64" creationId="{EC8840D9-ED0B-A22D-A443-37B872DF2278}"/>
          </ac:picMkLst>
        </pc:picChg>
        <pc:picChg chg="add del mod">
          <ac:chgData name="Dinesh Kumar" userId="c5f42fdfa05fe4f5" providerId="LiveId" clId="{C56CAE31-8398-4A98-B034-CCE50BA97DE6}" dt="2025-04-16T11:35:32.302" v="4183"/>
          <ac:picMkLst>
            <pc:docMk/>
            <pc:sldMk cId="2269134278" sldId="3866"/>
            <ac:picMk id="65" creationId="{0F6D6870-7593-A698-FF61-0E15AC164681}"/>
          </ac:picMkLst>
        </pc:picChg>
      </pc:sldChg>
      <pc:sldChg chg="addSp delSp modSp add mod modTransition modAnim modNotesTx">
        <pc:chgData name="Dinesh Kumar" userId="c5f42fdfa05fe4f5" providerId="LiveId" clId="{C56CAE31-8398-4A98-B034-CCE50BA97DE6}" dt="2025-04-16T11:35:32.302" v="4183"/>
        <pc:sldMkLst>
          <pc:docMk/>
          <pc:sldMk cId="20879197" sldId="3867"/>
        </pc:sldMkLst>
        <pc:spChg chg="add mod">
          <ac:chgData name="Dinesh Kumar" userId="c5f42fdfa05fe4f5" providerId="LiveId" clId="{C56CAE31-8398-4A98-B034-CCE50BA97DE6}" dt="2025-04-14T08:23:26.973" v="2952" actId="113"/>
          <ac:spMkLst>
            <pc:docMk/>
            <pc:sldMk cId="20879197" sldId="3867"/>
            <ac:spMk id="4" creationId="{3E8BD365-99C9-8A7A-E057-D59BD25B666F}"/>
          </ac:spMkLst>
        </pc:spChg>
        <pc:spChg chg="add mod">
          <ac:chgData name="Dinesh Kumar" userId="c5f42fdfa05fe4f5" providerId="LiveId" clId="{C56CAE31-8398-4A98-B034-CCE50BA97DE6}" dt="2025-04-12T09:47:38.919" v="496" actId="1076"/>
          <ac:spMkLst>
            <pc:docMk/>
            <pc:sldMk cId="20879197" sldId="3867"/>
            <ac:spMk id="7" creationId="{E9323F03-AC2E-F9E5-9954-90A9273AB02F}"/>
          </ac:spMkLst>
        </pc:spChg>
        <pc:spChg chg="add mod">
          <ac:chgData name="Dinesh Kumar" userId="c5f42fdfa05fe4f5" providerId="LiveId" clId="{C56CAE31-8398-4A98-B034-CCE50BA97DE6}" dt="2025-04-14T08:23:31.411" v="2953" actId="2711"/>
          <ac:spMkLst>
            <pc:docMk/>
            <pc:sldMk cId="20879197" sldId="3867"/>
            <ac:spMk id="12" creationId="{1E6384E6-4173-E5C4-6871-1F1DCA334249}"/>
          </ac:spMkLst>
        </pc:spChg>
        <pc:picChg chg="add mod">
          <ac:chgData name="Dinesh Kumar" userId="c5f42fdfa05fe4f5" providerId="LiveId" clId="{C56CAE31-8398-4A98-B034-CCE50BA97DE6}" dt="2025-04-12T09:47:22.109" v="493" actId="1076"/>
          <ac:picMkLst>
            <pc:docMk/>
            <pc:sldMk cId="20879197" sldId="3867"/>
            <ac:picMk id="5" creationId="{18247E2A-4E9E-B554-44AA-4E6E08EC7A42}"/>
          </ac:picMkLst>
        </pc:picChg>
        <pc:picChg chg="add mod">
          <ac:chgData name="Dinesh Kumar" userId="c5f42fdfa05fe4f5" providerId="LiveId" clId="{C56CAE31-8398-4A98-B034-CCE50BA97DE6}" dt="2025-04-12T09:46:48.436" v="484" actId="1076"/>
          <ac:picMkLst>
            <pc:docMk/>
            <pc:sldMk cId="20879197" sldId="3867"/>
            <ac:picMk id="6" creationId="{0E9B5C3C-6670-4FBD-0861-DA83983389DB}"/>
          </ac:picMkLst>
        </pc:picChg>
        <pc:picChg chg="add del mod">
          <ac:chgData name="Dinesh Kumar" userId="c5f42fdfa05fe4f5" providerId="LiveId" clId="{C56CAE31-8398-4A98-B034-CCE50BA97DE6}" dt="2025-04-16T11:35:32.302" v="4183"/>
          <ac:picMkLst>
            <pc:docMk/>
            <pc:sldMk cId="20879197" sldId="3867"/>
            <ac:picMk id="27" creationId="{C1B927DF-571F-C2D9-7E07-5F309A0C7367}"/>
          </ac:picMkLst>
        </pc:picChg>
      </pc:sldChg>
      <pc:sldChg chg="addSp delSp modSp add del mod ord modTransition modClrScheme modAnim chgLayout modNotesTx">
        <pc:chgData name="Dinesh Kumar" userId="c5f42fdfa05fe4f5" providerId="LiveId" clId="{C56CAE31-8398-4A98-B034-CCE50BA97DE6}" dt="2025-04-14T13:59:56.255" v="3368" actId="2696"/>
        <pc:sldMkLst>
          <pc:docMk/>
          <pc:sldMk cId="1048461670" sldId="3868"/>
        </pc:sldMkLst>
      </pc:sldChg>
      <pc:sldChg chg="addSp delSp modSp add mod modTransition modAnim modNotesTx">
        <pc:chgData name="Dinesh Kumar" userId="c5f42fdfa05fe4f5" providerId="LiveId" clId="{C56CAE31-8398-4A98-B034-CCE50BA97DE6}" dt="2025-04-16T11:35:32.302" v="4183"/>
        <pc:sldMkLst>
          <pc:docMk/>
          <pc:sldMk cId="3203605268" sldId="3869"/>
        </pc:sldMkLst>
        <pc:spChg chg="add mod">
          <ac:chgData name="Dinesh Kumar" userId="c5f42fdfa05fe4f5" providerId="LiveId" clId="{C56CAE31-8398-4A98-B034-CCE50BA97DE6}" dt="2025-04-15T12:59:35.032" v="3889" actId="1076"/>
          <ac:spMkLst>
            <pc:docMk/>
            <pc:sldMk cId="3203605268" sldId="3869"/>
            <ac:spMk id="6" creationId="{4910C3BC-E8A8-77A0-CD19-08B0638CE028}"/>
          </ac:spMkLst>
        </pc:spChg>
        <pc:spChg chg="add mod">
          <ac:chgData name="Dinesh Kumar" userId="c5f42fdfa05fe4f5" providerId="LiveId" clId="{C56CAE31-8398-4A98-B034-CCE50BA97DE6}" dt="2025-04-15T12:59:42.783" v="3892" actId="1076"/>
          <ac:spMkLst>
            <pc:docMk/>
            <pc:sldMk cId="3203605268" sldId="3869"/>
            <ac:spMk id="9" creationId="{B728CA24-D1D4-0336-426C-F17A494AFA3B}"/>
          </ac:spMkLst>
        </pc:spChg>
        <pc:picChg chg="add del mod">
          <ac:chgData name="Dinesh Kumar" userId="c5f42fdfa05fe4f5" providerId="LiveId" clId="{C56CAE31-8398-4A98-B034-CCE50BA97DE6}" dt="2025-04-15T14:49:46.174" v="3977"/>
          <ac:picMkLst>
            <pc:docMk/>
            <pc:sldMk cId="3203605268" sldId="3869"/>
            <ac:picMk id="7" creationId="{A97EC229-2FE2-623C-04A7-808C4B7A4AB5}"/>
          </ac:picMkLst>
        </pc:picChg>
        <pc:picChg chg="add del mod">
          <ac:chgData name="Dinesh Kumar" userId="c5f42fdfa05fe4f5" providerId="LiveId" clId="{C56CAE31-8398-4A98-B034-CCE50BA97DE6}" dt="2025-04-15T14:54:26.478" v="3994"/>
          <ac:picMkLst>
            <pc:docMk/>
            <pc:sldMk cId="3203605268" sldId="3869"/>
            <ac:picMk id="21" creationId="{DFEABC37-78D0-2EAB-41B1-AC19D46D02A1}"/>
          </ac:picMkLst>
        </pc:picChg>
        <pc:picChg chg="add del mod ord">
          <ac:chgData name="Dinesh Kumar" userId="c5f42fdfa05fe4f5" providerId="LiveId" clId="{C56CAE31-8398-4A98-B034-CCE50BA97DE6}" dt="2025-04-15T14:55:01.111" v="3995"/>
          <ac:picMkLst>
            <pc:docMk/>
            <pc:sldMk cId="3203605268" sldId="3869"/>
            <ac:picMk id="25" creationId="{0F64869A-8A55-98D7-081E-CC8388BD72FE}"/>
          </ac:picMkLst>
        </pc:picChg>
        <pc:picChg chg="add del mod">
          <ac:chgData name="Dinesh Kumar" userId="c5f42fdfa05fe4f5" providerId="LiveId" clId="{C56CAE31-8398-4A98-B034-CCE50BA97DE6}" dt="2025-04-15T15:01:01.660" v="3998"/>
          <ac:picMkLst>
            <pc:docMk/>
            <pc:sldMk cId="3203605268" sldId="3869"/>
            <ac:picMk id="26" creationId="{A49F1D47-2C0F-4B55-BED1-1BCC6489532B}"/>
          </ac:picMkLst>
        </pc:picChg>
        <pc:picChg chg="add del mod ord">
          <ac:chgData name="Dinesh Kumar" userId="c5f42fdfa05fe4f5" providerId="LiveId" clId="{C56CAE31-8398-4A98-B034-CCE50BA97DE6}" dt="2025-04-15T15:01:23.533" v="3999"/>
          <ac:picMkLst>
            <pc:docMk/>
            <pc:sldMk cId="3203605268" sldId="3869"/>
            <ac:picMk id="32" creationId="{EB700A98-977A-4B9E-7546-B446CAC010FC}"/>
          </ac:picMkLst>
        </pc:picChg>
        <pc:picChg chg="add del mod">
          <ac:chgData name="Dinesh Kumar" userId="c5f42fdfa05fe4f5" providerId="LiveId" clId="{C56CAE31-8398-4A98-B034-CCE50BA97DE6}" dt="2025-04-15T15:02:20.278" v="4001"/>
          <ac:picMkLst>
            <pc:docMk/>
            <pc:sldMk cId="3203605268" sldId="3869"/>
            <ac:picMk id="33" creationId="{70325AC7-773E-4F41-923F-C3BE8F072171}"/>
          </ac:picMkLst>
        </pc:picChg>
        <pc:picChg chg="add del mod ord">
          <ac:chgData name="Dinesh Kumar" userId="c5f42fdfa05fe4f5" providerId="LiveId" clId="{C56CAE31-8398-4A98-B034-CCE50BA97DE6}" dt="2025-04-15T15:02:54.882" v="4002"/>
          <ac:picMkLst>
            <pc:docMk/>
            <pc:sldMk cId="3203605268" sldId="3869"/>
            <ac:picMk id="40" creationId="{B2573A52-705D-746E-9906-064182E9E447}"/>
          </ac:picMkLst>
        </pc:picChg>
        <pc:picChg chg="add del mod">
          <ac:chgData name="Dinesh Kumar" userId="c5f42fdfa05fe4f5" providerId="LiveId" clId="{C56CAE31-8398-4A98-B034-CCE50BA97DE6}" dt="2025-04-16T11:35:32.302" v="4183"/>
          <ac:picMkLst>
            <pc:docMk/>
            <pc:sldMk cId="3203605268" sldId="3869"/>
            <ac:picMk id="41" creationId="{9CE4AE60-2829-3CCE-6388-E5A05FC3263D}"/>
          </ac:picMkLst>
        </pc:picChg>
      </pc:sldChg>
      <pc:sldChg chg="add del">
        <pc:chgData name="Dinesh Kumar" userId="c5f42fdfa05fe4f5" providerId="LiveId" clId="{C56CAE31-8398-4A98-B034-CCE50BA97DE6}" dt="2025-04-12T11:03:03.370" v="1135"/>
        <pc:sldMkLst>
          <pc:docMk/>
          <pc:sldMk cId="3489689799" sldId="3869"/>
        </pc:sldMkLst>
      </pc:sldChg>
      <pc:sldChg chg="addSp delSp modSp add mod modTransition modAnim modNotesTx">
        <pc:chgData name="Dinesh Kumar" userId="c5f42fdfa05fe4f5" providerId="LiveId" clId="{C56CAE31-8398-4A98-B034-CCE50BA97DE6}" dt="2025-04-16T11:35:32.302" v="4183"/>
        <pc:sldMkLst>
          <pc:docMk/>
          <pc:sldMk cId="870180350" sldId="3870"/>
        </pc:sldMkLst>
        <pc:spChg chg="add mod">
          <ac:chgData name="Dinesh Kumar" userId="c5f42fdfa05fe4f5" providerId="LiveId" clId="{C56CAE31-8398-4A98-B034-CCE50BA97DE6}" dt="2025-04-14T08:19:25.249" v="2915" actId="2711"/>
          <ac:spMkLst>
            <pc:docMk/>
            <pc:sldMk cId="870180350" sldId="3870"/>
            <ac:spMk id="2" creationId="{36873208-55F0-F665-216E-73DAF5CC1DAE}"/>
          </ac:spMkLst>
        </pc:spChg>
        <pc:spChg chg="mod">
          <ac:chgData name="Dinesh Kumar" userId="c5f42fdfa05fe4f5" providerId="LiveId" clId="{C56CAE31-8398-4A98-B034-CCE50BA97DE6}" dt="2025-04-14T08:20:02.349" v="2918" actId="14100"/>
          <ac:spMkLst>
            <pc:docMk/>
            <pc:sldMk cId="870180350" sldId="3870"/>
            <ac:spMk id="6" creationId="{B4EBDD9C-ABAD-4DBF-23C1-89B7CF062AD4}"/>
          </ac:spMkLst>
        </pc:spChg>
        <pc:picChg chg="add del mod">
          <ac:chgData name="Dinesh Kumar" userId="c5f42fdfa05fe4f5" providerId="LiveId" clId="{C56CAE31-8398-4A98-B034-CCE50BA97DE6}" dt="2025-04-15T15:03:34.458" v="4004"/>
          <ac:picMkLst>
            <pc:docMk/>
            <pc:sldMk cId="870180350" sldId="3870"/>
            <ac:picMk id="9" creationId="{83DDAA9B-6DB8-227F-4856-728FFB41441F}"/>
          </ac:picMkLst>
        </pc:picChg>
        <pc:picChg chg="add del mod ord">
          <ac:chgData name="Dinesh Kumar" userId="c5f42fdfa05fe4f5" providerId="LiveId" clId="{C56CAE31-8398-4A98-B034-CCE50BA97DE6}" dt="2025-04-15T15:03:59.489" v="4005"/>
          <ac:picMkLst>
            <pc:docMk/>
            <pc:sldMk cId="870180350" sldId="3870"/>
            <ac:picMk id="25" creationId="{5E8E8A35-DE7A-EE62-BA5B-FF9C2C38817D}"/>
          </ac:picMkLst>
        </pc:picChg>
        <pc:picChg chg="add del mod">
          <ac:chgData name="Dinesh Kumar" userId="c5f42fdfa05fe4f5" providerId="LiveId" clId="{C56CAE31-8398-4A98-B034-CCE50BA97DE6}" dt="2025-04-15T15:04:45.082" v="4007"/>
          <ac:picMkLst>
            <pc:docMk/>
            <pc:sldMk cId="870180350" sldId="3870"/>
            <ac:picMk id="26" creationId="{3894A1EC-D4C5-4A1F-0B86-701B895D1E8F}"/>
          </ac:picMkLst>
        </pc:picChg>
        <pc:picChg chg="add del mod ord">
          <ac:chgData name="Dinesh Kumar" userId="c5f42fdfa05fe4f5" providerId="LiveId" clId="{C56CAE31-8398-4A98-B034-CCE50BA97DE6}" dt="2025-04-15T15:05:08.557" v="4008"/>
          <ac:picMkLst>
            <pc:docMk/>
            <pc:sldMk cId="870180350" sldId="3870"/>
            <ac:picMk id="30" creationId="{92BB0A14-0EF0-C1E2-4FEB-15FF4A955FD7}"/>
          </ac:picMkLst>
        </pc:picChg>
        <pc:picChg chg="add del mod">
          <ac:chgData name="Dinesh Kumar" userId="c5f42fdfa05fe4f5" providerId="LiveId" clId="{C56CAE31-8398-4A98-B034-CCE50BA97DE6}" dt="2025-04-16T11:35:32.302" v="4183"/>
          <ac:picMkLst>
            <pc:docMk/>
            <pc:sldMk cId="870180350" sldId="3870"/>
            <ac:picMk id="31" creationId="{CC2C0884-1D63-8535-1C9F-74D66277F2DF}"/>
          </ac:picMkLst>
        </pc:picChg>
      </pc:sldChg>
      <pc:sldChg chg="addSp delSp modSp add mod modTransition modAnim modNotesTx">
        <pc:chgData name="Dinesh Kumar" userId="c5f42fdfa05fe4f5" providerId="LiveId" clId="{C56CAE31-8398-4A98-B034-CCE50BA97DE6}" dt="2025-04-16T11:35:32.302" v="4183"/>
        <pc:sldMkLst>
          <pc:docMk/>
          <pc:sldMk cId="3867388363" sldId="3871"/>
        </pc:sldMkLst>
        <pc:spChg chg="mod">
          <ac:chgData name="Dinesh Kumar" userId="c5f42fdfa05fe4f5" providerId="LiveId" clId="{C56CAE31-8398-4A98-B034-CCE50BA97DE6}" dt="2025-04-15T13:00:21.378" v="3902" actId="1076"/>
          <ac:spMkLst>
            <pc:docMk/>
            <pc:sldMk cId="3867388363" sldId="3871"/>
            <ac:spMk id="6" creationId="{DA834201-888F-1284-4DEB-A1FAF2321DE5}"/>
          </ac:spMkLst>
        </pc:spChg>
        <pc:spChg chg="mod">
          <ac:chgData name="Dinesh Kumar" userId="c5f42fdfa05fe4f5" providerId="LiveId" clId="{C56CAE31-8398-4A98-B034-CCE50BA97DE6}" dt="2025-04-15T13:00:16.508" v="3899" actId="1076"/>
          <ac:spMkLst>
            <pc:docMk/>
            <pc:sldMk cId="3867388363" sldId="3871"/>
            <ac:spMk id="7" creationId="{3C6EE5BE-F8FA-9CEC-2F1E-30BD33CBCDBE}"/>
          </ac:spMkLst>
        </pc:spChg>
        <pc:picChg chg="add del mod">
          <ac:chgData name="Dinesh Kumar" userId="c5f42fdfa05fe4f5" providerId="LiveId" clId="{C56CAE31-8398-4A98-B034-CCE50BA97DE6}" dt="2025-04-15T15:06:15.056" v="4011"/>
          <ac:picMkLst>
            <pc:docMk/>
            <pc:sldMk cId="3867388363" sldId="3871"/>
            <ac:picMk id="13" creationId="{F78B579A-CE38-5D27-9EDA-2C24F2977F1F}"/>
          </ac:picMkLst>
        </pc:picChg>
        <pc:picChg chg="add del mod ord">
          <ac:chgData name="Dinesh Kumar" userId="c5f42fdfa05fe4f5" providerId="LiveId" clId="{C56CAE31-8398-4A98-B034-CCE50BA97DE6}" dt="2025-04-15T15:06:27.865" v="4012"/>
          <ac:picMkLst>
            <pc:docMk/>
            <pc:sldMk cId="3867388363" sldId="3871"/>
            <ac:picMk id="17" creationId="{C37451C8-6C2F-9EC4-250F-0521D06C2256}"/>
          </ac:picMkLst>
        </pc:picChg>
        <pc:picChg chg="add del mod">
          <ac:chgData name="Dinesh Kumar" userId="c5f42fdfa05fe4f5" providerId="LiveId" clId="{C56CAE31-8398-4A98-B034-CCE50BA97DE6}" dt="2025-04-15T15:06:29.684" v="4013"/>
          <ac:picMkLst>
            <pc:docMk/>
            <pc:sldMk cId="3867388363" sldId="3871"/>
            <ac:picMk id="18" creationId="{78788FBB-2B3C-11DD-6380-65D33F504B8C}"/>
          </ac:picMkLst>
        </pc:picChg>
        <pc:picChg chg="add del mod">
          <ac:chgData name="Dinesh Kumar" userId="c5f42fdfa05fe4f5" providerId="LiveId" clId="{C56CAE31-8398-4A98-B034-CCE50BA97DE6}" dt="2025-04-16T11:35:32.302" v="4183"/>
          <ac:picMkLst>
            <pc:docMk/>
            <pc:sldMk cId="3867388363" sldId="3871"/>
            <ac:picMk id="24" creationId="{E98ADCA1-EB76-D0AD-62B6-17416D8EBBEC}"/>
          </ac:picMkLst>
        </pc:picChg>
      </pc:sldChg>
      <pc:sldChg chg="addSp delSp modSp add mod modTransition modAnim modNotesTx">
        <pc:chgData name="Dinesh Kumar" userId="c5f42fdfa05fe4f5" providerId="LiveId" clId="{C56CAE31-8398-4A98-B034-CCE50BA97DE6}" dt="2025-04-16T11:35:32.302" v="4183"/>
        <pc:sldMkLst>
          <pc:docMk/>
          <pc:sldMk cId="1686869745" sldId="3872"/>
        </pc:sldMkLst>
        <pc:spChg chg="mod">
          <ac:chgData name="Dinesh Kumar" userId="c5f42fdfa05fe4f5" providerId="LiveId" clId="{C56CAE31-8398-4A98-B034-CCE50BA97DE6}" dt="2025-04-14T08:25:13.135" v="2963" actId="2711"/>
          <ac:spMkLst>
            <pc:docMk/>
            <pc:sldMk cId="1686869745" sldId="3872"/>
            <ac:spMk id="4" creationId="{4D11CD8A-C599-DC1F-29E0-2F14DE1FA267}"/>
          </ac:spMkLst>
        </pc:spChg>
        <pc:spChg chg="mod">
          <ac:chgData name="Dinesh Kumar" userId="c5f42fdfa05fe4f5" providerId="LiveId" clId="{C56CAE31-8398-4A98-B034-CCE50BA97DE6}" dt="2025-04-14T08:25:18.238" v="2965" actId="14100"/>
          <ac:spMkLst>
            <pc:docMk/>
            <pc:sldMk cId="1686869745" sldId="3872"/>
            <ac:spMk id="6" creationId="{C13BB06F-E419-4E82-AF90-9958063161EA}"/>
          </ac:spMkLst>
        </pc:spChg>
        <pc:picChg chg="add del mod">
          <ac:chgData name="Dinesh Kumar" userId="c5f42fdfa05fe4f5" providerId="LiveId" clId="{C56CAE31-8398-4A98-B034-CCE50BA97DE6}" dt="2025-04-16T11:35:32.302" v="4183"/>
          <ac:picMkLst>
            <pc:docMk/>
            <pc:sldMk cId="1686869745" sldId="3872"/>
            <ac:picMk id="12" creationId="{E5E2D84C-3AF4-C6AE-7D28-7C651FD89325}"/>
          </ac:picMkLst>
        </pc:picChg>
      </pc:sldChg>
      <pc:sldChg chg="addSp delSp modSp add mod modTransition modAnim modNotesTx">
        <pc:chgData name="Dinesh Kumar" userId="c5f42fdfa05fe4f5" providerId="LiveId" clId="{C56CAE31-8398-4A98-B034-CCE50BA97DE6}" dt="2025-04-16T11:35:32.302" v="4183"/>
        <pc:sldMkLst>
          <pc:docMk/>
          <pc:sldMk cId="2304696793" sldId="3873"/>
        </pc:sldMkLst>
        <pc:spChg chg="add mod">
          <ac:chgData name="Dinesh Kumar" userId="c5f42fdfa05fe4f5" providerId="LiveId" clId="{C56CAE31-8398-4A98-B034-CCE50BA97DE6}" dt="2025-04-15T13:00:31.654" v="3903" actId="1076"/>
          <ac:spMkLst>
            <pc:docMk/>
            <pc:sldMk cId="2304696793" sldId="3873"/>
            <ac:spMk id="9" creationId="{6DA61D14-DEE4-6E05-DEA5-B670B492DBB2}"/>
          </ac:spMkLst>
        </pc:spChg>
        <pc:spChg chg="add mod">
          <ac:chgData name="Dinesh Kumar" userId="c5f42fdfa05fe4f5" providerId="LiveId" clId="{C56CAE31-8398-4A98-B034-CCE50BA97DE6}" dt="2025-04-15T13:00:33.467" v="3904" actId="1076"/>
          <ac:spMkLst>
            <pc:docMk/>
            <pc:sldMk cId="2304696793" sldId="3873"/>
            <ac:spMk id="10" creationId="{90BB8588-8E46-1607-8883-C6FE656F05A0}"/>
          </ac:spMkLst>
        </pc:spChg>
        <pc:picChg chg="add mod">
          <ac:chgData name="Dinesh Kumar" userId="c5f42fdfa05fe4f5" providerId="LiveId" clId="{C56CAE31-8398-4A98-B034-CCE50BA97DE6}" dt="2025-04-12T13:08:07.316" v="1470" actId="1076"/>
          <ac:picMkLst>
            <pc:docMk/>
            <pc:sldMk cId="2304696793" sldId="3873"/>
            <ac:picMk id="5" creationId="{16095247-E534-0D75-65B1-AD4CDF8A7379}"/>
          </ac:picMkLst>
        </pc:picChg>
        <pc:picChg chg="add del mod">
          <ac:chgData name="Dinesh Kumar" userId="c5f42fdfa05fe4f5" providerId="LiveId" clId="{C56CAE31-8398-4A98-B034-CCE50BA97DE6}" dt="2025-04-16T11:35:32.302" v="4183"/>
          <ac:picMkLst>
            <pc:docMk/>
            <pc:sldMk cId="2304696793" sldId="3873"/>
            <ac:picMk id="6" creationId="{8D608EB8-2B16-0085-1007-7DBE7FBE7F10}"/>
          </ac:picMkLst>
        </pc:picChg>
        <pc:picChg chg="add mod">
          <ac:chgData name="Dinesh Kumar" userId="c5f42fdfa05fe4f5" providerId="LiveId" clId="{C56CAE31-8398-4A98-B034-CCE50BA97DE6}" dt="2025-04-12T13:10:27.317" v="1471" actId="1076"/>
          <ac:picMkLst>
            <pc:docMk/>
            <pc:sldMk cId="2304696793" sldId="3873"/>
            <ac:picMk id="8" creationId="{44CB3169-9AAD-2F92-FF42-F2FA69AFC070}"/>
          </ac:picMkLst>
        </pc:picChg>
        <pc:picChg chg="add mod">
          <ac:chgData name="Dinesh Kumar" userId="c5f42fdfa05fe4f5" providerId="LiveId" clId="{C56CAE31-8398-4A98-B034-CCE50BA97DE6}" dt="2025-04-12T13:08:04.614" v="1469" actId="1076"/>
          <ac:picMkLst>
            <pc:docMk/>
            <pc:sldMk cId="2304696793" sldId="3873"/>
            <ac:picMk id="3074" creationId="{1CF2858D-7BD0-EE9E-7714-10B7A0DFAED4}"/>
          </ac:picMkLst>
        </pc:picChg>
      </pc:sldChg>
      <pc:sldChg chg="addSp delSp modSp add mod ord modTransition modClrScheme modAnim chgLayout modNotesTx">
        <pc:chgData name="Dinesh Kumar" userId="c5f42fdfa05fe4f5" providerId="LiveId" clId="{C56CAE31-8398-4A98-B034-CCE50BA97DE6}" dt="2025-04-16T11:35:32.302" v="4183"/>
        <pc:sldMkLst>
          <pc:docMk/>
          <pc:sldMk cId="2762266221" sldId="3874"/>
        </pc:sldMkLst>
        <pc:spChg chg="add mod">
          <ac:chgData name="Dinesh Kumar" userId="c5f42fdfa05fe4f5" providerId="LiveId" clId="{C56CAE31-8398-4A98-B034-CCE50BA97DE6}" dt="2025-04-14T08:25:23.666" v="2966" actId="2711"/>
          <ac:spMkLst>
            <pc:docMk/>
            <pc:sldMk cId="2762266221" sldId="3874"/>
            <ac:spMk id="10" creationId="{FAFB06D6-47B9-745C-30C7-D031A5E68532}"/>
          </ac:spMkLst>
        </pc:spChg>
        <pc:picChg chg="add mod ord">
          <ac:chgData name="Dinesh Kumar" userId="c5f42fdfa05fe4f5" providerId="LiveId" clId="{C56CAE31-8398-4A98-B034-CCE50BA97DE6}" dt="2025-04-12T13:16:58.633" v="1529" actId="14861"/>
          <ac:picMkLst>
            <pc:docMk/>
            <pc:sldMk cId="2762266221" sldId="3874"/>
            <ac:picMk id="3" creationId="{1646AA60-C55A-D9FE-F981-F4E3C7EE4657}"/>
          </ac:picMkLst>
        </pc:picChg>
        <pc:picChg chg="add mod">
          <ac:chgData name="Dinesh Kumar" userId="c5f42fdfa05fe4f5" providerId="LiveId" clId="{C56CAE31-8398-4A98-B034-CCE50BA97DE6}" dt="2025-04-12T13:17:00.835" v="1530" actId="14861"/>
          <ac:picMkLst>
            <pc:docMk/>
            <pc:sldMk cId="2762266221" sldId="3874"/>
            <ac:picMk id="6" creationId="{0110DB55-F954-347A-6C66-3FBB7879B13C}"/>
          </ac:picMkLst>
        </pc:picChg>
        <pc:picChg chg="add del mod">
          <ac:chgData name="Dinesh Kumar" userId="c5f42fdfa05fe4f5" providerId="LiveId" clId="{C56CAE31-8398-4A98-B034-CCE50BA97DE6}" dt="2025-04-16T11:35:32.302" v="4183"/>
          <ac:picMkLst>
            <pc:docMk/>
            <pc:sldMk cId="2762266221" sldId="3874"/>
            <ac:picMk id="7" creationId="{8280C910-75D1-7CFC-4A0F-A7960E4646E6}"/>
          </ac:picMkLst>
        </pc:picChg>
      </pc:sldChg>
      <pc:sldChg chg="addSp delSp modSp new del mod setBg modClrScheme chgLayout">
        <pc:chgData name="Dinesh Kumar" userId="c5f42fdfa05fe4f5" providerId="LiveId" clId="{C56CAE31-8398-4A98-B034-CCE50BA97DE6}" dt="2025-04-15T13:01:02.128" v="3907" actId="47"/>
        <pc:sldMkLst>
          <pc:docMk/>
          <pc:sldMk cId="610990325" sldId="3875"/>
        </pc:sldMkLst>
      </pc:sldChg>
      <pc:sldChg chg="addSp delSp modSp add del mod setBg modClrScheme chgLayout">
        <pc:chgData name="Dinesh Kumar" userId="c5f42fdfa05fe4f5" providerId="LiveId" clId="{C56CAE31-8398-4A98-B034-CCE50BA97DE6}" dt="2025-04-15T13:01:02.128" v="3907" actId="47"/>
        <pc:sldMkLst>
          <pc:docMk/>
          <pc:sldMk cId="3408430629" sldId="387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4/16/2025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t>4/16/2025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t>‹#›</a:t>
            </a:fld>
            <a:endParaRPr lang="en-US"/>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1143000" rtl="0" eaLnBrk="1" latinLnBrk="0" hangingPunct="1">
      <a:defRPr sz="1500" kern="1200">
        <a:solidFill>
          <a:schemeClr val="tx1"/>
        </a:solidFill>
        <a:latin typeface="+mn-lt"/>
        <a:ea typeface="+mn-ea"/>
        <a:cs typeface="+mn-cs"/>
      </a:defRPr>
    </a:lvl1pPr>
    <a:lvl2pPr marL="571500" algn="l" defTabSz="1143000" rtl="0" eaLnBrk="1" latinLnBrk="0" hangingPunct="1">
      <a:defRPr sz="1500" kern="1200">
        <a:solidFill>
          <a:schemeClr val="tx1"/>
        </a:solidFill>
        <a:latin typeface="+mn-lt"/>
        <a:ea typeface="+mn-ea"/>
        <a:cs typeface="+mn-cs"/>
      </a:defRPr>
    </a:lvl2pPr>
    <a:lvl3pPr marL="1143000" algn="l" defTabSz="1143000" rtl="0" eaLnBrk="1" latinLnBrk="0" hangingPunct="1">
      <a:defRPr sz="1500" kern="1200">
        <a:solidFill>
          <a:schemeClr val="tx1"/>
        </a:solidFill>
        <a:latin typeface="+mn-lt"/>
        <a:ea typeface="+mn-ea"/>
        <a:cs typeface="+mn-cs"/>
      </a:defRPr>
    </a:lvl3pPr>
    <a:lvl4pPr marL="1714500" algn="l" defTabSz="1143000" rtl="0" eaLnBrk="1" latinLnBrk="0" hangingPunct="1">
      <a:defRPr sz="1500" kern="1200">
        <a:solidFill>
          <a:schemeClr val="tx1"/>
        </a:solidFill>
        <a:latin typeface="+mn-lt"/>
        <a:ea typeface="+mn-ea"/>
        <a:cs typeface="+mn-cs"/>
      </a:defRPr>
    </a:lvl4pPr>
    <a:lvl5pPr marL="2286000" algn="l" defTabSz="1143000" rtl="0" eaLnBrk="1" latinLnBrk="0" hangingPunct="1">
      <a:defRPr sz="1500" kern="1200">
        <a:solidFill>
          <a:schemeClr val="tx1"/>
        </a:solidFill>
        <a:latin typeface="+mn-lt"/>
        <a:ea typeface="+mn-ea"/>
        <a:cs typeface="+mn-cs"/>
      </a:defRPr>
    </a:lvl5pPr>
    <a:lvl6pPr marL="2857500" algn="l" defTabSz="1143000" rtl="0" eaLnBrk="1" latinLnBrk="0" hangingPunct="1">
      <a:defRPr sz="1500" kern="1200">
        <a:solidFill>
          <a:schemeClr val="tx1"/>
        </a:solidFill>
        <a:latin typeface="+mn-lt"/>
        <a:ea typeface="+mn-ea"/>
        <a:cs typeface="+mn-cs"/>
      </a:defRPr>
    </a:lvl6pPr>
    <a:lvl7pPr marL="3429000" algn="l" defTabSz="1143000" rtl="0" eaLnBrk="1" latinLnBrk="0" hangingPunct="1">
      <a:defRPr sz="1500" kern="1200">
        <a:solidFill>
          <a:schemeClr val="tx1"/>
        </a:solidFill>
        <a:latin typeface="+mn-lt"/>
        <a:ea typeface="+mn-ea"/>
        <a:cs typeface="+mn-cs"/>
      </a:defRPr>
    </a:lvl7pPr>
    <a:lvl8pPr marL="4000500" algn="l" defTabSz="1143000" rtl="0" eaLnBrk="1" latinLnBrk="0" hangingPunct="1">
      <a:defRPr sz="1500" kern="1200">
        <a:solidFill>
          <a:schemeClr val="tx1"/>
        </a:solidFill>
        <a:latin typeface="+mn-lt"/>
        <a:ea typeface="+mn-ea"/>
        <a:cs typeface="+mn-cs"/>
      </a:defRPr>
    </a:lvl8pPr>
    <a:lvl9pPr marL="4572000" algn="l" defTabSz="1143000"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Welcome to the </a:t>
            </a:r>
            <a:r>
              <a:rPr lang="en-US" b="1"/>
              <a:t>Ad-Hoc Insights Presentation</a:t>
            </a:r>
            <a:r>
              <a:rPr lang="en-US"/>
              <a:t> for </a:t>
            </a:r>
            <a:r>
              <a:rPr lang="en-US" b="1"/>
              <a:t>Codebasics Resume Challenge #4</a:t>
            </a:r>
            <a:r>
              <a:rPr lang="en-US"/>
              <a:t>, set in </a:t>
            </a:r>
            <a:r>
              <a:rPr lang="en-US" b="1"/>
              <a:t>consumer goods domain</a:t>
            </a:r>
            <a:r>
              <a:rPr lang="en-US"/>
              <a:t>.</a:t>
            </a:r>
          </a:p>
          <a:p>
            <a:pPr>
              <a:buNone/>
            </a:pPr>
            <a:r>
              <a:rPr lang="en-US"/>
              <a:t>A big thanks to the </a:t>
            </a:r>
            <a:r>
              <a:rPr lang="en-US" b="1"/>
              <a:t>Codebasics team</a:t>
            </a:r>
            <a:r>
              <a:rPr lang="en-US"/>
              <a:t> for providing a real-world dataset that made this analysis possible.</a:t>
            </a:r>
          </a:p>
          <a:p>
            <a:r>
              <a:rPr lang="en-US"/>
              <a:t>Let’s jump right in and take a look at the </a:t>
            </a:r>
            <a:r>
              <a:rPr lang="en-US" b="1"/>
              <a:t>Agenda</a:t>
            </a:r>
            <a:r>
              <a:rPr lang="en-US"/>
              <a:t>!</a:t>
            </a:r>
          </a:p>
          <a:p>
            <a:endParaRPr lang="en-US"/>
          </a:p>
        </p:txBody>
      </p:sp>
      <p:sp>
        <p:nvSpPr>
          <p:cNvPr id="4" name="Slide Number Placeholder 3"/>
          <p:cNvSpPr>
            <a:spLocks noGrp="1"/>
          </p:cNvSpPr>
          <p:nvPr>
            <p:ph type="sldNum" sz="quarter" idx="5"/>
          </p:nvPr>
        </p:nvSpPr>
        <p:spPr/>
        <p:txBody>
          <a:bodyPr/>
          <a:lstStyle/>
          <a:p>
            <a:fld id="{8B57D50D-BAA9-464B-B391-243138E078D8}" type="slidenum">
              <a:rPr lang="en-US" smtClean="0"/>
              <a:t>1</a:t>
            </a:fld>
            <a:endParaRPr lang="en-US"/>
          </a:p>
        </p:txBody>
      </p:sp>
    </p:spTree>
    <p:extLst>
      <p:ext uri="{BB962C8B-B14F-4D97-AF65-F5344CB8AC3E}">
        <p14:creationId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F67C1-588D-3E46-41A3-55661D80FA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AF59A8-983E-F492-E592-7BAE5645D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194A6-B1DB-4C5E-BF64-24D9762DC0D7}"/>
              </a:ext>
            </a:extLst>
          </p:cNvPr>
          <p:cNvSpPr>
            <a:spLocks noGrp="1"/>
          </p:cNvSpPr>
          <p:nvPr>
            <p:ph type="body" idx="1"/>
          </p:nvPr>
        </p:nvSpPr>
        <p:spPr/>
        <p:txBody>
          <a:bodyPr/>
          <a:lstStyle/>
          <a:p>
            <a:r>
              <a:rPr lang="en-US"/>
              <a:t>Atliq Exclusive expanded its product portfolio significantly in 2021, with </a:t>
            </a:r>
            <a:r>
              <a:rPr lang="en-US" b="1"/>
              <a:t>unique products increasing from 245 to 334</a:t>
            </a:r>
            <a:r>
              <a:rPr lang="en-US"/>
              <a:t>. This marks a </a:t>
            </a:r>
            <a:r>
              <a:rPr lang="en-US" b="1"/>
              <a:t>36.33% year-over-year growth</a:t>
            </a:r>
            <a:r>
              <a:rPr lang="en-US"/>
              <a:t>, reflecting the company’s focus on product diversification and innovation.</a:t>
            </a:r>
            <a:br>
              <a:rPr lang="en-US"/>
            </a:br>
            <a:r>
              <a:rPr lang="en-US"/>
              <a:t>Let’s move on to the third request</a:t>
            </a:r>
          </a:p>
        </p:txBody>
      </p:sp>
      <p:sp>
        <p:nvSpPr>
          <p:cNvPr id="4" name="Slide Number Placeholder 3">
            <a:extLst>
              <a:ext uri="{FF2B5EF4-FFF2-40B4-BE49-F238E27FC236}">
                <a16:creationId xmlns:a16="http://schemas.microsoft.com/office/drawing/2014/main" id="{379C8F67-BCD2-4317-F559-AE0F79CD5DB4}"/>
              </a:ext>
            </a:extLst>
          </p:cNvPr>
          <p:cNvSpPr>
            <a:spLocks noGrp="1"/>
          </p:cNvSpPr>
          <p:nvPr>
            <p:ph type="sldNum" sz="quarter" idx="5"/>
          </p:nvPr>
        </p:nvSpPr>
        <p:spPr/>
        <p:txBody>
          <a:bodyPr/>
          <a:lstStyle/>
          <a:p>
            <a:fld id="{8B57D50D-BAA9-464B-B391-243138E078D8}" type="slidenum">
              <a:rPr lang="en-US" smtClean="0"/>
              <a:t>10</a:t>
            </a:fld>
            <a:endParaRPr lang="en-US"/>
          </a:p>
        </p:txBody>
      </p:sp>
    </p:spTree>
    <p:extLst>
      <p:ext uri="{BB962C8B-B14F-4D97-AF65-F5344CB8AC3E}">
        <p14:creationId xmlns:p14="http://schemas.microsoft.com/office/powerpoint/2010/main" val="1318683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3AACE-19C3-DEAE-D694-E29D8D1E9E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274C4A-2FCB-2A31-7021-F3FD02A240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8EE37C-504E-D5D2-751A-E93F90009107}"/>
              </a:ext>
            </a:extLst>
          </p:cNvPr>
          <p:cNvSpPr>
            <a:spLocks noGrp="1"/>
          </p:cNvSpPr>
          <p:nvPr>
            <p:ph type="body" idx="1"/>
          </p:nvPr>
        </p:nvSpPr>
        <p:spPr/>
        <p:txBody>
          <a:bodyPr/>
          <a:lstStyle/>
          <a:p>
            <a:r>
              <a:rPr lang="en-US"/>
              <a:t>The </a:t>
            </a:r>
            <a:r>
              <a:rPr lang="en-US" b="1"/>
              <a:t>Notebook</a:t>
            </a:r>
            <a:r>
              <a:rPr lang="en-US"/>
              <a:t> and </a:t>
            </a:r>
            <a:r>
              <a:rPr lang="en-US" b="1"/>
              <a:t>Accessories</a:t>
            </a:r>
            <a:r>
              <a:rPr lang="en-US"/>
              <a:t> segments lead in product variety with </a:t>
            </a:r>
            <a:r>
              <a:rPr lang="en-US" b="1"/>
              <a:t>129</a:t>
            </a:r>
            <a:r>
              <a:rPr lang="en-US"/>
              <a:t> and </a:t>
            </a:r>
            <a:r>
              <a:rPr lang="en-US" b="1"/>
              <a:t>116</a:t>
            </a:r>
            <a:r>
              <a:rPr lang="en-US"/>
              <a:t> unique products respectively, highlighting their importance in Atliq Exclusive's portfolio. In contrast, </a:t>
            </a:r>
            <a:r>
              <a:rPr lang="en-US" b="1"/>
              <a:t>Networking</a:t>
            </a:r>
            <a:r>
              <a:rPr lang="en-US"/>
              <a:t> and </a:t>
            </a:r>
            <a:r>
              <a:rPr lang="en-US" b="1"/>
              <a:t>Storage</a:t>
            </a:r>
            <a:r>
              <a:rPr lang="en-US"/>
              <a:t> segments offer fewer products, indicating potential areas for future expansion or specialization.</a:t>
            </a:r>
          </a:p>
        </p:txBody>
      </p:sp>
      <p:sp>
        <p:nvSpPr>
          <p:cNvPr id="4" name="Slide Number Placeholder 3">
            <a:extLst>
              <a:ext uri="{FF2B5EF4-FFF2-40B4-BE49-F238E27FC236}">
                <a16:creationId xmlns:a16="http://schemas.microsoft.com/office/drawing/2014/main" id="{D42A0B9C-818E-CFCB-99CE-E87B31A04D98}"/>
              </a:ext>
            </a:extLst>
          </p:cNvPr>
          <p:cNvSpPr>
            <a:spLocks noGrp="1"/>
          </p:cNvSpPr>
          <p:nvPr>
            <p:ph type="sldNum" sz="quarter" idx="5"/>
          </p:nvPr>
        </p:nvSpPr>
        <p:spPr/>
        <p:txBody>
          <a:bodyPr/>
          <a:lstStyle/>
          <a:p>
            <a:fld id="{8B57D50D-BAA9-464B-B391-243138E078D8}" type="slidenum">
              <a:rPr lang="en-US" smtClean="0"/>
              <a:t>11</a:t>
            </a:fld>
            <a:endParaRPr lang="en-US"/>
          </a:p>
        </p:txBody>
      </p:sp>
    </p:spTree>
    <p:extLst>
      <p:ext uri="{BB962C8B-B14F-4D97-AF65-F5344CB8AC3E}">
        <p14:creationId xmlns:p14="http://schemas.microsoft.com/office/powerpoint/2010/main" val="3123971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6CBEB-053B-AABC-87D5-66991FEE5E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19A94B-F5D1-411B-2648-7FA0972573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628AD4-7F5C-3A5D-D7A0-61DB24BF1D65}"/>
              </a:ext>
            </a:extLst>
          </p:cNvPr>
          <p:cNvSpPr>
            <a:spLocks noGrp="1"/>
          </p:cNvSpPr>
          <p:nvPr>
            <p:ph type="body" idx="1"/>
          </p:nvPr>
        </p:nvSpPr>
        <p:spPr/>
        <p:txBody>
          <a:bodyPr/>
          <a:lstStyle/>
          <a:p>
            <a:r>
              <a:rPr lang="en-US"/>
              <a:t>The </a:t>
            </a:r>
            <a:r>
              <a:rPr lang="en-US" b="1"/>
              <a:t>Accessories</a:t>
            </a:r>
            <a:r>
              <a:rPr lang="en-US"/>
              <a:t> segment saw the </a:t>
            </a:r>
            <a:r>
              <a:rPr lang="en-US" b="1"/>
              <a:t>highest growth in unique products</a:t>
            </a:r>
            <a:r>
              <a:rPr lang="en-US"/>
              <a:t> in 2021, adding </a:t>
            </a:r>
            <a:r>
              <a:rPr lang="en-US" b="1"/>
              <a:t>34 new products</a:t>
            </a:r>
            <a:r>
              <a:rPr lang="en-US"/>
              <a:t> compared to the previous year. This suggests a strategic push to diversify offerings in that category, outpacing other segments like </a:t>
            </a:r>
            <a:r>
              <a:rPr lang="en-US" b="1"/>
              <a:t>Notebook</a:t>
            </a:r>
            <a:r>
              <a:rPr lang="en-US"/>
              <a:t> and </a:t>
            </a:r>
            <a:r>
              <a:rPr lang="en-US" b="1"/>
              <a:t>Peripherals</a:t>
            </a:r>
            <a:r>
              <a:rPr lang="en-US"/>
              <a:t>, which each saw an increase of </a:t>
            </a:r>
            <a:r>
              <a:rPr lang="en-US" b="1"/>
              <a:t>16 products</a:t>
            </a:r>
            <a:r>
              <a:rPr lang="en-US"/>
              <a:t>.</a:t>
            </a:r>
          </a:p>
        </p:txBody>
      </p:sp>
      <p:sp>
        <p:nvSpPr>
          <p:cNvPr id="4" name="Slide Number Placeholder 3">
            <a:extLst>
              <a:ext uri="{FF2B5EF4-FFF2-40B4-BE49-F238E27FC236}">
                <a16:creationId xmlns:a16="http://schemas.microsoft.com/office/drawing/2014/main" id="{0084D90F-F449-03C6-736A-C1A73BDC792B}"/>
              </a:ext>
            </a:extLst>
          </p:cNvPr>
          <p:cNvSpPr>
            <a:spLocks noGrp="1"/>
          </p:cNvSpPr>
          <p:nvPr>
            <p:ph type="sldNum" sz="quarter" idx="5"/>
          </p:nvPr>
        </p:nvSpPr>
        <p:spPr/>
        <p:txBody>
          <a:bodyPr/>
          <a:lstStyle/>
          <a:p>
            <a:fld id="{8B57D50D-BAA9-464B-B391-243138E078D8}" type="slidenum">
              <a:rPr lang="en-US" smtClean="0"/>
              <a:t>12</a:t>
            </a:fld>
            <a:endParaRPr lang="en-US"/>
          </a:p>
        </p:txBody>
      </p:sp>
    </p:spTree>
    <p:extLst>
      <p:ext uri="{BB962C8B-B14F-4D97-AF65-F5344CB8AC3E}">
        <p14:creationId xmlns:p14="http://schemas.microsoft.com/office/powerpoint/2010/main" val="979615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146A88-5A59-F5BF-B679-8515E506C5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24CCCB-E26E-729F-C32A-F92F54743C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EFC029-A3E2-F167-7AF8-8152EDD7325F}"/>
              </a:ext>
            </a:extLst>
          </p:cNvPr>
          <p:cNvSpPr>
            <a:spLocks noGrp="1"/>
          </p:cNvSpPr>
          <p:nvPr>
            <p:ph type="body" idx="1"/>
          </p:nvPr>
        </p:nvSpPr>
        <p:spPr/>
        <p:txBody>
          <a:bodyPr/>
          <a:lstStyle/>
          <a:p>
            <a:r>
              <a:rPr lang="en-US"/>
              <a:t>The product </a:t>
            </a:r>
            <a:r>
              <a:rPr lang="en-US" b="1"/>
              <a:t>“A-Q Home All-in-One Gen Two”</a:t>
            </a:r>
            <a:r>
              <a:rPr lang="en-US"/>
              <a:t> has the </a:t>
            </a:r>
            <a:r>
              <a:rPr lang="en-US" b="1"/>
              <a:t>highest manufacturing cost</a:t>
            </a:r>
            <a:r>
              <a:rPr lang="en-US"/>
              <a:t> at </a:t>
            </a:r>
            <a:r>
              <a:rPr lang="en-US" b="1"/>
              <a:t>₹240.54</a:t>
            </a:r>
            <a:r>
              <a:rPr lang="en-US"/>
              <a:t>, while </a:t>
            </a:r>
            <a:r>
              <a:rPr lang="en-US" b="1"/>
              <a:t>“A-Q Master Wired X-One M-S”</a:t>
            </a:r>
            <a:r>
              <a:rPr lang="en-US"/>
              <a:t> has the </a:t>
            </a:r>
            <a:r>
              <a:rPr lang="en-US" b="1"/>
              <a:t>lowest</a:t>
            </a:r>
            <a:r>
              <a:rPr lang="en-US"/>
              <a:t>, at just </a:t>
            </a:r>
            <a:r>
              <a:rPr lang="en-US" b="1"/>
              <a:t>₹0.89</a:t>
            </a:r>
            <a:r>
              <a:rPr lang="en-US"/>
              <a:t>. This highlights the wide cost range in the product lineup, likely driven by varying levels of complexity and component usage.</a:t>
            </a:r>
          </a:p>
        </p:txBody>
      </p:sp>
      <p:sp>
        <p:nvSpPr>
          <p:cNvPr id="4" name="Slide Number Placeholder 3">
            <a:extLst>
              <a:ext uri="{FF2B5EF4-FFF2-40B4-BE49-F238E27FC236}">
                <a16:creationId xmlns:a16="http://schemas.microsoft.com/office/drawing/2014/main" id="{CD0F7689-1DA4-CD59-A73E-2F597288F931}"/>
              </a:ext>
            </a:extLst>
          </p:cNvPr>
          <p:cNvSpPr>
            <a:spLocks noGrp="1"/>
          </p:cNvSpPr>
          <p:nvPr>
            <p:ph type="sldNum" sz="quarter" idx="5"/>
          </p:nvPr>
        </p:nvSpPr>
        <p:spPr/>
        <p:txBody>
          <a:bodyPr/>
          <a:lstStyle/>
          <a:p>
            <a:fld id="{8B57D50D-BAA9-464B-B391-243138E078D8}" type="slidenum">
              <a:rPr lang="en-US" smtClean="0"/>
              <a:t>13</a:t>
            </a:fld>
            <a:endParaRPr lang="en-US"/>
          </a:p>
        </p:txBody>
      </p:sp>
    </p:spTree>
    <p:extLst>
      <p:ext uri="{BB962C8B-B14F-4D97-AF65-F5344CB8AC3E}">
        <p14:creationId xmlns:p14="http://schemas.microsoft.com/office/powerpoint/2010/main" val="3102116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534B9-D63F-78D8-4D98-B9C6CA944E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089484-3AE0-A202-8369-2F52EAFE03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CD4668-5546-2F9E-92AA-E6E9E9776002}"/>
              </a:ext>
            </a:extLst>
          </p:cNvPr>
          <p:cNvSpPr>
            <a:spLocks noGrp="1"/>
          </p:cNvSpPr>
          <p:nvPr>
            <p:ph type="body" idx="1"/>
          </p:nvPr>
        </p:nvSpPr>
        <p:spPr/>
        <p:txBody>
          <a:bodyPr/>
          <a:lstStyle/>
          <a:p>
            <a:r>
              <a:rPr lang="en-US"/>
              <a:t>In the </a:t>
            </a:r>
            <a:r>
              <a:rPr lang="en-US" b="1"/>
              <a:t>Indian market</a:t>
            </a:r>
            <a:r>
              <a:rPr lang="en-US"/>
              <a:t> for fiscal year </a:t>
            </a:r>
            <a:r>
              <a:rPr lang="en-US" b="1"/>
              <a:t>2021</a:t>
            </a:r>
            <a:r>
              <a:rPr lang="en-US"/>
              <a:t>, </a:t>
            </a:r>
            <a:r>
              <a:rPr lang="en-US" b="1"/>
              <a:t>Flipkart</a:t>
            </a:r>
            <a:r>
              <a:rPr lang="en-US"/>
              <a:t> received the </a:t>
            </a:r>
            <a:r>
              <a:rPr lang="en-US" b="1"/>
              <a:t>highest average pre-invoice discount</a:t>
            </a:r>
            <a:r>
              <a:rPr lang="en-US"/>
              <a:t> at </a:t>
            </a:r>
            <a:r>
              <a:rPr lang="en-US" b="1"/>
              <a:t>30.83%</a:t>
            </a:r>
            <a:r>
              <a:rPr lang="en-US"/>
              <a:t>, followed closely by </a:t>
            </a:r>
            <a:r>
              <a:rPr lang="en-US" b="1" err="1"/>
              <a:t>Viveks</a:t>
            </a:r>
            <a:r>
              <a:rPr lang="en-US"/>
              <a:t>, </a:t>
            </a:r>
            <a:r>
              <a:rPr lang="en-US" b="1"/>
              <a:t>Ezone</a:t>
            </a:r>
            <a:r>
              <a:rPr lang="en-US"/>
              <a:t>, and </a:t>
            </a:r>
            <a:r>
              <a:rPr lang="en-US" b="1"/>
              <a:t>Croma</a:t>
            </a:r>
            <a:r>
              <a:rPr lang="en-US"/>
              <a:t>—all receiving discounts above 30%. </a:t>
            </a:r>
            <a:r>
              <a:rPr lang="en-US" b="1"/>
              <a:t>Amazon</a:t>
            </a:r>
            <a:r>
              <a:rPr lang="en-US"/>
              <a:t> rounds out the top 5 with </a:t>
            </a:r>
            <a:r>
              <a:rPr lang="en-US" b="1"/>
              <a:t>29.33%</a:t>
            </a:r>
            <a:r>
              <a:rPr lang="en-US"/>
              <a:t>, reflecting strong promotional strategies offered to major retail partners.</a:t>
            </a:r>
          </a:p>
        </p:txBody>
      </p:sp>
      <p:sp>
        <p:nvSpPr>
          <p:cNvPr id="4" name="Slide Number Placeholder 3">
            <a:extLst>
              <a:ext uri="{FF2B5EF4-FFF2-40B4-BE49-F238E27FC236}">
                <a16:creationId xmlns:a16="http://schemas.microsoft.com/office/drawing/2014/main" id="{135DAC42-E696-0139-93E5-67A39B6A6187}"/>
              </a:ext>
            </a:extLst>
          </p:cNvPr>
          <p:cNvSpPr>
            <a:spLocks noGrp="1"/>
          </p:cNvSpPr>
          <p:nvPr>
            <p:ph type="sldNum" sz="quarter" idx="5"/>
          </p:nvPr>
        </p:nvSpPr>
        <p:spPr/>
        <p:txBody>
          <a:bodyPr/>
          <a:lstStyle/>
          <a:p>
            <a:fld id="{8B57D50D-BAA9-464B-B391-243138E078D8}" type="slidenum">
              <a:rPr lang="en-US" smtClean="0"/>
              <a:t>14</a:t>
            </a:fld>
            <a:endParaRPr lang="en-US"/>
          </a:p>
        </p:txBody>
      </p:sp>
    </p:spTree>
    <p:extLst>
      <p:ext uri="{BB962C8B-B14F-4D97-AF65-F5344CB8AC3E}">
        <p14:creationId xmlns:p14="http://schemas.microsoft.com/office/powerpoint/2010/main" val="2940026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B4875-4719-3ADD-BBB9-075CF25760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B912C3-A62A-690C-0823-1892C0AF19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3CC7BD-7EA8-48ED-7D8C-26D27B3BE9EA}"/>
              </a:ext>
            </a:extLst>
          </p:cNvPr>
          <p:cNvSpPr>
            <a:spLocks noGrp="1"/>
          </p:cNvSpPr>
          <p:nvPr>
            <p:ph type="body" idx="1"/>
          </p:nvPr>
        </p:nvSpPr>
        <p:spPr/>
        <p:txBody>
          <a:bodyPr/>
          <a:lstStyle/>
          <a:p>
            <a:r>
              <a:rPr lang="en-US"/>
              <a:t>The monthly gross sales trend for </a:t>
            </a:r>
            <a:r>
              <a:rPr lang="en-US" b="1"/>
              <a:t>Atliq Exclusive</a:t>
            </a:r>
            <a:r>
              <a:rPr lang="en-US"/>
              <a:t> reveals </a:t>
            </a:r>
            <a:r>
              <a:rPr lang="en-US" b="1"/>
              <a:t>strong growth</a:t>
            </a:r>
            <a:r>
              <a:rPr lang="en-US"/>
              <a:t> from mid-2020 to 2021. Notably, </a:t>
            </a:r>
            <a:r>
              <a:rPr lang="en-US" b="1"/>
              <a:t>November 2020</a:t>
            </a:r>
            <a:r>
              <a:rPr lang="en-US"/>
              <a:t> marked the </a:t>
            </a:r>
            <a:r>
              <a:rPr lang="en-US" b="1"/>
              <a:t>highest sales</a:t>
            </a:r>
            <a:r>
              <a:rPr lang="en-US"/>
              <a:t> at </a:t>
            </a:r>
            <a:r>
              <a:rPr lang="en-US" b="1"/>
              <a:t>₹32.25M</a:t>
            </a:r>
            <a:r>
              <a:rPr lang="en-US"/>
              <a:t>, followed by consistently high sales throughout 2021. This trend suggests effective business recovery and strong customer demand post early-pandemic disruptions.</a:t>
            </a:r>
          </a:p>
        </p:txBody>
      </p:sp>
      <p:sp>
        <p:nvSpPr>
          <p:cNvPr id="4" name="Slide Number Placeholder 3">
            <a:extLst>
              <a:ext uri="{FF2B5EF4-FFF2-40B4-BE49-F238E27FC236}">
                <a16:creationId xmlns:a16="http://schemas.microsoft.com/office/drawing/2014/main" id="{1FA6937D-EAF2-5540-CC75-85C788D6F1C5}"/>
              </a:ext>
            </a:extLst>
          </p:cNvPr>
          <p:cNvSpPr>
            <a:spLocks noGrp="1"/>
          </p:cNvSpPr>
          <p:nvPr>
            <p:ph type="sldNum" sz="quarter" idx="5"/>
          </p:nvPr>
        </p:nvSpPr>
        <p:spPr/>
        <p:txBody>
          <a:bodyPr/>
          <a:lstStyle/>
          <a:p>
            <a:fld id="{8B57D50D-BAA9-464B-B391-243138E078D8}" type="slidenum">
              <a:rPr lang="en-US" smtClean="0"/>
              <a:t>15</a:t>
            </a:fld>
            <a:endParaRPr lang="en-US"/>
          </a:p>
        </p:txBody>
      </p:sp>
    </p:spTree>
    <p:extLst>
      <p:ext uri="{BB962C8B-B14F-4D97-AF65-F5344CB8AC3E}">
        <p14:creationId xmlns:p14="http://schemas.microsoft.com/office/powerpoint/2010/main" val="227936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2D8A2-4219-D4CD-2B94-693CFC2646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CA5B31-E442-5BEE-0EBB-31C699A668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A78512-5B3E-40D5-0F1F-F58A7CEA0A7C}"/>
              </a:ext>
            </a:extLst>
          </p:cNvPr>
          <p:cNvSpPr>
            <a:spLocks noGrp="1"/>
          </p:cNvSpPr>
          <p:nvPr>
            <p:ph type="body" idx="1"/>
          </p:nvPr>
        </p:nvSpPr>
        <p:spPr/>
        <p:txBody>
          <a:bodyPr/>
          <a:lstStyle/>
          <a:p>
            <a:r>
              <a:rPr lang="en-US"/>
              <a:t>In </a:t>
            </a:r>
            <a:r>
              <a:rPr lang="en-US" b="1"/>
              <a:t>2020</a:t>
            </a:r>
            <a:r>
              <a:rPr lang="en-US"/>
              <a:t>, </a:t>
            </a:r>
            <a:r>
              <a:rPr lang="en-US" b="1"/>
              <a:t>Q1</a:t>
            </a:r>
            <a:r>
              <a:rPr lang="en-US"/>
              <a:t> recorded the </a:t>
            </a:r>
            <a:r>
              <a:rPr lang="en-US" b="1"/>
              <a:t>highest total sold quantity</a:t>
            </a:r>
            <a:r>
              <a:rPr lang="en-US"/>
              <a:t> with over </a:t>
            </a:r>
            <a:r>
              <a:rPr lang="en-US" b="1"/>
              <a:t>7 million units</a:t>
            </a:r>
            <a:r>
              <a:rPr lang="en-US"/>
              <a:t> sold, indicating strong demand early in the year. This was followed by a dip in Q3, possibly due to pandemic-related slowdowns, before partial recovery in Q4.</a:t>
            </a:r>
          </a:p>
        </p:txBody>
      </p:sp>
      <p:sp>
        <p:nvSpPr>
          <p:cNvPr id="4" name="Slide Number Placeholder 3">
            <a:extLst>
              <a:ext uri="{FF2B5EF4-FFF2-40B4-BE49-F238E27FC236}">
                <a16:creationId xmlns:a16="http://schemas.microsoft.com/office/drawing/2014/main" id="{5EABDB3C-C91A-C6E4-F509-B812FB1AFB0A}"/>
              </a:ext>
            </a:extLst>
          </p:cNvPr>
          <p:cNvSpPr>
            <a:spLocks noGrp="1"/>
          </p:cNvSpPr>
          <p:nvPr>
            <p:ph type="sldNum" sz="quarter" idx="5"/>
          </p:nvPr>
        </p:nvSpPr>
        <p:spPr/>
        <p:txBody>
          <a:bodyPr/>
          <a:lstStyle/>
          <a:p>
            <a:fld id="{8B57D50D-BAA9-464B-B391-243138E078D8}" type="slidenum">
              <a:rPr lang="en-US" smtClean="0"/>
              <a:t>16</a:t>
            </a:fld>
            <a:endParaRPr lang="en-US"/>
          </a:p>
        </p:txBody>
      </p:sp>
    </p:spTree>
    <p:extLst>
      <p:ext uri="{BB962C8B-B14F-4D97-AF65-F5344CB8AC3E}">
        <p14:creationId xmlns:p14="http://schemas.microsoft.com/office/powerpoint/2010/main" val="4136138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4CB43-F527-6FE5-E4BD-6CA2C476BE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9EC49D-FF74-284D-98BC-F55D12C5DA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C446AB-1D04-2D57-63CC-58580841F77F}"/>
              </a:ext>
            </a:extLst>
          </p:cNvPr>
          <p:cNvSpPr>
            <a:spLocks noGrp="1"/>
          </p:cNvSpPr>
          <p:nvPr>
            <p:ph type="body" idx="1"/>
          </p:nvPr>
        </p:nvSpPr>
        <p:spPr/>
        <p:txBody>
          <a:bodyPr/>
          <a:lstStyle/>
          <a:p>
            <a:r>
              <a:rPr lang="en-US"/>
              <a:t>In fiscal year </a:t>
            </a:r>
            <a:r>
              <a:rPr lang="en-US" b="1"/>
              <a:t>2021</a:t>
            </a:r>
            <a:r>
              <a:rPr lang="en-US"/>
              <a:t>, the </a:t>
            </a:r>
            <a:r>
              <a:rPr lang="en-US" b="1"/>
              <a:t>Retailer</a:t>
            </a:r>
            <a:r>
              <a:rPr lang="en-US"/>
              <a:t> channel was the top contributor, generating a significant </a:t>
            </a:r>
            <a:r>
              <a:rPr lang="en-US" b="1"/>
              <a:t>73%</a:t>
            </a:r>
            <a:r>
              <a:rPr lang="en-US"/>
              <a:t> of gross sales. </a:t>
            </a:r>
            <a:r>
              <a:rPr lang="en-US" b="1"/>
              <a:t>Direct sales</a:t>
            </a:r>
            <a:r>
              <a:rPr lang="en-US"/>
              <a:t> followed with </a:t>
            </a:r>
            <a:r>
              <a:rPr lang="en-US" b="1"/>
              <a:t>15%</a:t>
            </a:r>
            <a:r>
              <a:rPr lang="en-US"/>
              <a:t>, while </a:t>
            </a:r>
            <a:r>
              <a:rPr lang="en-US" b="1"/>
              <a:t>Distributors</a:t>
            </a:r>
            <a:r>
              <a:rPr lang="en-US"/>
              <a:t> accounted for </a:t>
            </a:r>
            <a:r>
              <a:rPr lang="en-US" b="1"/>
              <a:t>11%</a:t>
            </a:r>
            <a:r>
              <a:rPr lang="en-US"/>
              <a:t>. This highlights the dominant role of retail partnerships in driving revenue.</a:t>
            </a:r>
          </a:p>
        </p:txBody>
      </p:sp>
      <p:sp>
        <p:nvSpPr>
          <p:cNvPr id="4" name="Slide Number Placeholder 3">
            <a:extLst>
              <a:ext uri="{FF2B5EF4-FFF2-40B4-BE49-F238E27FC236}">
                <a16:creationId xmlns:a16="http://schemas.microsoft.com/office/drawing/2014/main" id="{404E1BA5-4AB3-472F-2BCF-0BAB613D5ECA}"/>
              </a:ext>
            </a:extLst>
          </p:cNvPr>
          <p:cNvSpPr>
            <a:spLocks noGrp="1"/>
          </p:cNvSpPr>
          <p:nvPr>
            <p:ph type="sldNum" sz="quarter" idx="5"/>
          </p:nvPr>
        </p:nvSpPr>
        <p:spPr/>
        <p:txBody>
          <a:bodyPr/>
          <a:lstStyle/>
          <a:p>
            <a:fld id="{8B57D50D-BAA9-464B-B391-243138E078D8}" type="slidenum">
              <a:rPr lang="en-US" smtClean="0"/>
              <a:t>17</a:t>
            </a:fld>
            <a:endParaRPr lang="en-US"/>
          </a:p>
        </p:txBody>
      </p:sp>
    </p:spTree>
    <p:extLst>
      <p:ext uri="{BB962C8B-B14F-4D97-AF65-F5344CB8AC3E}">
        <p14:creationId xmlns:p14="http://schemas.microsoft.com/office/powerpoint/2010/main" val="255547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B1F01-8F53-97A2-DE5B-050346DDBC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ABE410-38FF-1A24-1762-62B304DDA6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8D9054-1BF5-0893-5779-02CECDA37B08}"/>
              </a:ext>
            </a:extLst>
          </p:cNvPr>
          <p:cNvSpPr>
            <a:spLocks noGrp="1"/>
          </p:cNvSpPr>
          <p:nvPr>
            <p:ph type="body" idx="1"/>
          </p:nvPr>
        </p:nvSpPr>
        <p:spPr/>
        <p:txBody>
          <a:bodyPr/>
          <a:lstStyle/>
          <a:p>
            <a:r>
              <a:rPr lang="en-US"/>
              <a:t>This is the 10th and final request. We've gathered the top 3 products in each division with the highest total sold quantities in fiscal year 2021. Let’s now move on to the visualization to explore these insights!</a:t>
            </a:r>
          </a:p>
        </p:txBody>
      </p:sp>
      <p:sp>
        <p:nvSpPr>
          <p:cNvPr id="4" name="Slide Number Placeholder 3">
            <a:extLst>
              <a:ext uri="{FF2B5EF4-FFF2-40B4-BE49-F238E27FC236}">
                <a16:creationId xmlns:a16="http://schemas.microsoft.com/office/drawing/2014/main" id="{8B76C61D-1588-5E23-88AF-55BBB5F8E801}"/>
              </a:ext>
            </a:extLst>
          </p:cNvPr>
          <p:cNvSpPr>
            <a:spLocks noGrp="1"/>
          </p:cNvSpPr>
          <p:nvPr>
            <p:ph type="sldNum" sz="quarter" idx="5"/>
          </p:nvPr>
        </p:nvSpPr>
        <p:spPr/>
        <p:txBody>
          <a:bodyPr/>
          <a:lstStyle/>
          <a:p>
            <a:fld id="{8B57D50D-BAA9-464B-B391-243138E078D8}" type="slidenum">
              <a:rPr lang="en-US" smtClean="0"/>
              <a:t>18</a:t>
            </a:fld>
            <a:endParaRPr lang="en-US"/>
          </a:p>
        </p:txBody>
      </p:sp>
    </p:spTree>
    <p:extLst>
      <p:ext uri="{BB962C8B-B14F-4D97-AF65-F5344CB8AC3E}">
        <p14:creationId xmlns:p14="http://schemas.microsoft.com/office/powerpoint/2010/main" val="900185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9C05AB-2104-B541-9DC3-A8CE8D3E1C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8F3E55-FE89-433F-3907-C0C7D44BC8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7BCD7D-E2B3-E8DE-55FF-266A9C03938C}"/>
              </a:ext>
            </a:extLst>
          </p:cNvPr>
          <p:cNvSpPr>
            <a:spLocks noGrp="1"/>
          </p:cNvSpPr>
          <p:nvPr>
            <p:ph type="body" idx="1"/>
          </p:nvPr>
        </p:nvSpPr>
        <p:spPr/>
        <p:txBody>
          <a:bodyPr/>
          <a:lstStyle/>
          <a:p>
            <a:pPr>
              <a:buNone/>
            </a:pPr>
            <a:r>
              <a:rPr lang="en-US"/>
              <a:t>Starting with the Networking &amp; Storage division, AQ Pen Drive 2 IN 1 was the clear leader with 701 thousand units sold. Interestingly, two variants of AQ Pen Drive DRC followed closely behind, with 688 thousand and 676 thousand units respectively. When combined, the DRC models reached 1.36 million units</a:t>
            </a:r>
          </a:p>
          <a:p>
            <a:pPr>
              <a:buNone/>
            </a:pPr>
            <a:r>
              <a:rPr lang="en-US"/>
              <a:t>Moving to the Peripherals &amp; Accessories division, AQ Gamers </a:t>
            </a:r>
            <a:r>
              <a:rPr lang="en-US" err="1"/>
              <a:t>Ms</a:t>
            </a:r>
            <a:r>
              <a:rPr lang="en-US"/>
              <a:t> secured the top spot with 428 thousand units sold. Right behind were two variants of AQ Maxima </a:t>
            </a:r>
            <a:r>
              <a:rPr lang="en-US" err="1"/>
              <a:t>Ms</a:t>
            </a:r>
            <a:r>
              <a:rPr lang="en-US"/>
              <a:t>, each selling 419 thousand units. Together, these two variants sold 839thousand units</a:t>
            </a:r>
          </a:p>
          <a:p>
            <a:r>
              <a:rPr lang="en-US"/>
              <a:t>Finally, in the PC division, although overall sales volumes were lower, AQ Digit and AQ Velocity emerged as top performers, each selling around 17 thousand units. AQ Digit appeared twice with two different models, and when combined </a:t>
            </a:r>
            <a:r>
              <a:rPr lang="en-US" err="1"/>
              <a:t>aq</a:t>
            </a:r>
            <a:r>
              <a:rPr lang="en-US"/>
              <a:t> digit sold nearly 34 thousand units</a:t>
            </a:r>
          </a:p>
        </p:txBody>
      </p:sp>
      <p:sp>
        <p:nvSpPr>
          <p:cNvPr id="4" name="Slide Number Placeholder 3">
            <a:extLst>
              <a:ext uri="{FF2B5EF4-FFF2-40B4-BE49-F238E27FC236}">
                <a16:creationId xmlns:a16="http://schemas.microsoft.com/office/drawing/2014/main" id="{902F103C-8744-8860-A040-0C6957FBF103}"/>
              </a:ext>
            </a:extLst>
          </p:cNvPr>
          <p:cNvSpPr>
            <a:spLocks noGrp="1"/>
          </p:cNvSpPr>
          <p:nvPr>
            <p:ph type="sldNum" sz="quarter" idx="5"/>
          </p:nvPr>
        </p:nvSpPr>
        <p:spPr/>
        <p:txBody>
          <a:bodyPr/>
          <a:lstStyle/>
          <a:p>
            <a:fld id="{8B57D50D-BAA9-464B-B391-243138E078D8}" type="slidenum">
              <a:rPr lang="en-US" smtClean="0"/>
              <a:t>19</a:t>
            </a:fld>
            <a:endParaRPr lang="en-US"/>
          </a:p>
        </p:txBody>
      </p:sp>
    </p:spTree>
    <p:extLst>
      <p:ext uri="{BB962C8B-B14F-4D97-AF65-F5344CB8AC3E}">
        <p14:creationId xmlns:p14="http://schemas.microsoft.com/office/powerpoint/2010/main" val="756299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a:t>These are the four main agenda</a:t>
            </a:r>
            <a:br>
              <a:rPr lang="en-US" b="1"/>
            </a:br>
            <a:r>
              <a:rPr lang="en-US" b="1"/>
              <a:t>In Objectives</a:t>
            </a:r>
            <a:r>
              <a:rPr lang="en-US"/>
              <a:t> we will Understand the purpose behind this challenge and the problem we're aiming to solve.</a:t>
            </a:r>
          </a:p>
          <a:p>
            <a:pPr>
              <a:buNone/>
            </a:pPr>
            <a:r>
              <a:rPr lang="en-US" b="1"/>
              <a:t>In Company Details we will see</a:t>
            </a:r>
            <a:r>
              <a:rPr lang="en-US"/>
              <a:t> A quick overview of AtliQ Hardwares, its products and global presence.</a:t>
            </a:r>
          </a:p>
          <a:p>
            <a:pPr>
              <a:buNone/>
            </a:pPr>
            <a:r>
              <a:rPr lang="en-US" b="1"/>
              <a:t>In Data and Tools</a:t>
            </a:r>
            <a:r>
              <a:rPr lang="en-US"/>
              <a:t> we will Dive into the data sources and technologies used to solve the challenge.</a:t>
            </a:r>
          </a:p>
          <a:p>
            <a:r>
              <a:rPr lang="en-US" b="1"/>
              <a:t>In Ad-Hoc Request</a:t>
            </a:r>
            <a:r>
              <a:rPr lang="en-US"/>
              <a:t> we will Explore a real-world scenario </a:t>
            </a:r>
          </a:p>
          <a:p>
            <a:endParaRPr lang="en-US"/>
          </a:p>
        </p:txBody>
      </p:sp>
      <p:sp>
        <p:nvSpPr>
          <p:cNvPr id="4" name="Slide Number Placeholder 3"/>
          <p:cNvSpPr>
            <a:spLocks noGrp="1"/>
          </p:cNvSpPr>
          <p:nvPr>
            <p:ph type="sldNum" sz="quarter" idx="5"/>
          </p:nvPr>
        </p:nvSpPr>
        <p:spPr/>
        <p:txBody>
          <a:bodyPr/>
          <a:lstStyle/>
          <a:p>
            <a:fld id="{8B57D50D-BAA9-464B-B391-243138E078D8}" type="slidenum">
              <a:rPr lang="en-US" smtClean="0"/>
              <a:t>2</a:t>
            </a:fld>
            <a:endParaRPr lang="en-US"/>
          </a:p>
        </p:txBody>
      </p:sp>
    </p:spTree>
    <p:extLst>
      <p:ext uri="{BB962C8B-B14F-4D97-AF65-F5344CB8AC3E}">
        <p14:creationId xmlns:p14="http://schemas.microsoft.com/office/powerpoint/2010/main" val="1951919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a:t>special thanks to Dhaval Patel sir, Hemanand Vadivel sir, and the entire Codebasics team for creating this insightful Resume Challenge.</a:t>
            </a:r>
            <a:r>
              <a:rPr lang="en-US"/>
              <a:t> It has helped me gain valuable domain knowledge in the consumer goods industry.</a:t>
            </a:r>
          </a:p>
          <a:p>
            <a:r>
              <a:rPr lang="en-US" b="1"/>
              <a:t>check out my GitHub and portfolio projects to explore more of my work </a:t>
            </a:r>
            <a:br>
              <a:rPr lang="en-US" b="1"/>
            </a:br>
            <a:r>
              <a:rPr lang="en-US"/>
              <a:t>Thank you so much for taking the time to watch this presentation! I hope you found the insights valuable!</a:t>
            </a:r>
          </a:p>
          <a:p>
            <a:endParaRPr lang="en-US"/>
          </a:p>
        </p:txBody>
      </p:sp>
      <p:sp>
        <p:nvSpPr>
          <p:cNvPr id="4" name="Slide Number Placeholder 3"/>
          <p:cNvSpPr>
            <a:spLocks noGrp="1"/>
          </p:cNvSpPr>
          <p:nvPr>
            <p:ph type="sldNum" sz="quarter" idx="5"/>
          </p:nvPr>
        </p:nvSpPr>
        <p:spPr/>
        <p:txBody>
          <a:bodyPr/>
          <a:lstStyle/>
          <a:p>
            <a:fld id="{8B57D50D-BAA9-464B-B391-243138E078D8}" type="slidenum">
              <a:rPr lang="en-US" smtClean="0"/>
              <a:t>20</a:t>
            </a:fld>
            <a:endParaRPr lang="en-US"/>
          </a:p>
        </p:txBody>
      </p:sp>
    </p:spTree>
    <p:extLst>
      <p:ext uri="{BB962C8B-B14F-4D97-AF65-F5344CB8AC3E}">
        <p14:creationId xmlns:p14="http://schemas.microsoft.com/office/powerpoint/2010/main" val="4151229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E3267-9061-8919-D5A8-8B5D26224E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ACC8F1-DBDA-8C62-AA04-91E2433661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798BC5-BFD9-E034-D379-329F5015FF1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Let’s take a closer look at the main objectives.</a:t>
            </a:r>
            <a:br>
              <a:rPr lang="en-US"/>
            </a:br>
            <a:r>
              <a:rPr lang="en-US"/>
              <a:t>This will help us understand why the SQL challenge was created and what AtliQ </a:t>
            </a:r>
            <a:r>
              <a:rPr lang="en-US" err="1"/>
              <a:t>Hardwares</a:t>
            </a:r>
            <a:r>
              <a:rPr lang="en-US"/>
              <a:t> is aiming to achieve by hiring data professionals with strong communication skills.</a:t>
            </a:r>
            <a:br>
              <a:rPr lang="en-US"/>
            </a:br>
            <a:r>
              <a:rPr lang="en-US"/>
              <a:t>"AtliQ Hardwares realized they’re missing the insights needed for quick, smart decisions."</a:t>
            </a:r>
          </a:p>
          <a:p>
            <a:pPr>
              <a:buNone/>
            </a:pPr>
            <a:r>
              <a:rPr lang="en-US"/>
              <a:t>"To fix this, they’re planning to hire junior data analysts."</a:t>
            </a:r>
          </a:p>
          <a:p>
            <a:pPr>
              <a:buNone/>
            </a:pPr>
            <a:r>
              <a:rPr lang="en-US"/>
              <a:t>"Tony Sharma, the analytics director, isn’t just looking for SQL experts—he wants people with strong soft skills too."</a:t>
            </a:r>
          </a:p>
          <a:p>
            <a:r>
              <a:rPr lang="en-US"/>
              <a:t>"So, he designed a </a:t>
            </a:r>
            <a:r>
              <a:rPr lang="en-US" b="1"/>
              <a:t>SQL challenge</a:t>
            </a:r>
            <a:r>
              <a:rPr lang="en-US"/>
              <a:t> to test both—</a:t>
            </a:r>
            <a:r>
              <a:rPr lang="en-US" b="1"/>
              <a:t>technical skills and communication</a:t>
            </a:r>
            <a:r>
              <a:rPr lang="en-US"/>
              <a:t>.“</a:t>
            </a:r>
          </a:p>
          <a:p>
            <a:endParaRPr lang="en-US"/>
          </a:p>
        </p:txBody>
      </p:sp>
      <p:sp>
        <p:nvSpPr>
          <p:cNvPr id="4" name="Slide Number Placeholder 3">
            <a:extLst>
              <a:ext uri="{FF2B5EF4-FFF2-40B4-BE49-F238E27FC236}">
                <a16:creationId xmlns:a16="http://schemas.microsoft.com/office/drawing/2014/main" id="{7E45A348-AA2C-9598-D6D4-E510253BF3DC}"/>
              </a:ext>
            </a:extLst>
          </p:cNvPr>
          <p:cNvSpPr>
            <a:spLocks noGrp="1"/>
          </p:cNvSpPr>
          <p:nvPr>
            <p:ph type="sldNum" sz="quarter" idx="5"/>
          </p:nvPr>
        </p:nvSpPr>
        <p:spPr/>
        <p:txBody>
          <a:bodyPr/>
          <a:lstStyle/>
          <a:p>
            <a:fld id="{8B57D50D-BAA9-464B-B391-243138E078D8}" type="slidenum">
              <a:rPr lang="en-US" smtClean="0"/>
              <a:t>3</a:t>
            </a:fld>
            <a:endParaRPr lang="en-US"/>
          </a:p>
        </p:txBody>
      </p:sp>
    </p:spTree>
    <p:extLst>
      <p:ext uri="{BB962C8B-B14F-4D97-AF65-F5344CB8AC3E}">
        <p14:creationId xmlns:p14="http://schemas.microsoft.com/office/powerpoint/2010/main" val="134438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20B95-13DC-90A7-C621-41F4BF6A6C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989852-D0E6-08D3-044E-AF192CD6C9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E86F4A-E72C-21CE-B86D-095619E76E42}"/>
              </a:ext>
            </a:extLst>
          </p:cNvPr>
          <p:cNvSpPr>
            <a:spLocks noGrp="1"/>
          </p:cNvSpPr>
          <p:nvPr>
            <p:ph type="body" idx="1"/>
          </p:nvPr>
        </p:nvSpPr>
        <p:spPr/>
        <p:txBody>
          <a:bodyPr/>
          <a:lstStyle/>
          <a:p>
            <a:pPr>
              <a:buNone/>
            </a:pPr>
            <a:r>
              <a:rPr lang="en-US" b="1"/>
              <a:t>Let’s take a closer look at the company details.</a:t>
            </a:r>
            <a:br>
              <a:rPr lang="en-US"/>
            </a:br>
            <a:r>
              <a:rPr lang="en-US"/>
              <a:t>This will help us understand AtliQ </a:t>
            </a:r>
            <a:r>
              <a:rPr lang="en-US" err="1"/>
              <a:t>Hardwares</a:t>
            </a:r>
            <a:r>
              <a:rPr lang="en-US"/>
              <a:t>’ background, its market presence, and why it's a key player in the global computer hardware industry.</a:t>
            </a:r>
            <a:br>
              <a:rPr lang="en-US"/>
            </a:br>
            <a:r>
              <a:rPr lang="en-US"/>
              <a:t>AtliQ Hardwares is a top computer hardware brand based in India, known for its innovation and quality."</a:t>
            </a:r>
          </a:p>
          <a:p>
            <a:r>
              <a:rPr lang="en-US"/>
              <a:t>"It has successfully expanded into global markets, making a strong impact across multiple regions."</a:t>
            </a:r>
          </a:p>
          <a:p>
            <a:endParaRPr lang="en-US"/>
          </a:p>
        </p:txBody>
      </p:sp>
      <p:sp>
        <p:nvSpPr>
          <p:cNvPr id="4" name="Slide Number Placeholder 3">
            <a:extLst>
              <a:ext uri="{FF2B5EF4-FFF2-40B4-BE49-F238E27FC236}">
                <a16:creationId xmlns:a16="http://schemas.microsoft.com/office/drawing/2014/main" id="{FD37F431-2BCA-52D7-CDE6-80C9CF3B9212}"/>
              </a:ext>
            </a:extLst>
          </p:cNvPr>
          <p:cNvSpPr>
            <a:spLocks noGrp="1"/>
          </p:cNvSpPr>
          <p:nvPr>
            <p:ph type="sldNum" sz="quarter" idx="5"/>
          </p:nvPr>
        </p:nvSpPr>
        <p:spPr/>
        <p:txBody>
          <a:bodyPr/>
          <a:lstStyle/>
          <a:p>
            <a:fld id="{8B57D50D-BAA9-464B-B391-243138E078D8}" type="slidenum">
              <a:rPr lang="en-US" smtClean="0"/>
              <a:t>4</a:t>
            </a:fld>
            <a:endParaRPr lang="en-US"/>
          </a:p>
        </p:txBody>
      </p:sp>
    </p:spTree>
    <p:extLst>
      <p:ext uri="{BB962C8B-B14F-4D97-AF65-F5344CB8AC3E}">
        <p14:creationId xmlns:p14="http://schemas.microsoft.com/office/powerpoint/2010/main" val="1649649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0AA06-C704-522C-7CB7-3D929DA533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4A230F-3188-32DF-79B8-6EAF75A741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11CE84-7945-7049-992A-6137927A3D83}"/>
              </a:ext>
            </a:extLst>
          </p:cNvPr>
          <p:cNvSpPr>
            <a:spLocks noGrp="1"/>
          </p:cNvSpPr>
          <p:nvPr>
            <p:ph type="body" idx="1"/>
          </p:nvPr>
        </p:nvSpPr>
        <p:spPr/>
        <p:txBody>
          <a:bodyPr/>
          <a:lstStyle/>
          <a:p>
            <a:pPr>
              <a:buNone/>
            </a:pPr>
            <a:r>
              <a:rPr lang="en-US"/>
              <a:t>AtliQ Hardwares isn’t just a local success—it’s a </a:t>
            </a:r>
            <a:r>
              <a:rPr lang="en-US" b="1"/>
              <a:t>global player</a:t>
            </a:r>
            <a:r>
              <a:rPr lang="en-US"/>
              <a:t>."</a:t>
            </a:r>
          </a:p>
          <a:p>
            <a:pPr>
              <a:buNone/>
            </a:pPr>
            <a:r>
              <a:rPr lang="en-US"/>
              <a:t>"The company operates in </a:t>
            </a:r>
            <a:r>
              <a:rPr lang="en-US" b="1"/>
              <a:t>28 countries</a:t>
            </a:r>
            <a:r>
              <a:rPr lang="en-US"/>
              <a:t> across four key regions: </a:t>
            </a:r>
            <a:r>
              <a:rPr lang="en-US" b="1"/>
              <a:t>APAC, Europe, North America, and Latin America</a:t>
            </a:r>
            <a:r>
              <a:rPr lang="en-US"/>
              <a:t>."</a:t>
            </a:r>
          </a:p>
          <a:p>
            <a:r>
              <a:rPr lang="en-US"/>
              <a:t>"This wide reach highlights </a:t>
            </a:r>
            <a:r>
              <a:rPr lang="en-US" err="1"/>
              <a:t>AtliQ’s</a:t>
            </a:r>
            <a:r>
              <a:rPr lang="en-US"/>
              <a:t> strong international presence and its ability to cater to diverse markets around the world."</a:t>
            </a:r>
          </a:p>
          <a:p>
            <a:endParaRPr lang="en-US"/>
          </a:p>
        </p:txBody>
      </p:sp>
      <p:sp>
        <p:nvSpPr>
          <p:cNvPr id="4" name="Slide Number Placeholder 3">
            <a:extLst>
              <a:ext uri="{FF2B5EF4-FFF2-40B4-BE49-F238E27FC236}">
                <a16:creationId xmlns:a16="http://schemas.microsoft.com/office/drawing/2014/main" id="{B1858115-0014-9809-B290-45019100D967}"/>
              </a:ext>
            </a:extLst>
          </p:cNvPr>
          <p:cNvSpPr>
            <a:spLocks noGrp="1"/>
          </p:cNvSpPr>
          <p:nvPr>
            <p:ph type="sldNum" sz="quarter" idx="5"/>
          </p:nvPr>
        </p:nvSpPr>
        <p:spPr/>
        <p:txBody>
          <a:bodyPr/>
          <a:lstStyle/>
          <a:p>
            <a:fld id="{8B57D50D-BAA9-464B-B391-243138E078D8}" type="slidenum">
              <a:rPr lang="en-US" smtClean="0"/>
              <a:t>5</a:t>
            </a:fld>
            <a:endParaRPr lang="en-US"/>
          </a:p>
        </p:txBody>
      </p:sp>
    </p:spTree>
    <p:extLst>
      <p:ext uri="{BB962C8B-B14F-4D97-AF65-F5344CB8AC3E}">
        <p14:creationId xmlns:p14="http://schemas.microsoft.com/office/powerpoint/2010/main" val="1621036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8FD55-6EBE-5D7A-84DA-ED83F618DE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EE34EC-00EF-35F3-E7D9-7340AC7F12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248AB6-D60B-D4CD-9695-909D384F2A25}"/>
              </a:ext>
            </a:extLst>
          </p:cNvPr>
          <p:cNvSpPr>
            <a:spLocks noGrp="1"/>
          </p:cNvSpPr>
          <p:nvPr>
            <p:ph type="body" idx="1"/>
          </p:nvPr>
        </p:nvSpPr>
        <p:spPr/>
        <p:txBody>
          <a:bodyPr/>
          <a:lstStyle/>
          <a:p>
            <a:pPr>
              <a:buNone/>
            </a:pPr>
            <a:r>
              <a:rPr lang="en-US"/>
              <a:t>"AtliQ Hardwares has three main product divisions that cover a wide range of customer needs."</a:t>
            </a:r>
          </a:p>
          <a:p>
            <a:pPr>
              <a:buNone/>
            </a:pPr>
            <a:r>
              <a:rPr lang="en-US"/>
              <a:t>"</a:t>
            </a:r>
            <a:r>
              <a:rPr lang="en-US" b="1"/>
              <a:t>P &amp; A</a:t>
            </a:r>
            <a:r>
              <a:rPr lang="en-US"/>
              <a:t> focuses on peripherals and accessories—things like keyboards, mice, and gaming headsets."</a:t>
            </a:r>
          </a:p>
          <a:p>
            <a:pPr>
              <a:buNone/>
            </a:pPr>
            <a:r>
              <a:rPr lang="en-US"/>
              <a:t>"</a:t>
            </a:r>
            <a:r>
              <a:rPr lang="en-US" b="1"/>
              <a:t>PC</a:t>
            </a:r>
            <a:r>
              <a:rPr lang="en-US"/>
              <a:t> includes notebooks and desktops, from everyday ultrabooks to high-performance gaming laptops."</a:t>
            </a:r>
          </a:p>
          <a:p>
            <a:pPr>
              <a:buNone/>
            </a:pPr>
            <a:r>
              <a:rPr lang="en-US"/>
              <a:t>"And </a:t>
            </a:r>
            <a:r>
              <a:rPr lang="en-US" b="1"/>
              <a:t>N &amp; S</a:t>
            </a:r>
            <a:r>
              <a:rPr lang="en-US"/>
              <a:t> covers networking and storage solutions—like routers, Wi-Fi extenders, and external drives."</a:t>
            </a:r>
          </a:p>
          <a:p>
            <a:r>
              <a:rPr lang="en-US"/>
              <a:t>"Each division plays a key role in driving </a:t>
            </a:r>
            <a:r>
              <a:rPr lang="en-US" err="1"/>
              <a:t>AtliQ’s</a:t>
            </a:r>
            <a:r>
              <a:rPr lang="en-US"/>
              <a:t> global success."</a:t>
            </a:r>
          </a:p>
          <a:p>
            <a:endParaRPr lang="en-US"/>
          </a:p>
        </p:txBody>
      </p:sp>
      <p:sp>
        <p:nvSpPr>
          <p:cNvPr id="4" name="Slide Number Placeholder 3">
            <a:extLst>
              <a:ext uri="{FF2B5EF4-FFF2-40B4-BE49-F238E27FC236}">
                <a16:creationId xmlns:a16="http://schemas.microsoft.com/office/drawing/2014/main" id="{BB48D67C-0B19-95D7-E569-00CAB465022B}"/>
              </a:ext>
            </a:extLst>
          </p:cNvPr>
          <p:cNvSpPr>
            <a:spLocks noGrp="1"/>
          </p:cNvSpPr>
          <p:nvPr>
            <p:ph type="sldNum" sz="quarter" idx="5"/>
          </p:nvPr>
        </p:nvSpPr>
        <p:spPr/>
        <p:txBody>
          <a:bodyPr/>
          <a:lstStyle/>
          <a:p>
            <a:fld id="{8B57D50D-BAA9-464B-B391-243138E078D8}" type="slidenum">
              <a:rPr lang="en-US" smtClean="0"/>
              <a:t>6</a:t>
            </a:fld>
            <a:endParaRPr lang="en-US"/>
          </a:p>
        </p:txBody>
      </p:sp>
    </p:spTree>
    <p:extLst>
      <p:ext uri="{BB962C8B-B14F-4D97-AF65-F5344CB8AC3E}">
        <p14:creationId xmlns:p14="http://schemas.microsoft.com/office/powerpoint/2010/main" val="916837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BAE36-E719-B489-AEC8-A56AD294C3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8912A6-98AB-B6F3-3A2C-1C26F8E788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F8EAF8-7628-9CAE-33D2-0A09462A472E}"/>
              </a:ext>
            </a:extLst>
          </p:cNvPr>
          <p:cNvSpPr>
            <a:spLocks noGrp="1"/>
          </p:cNvSpPr>
          <p:nvPr>
            <p:ph type="body" idx="1"/>
          </p:nvPr>
        </p:nvSpPr>
        <p:spPr/>
        <p:txBody>
          <a:bodyPr/>
          <a:lstStyle/>
          <a:p>
            <a:pPr>
              <a:buNone/>
            </a:pPr>
            <a:r>
              <a:rPr lang="en-US" b="1"/>
              <a:t>Let’s take a closer look at the ad-hoc requests from management.</a:t>
            </a:r>
            <a:br>
              <a:rPr lang="en-US"/>
            </a:br>
            <a:r>
              <a:rPr lang="en-US"/>
              <a:t>These were designed to uncover key insights around customer behavior, product performance, and sales trends—empowering quicker, data-driven decisions.</a:t>
            </a:r>
            <a:br>
              <a:rPr lang="en-US"/>
            </a:br>
            <a:r>
              <a:rPr lang="en-US"/>
              <a:t>Now, let’s walk through each request and explore the insights</a:t>
            </a:r>
          </a:p>
        </p:txBody>
      </p:sp>
      <p:sp>
        <p:nvSpPr>
          <p:cNvPr id="4" name="Slide Number Placeholder 3">
            <a:extLst>
              <a:ext uri="{FF2B5EF4-FFF2-40B4-BE49-F238E27FC236}">
                <a16:creationId xmlns:a16="http://schemas.microsoft.com/office/drawing/2014/main" id="{6DE6E801-9FBF-5396-B6A0-187022359C46}"/>
              </a:ext>
            </a:extLst>
          </p:cNvPr>
          <p:cNvSpPr>
            <a:spLocks noGrp="1"/>
          </p:cNvSpPr>
          <p:nvPr>
            <p:ph type="sldNum" sz="quarter" idx="5"/>
          </p:nvPr>
        </p:nvSpPr>
        <p:spPr/>
        <p:txBody>
          <a:bodyPr/>
          <a:lstStyle/>
          <a:p>
            <a:fld id="{8B57D50D-BAA9-464B-B391-243138E078D8}" type="slidenum">
              <a:rPr lang="en-US" smtClean="0"/>
              <a:t>7</a:t>
            </a:fld>
            <a:endParaRPr lang="en-US"/>
          </a:p>
        </p:txBody>
      </p:sp>
    </p:spTree>
    <p:extLst>
      <p:ext uri="{BB962C8B-B14F-4D97-AF65-F5344CB8AC3E}">
        <p14:creationId xmlns:p14="http://schemas.microsoft.com/office/powerpoint/2010/main" val="3358242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B48DF-0F92-1946-762B-7652C3C2F6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533F40-66FE-7652-1FA6-3234FE7BD6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55A717-941D-C676-C076-F2786F04A848}"/>
              </a:ext>
            </a:extLst>
          </p:cNvPr>
          <p:cNvSpPr>
            <a:spLocks noGrp="1"/>
          </p:cNvSpPr>
          <p:nvPr>
            <p:ph type="body" idx="1"/>
          </p:nvPr>
        </p:nvSpPr>
        <p:spPr/>
        <p:txBody>
          <a:bodyPr/>
          <a:lstStyle/>
          <a:p>
            <a:pPr>
              <a:buNone/>
            </a:pPr>
            <a:r>
              <a:rPr lang="en-US" b="0" i="0">
                <a:effectLst/>
                <a:latin typeface="fkGroteskNeue"/>
              </a:rPr>
              <a:t>To get the specific insights needed for this presentation, I used MySQL to run ad-hoc queries, pulling data from across these tables. Then, I brought that output into Power BI to create the compelling visuals you’re about to see.</a:t>
            </a:r>
            <a:endParaRPr lang="en-US"/>
          </a:p>
        </p:txBody>
      </p:sp>
      <p:sp>
        <p:nvSpPr>
          <p:cNvPr id="4" name="Slide Number Placeholder 3">
            <a:extLst>
              <a:ext uri="{FF2B5EF4-FFF2-40B4-BE49-F238E27FC236}">
                <a16:creationId xmlns:a16="http://schemas.microsoft.com/office/drawing/2014/main" id="{9B248FC1-86C1-64FE-065A-1CB621588961}"/>
              </a:ext>
            </a:extLst>
          </p:cNvPr>
          <p:cNvSpPr>
            <a:spLocks noGrp="1"/>
          </p:cNvSpPr>
          <p:nvPr>
            <p:ph type="sldNum" sz="quarter" idx="5"/>
          </p:nvPr>
        </p:nvSpPr>
        <p:spPr/>
        <p:txBody>
          <a:bodyPr/>
          <a:lstStyle/>
          <a:p>
            <a:fld id="{8B57D50D-BAA9-464B-B391-243138E078D8}" type="slidenum">
              <a:rPr lang="en-US" smtClean="0"/>
              <a:t>8</a:t>
            </a:fld>
            <a:endParaRPr lang="en-US"/>
          </a:p>
        </p:txBody>
      </p:sp>
    </p:spTree>
    <p:extLst>
      <p:ext uri="{BB962C8B-B14F-4D97-AF65-F5344CB8AC3E}">
        <p14:creationId xmlns:p14="http://schemas.microsoft.com/office/powerpoint/2010/main" val="225146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9CE34-3494-65D6-466B-4E8E2E7224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A703A7-3679-E3D1-3D60-2CA792D43E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FD4497-AC35-36AB-391E-B6F837338CC8}"/>
              </a:ext>
            </a:extLst>
          </p:cNvPr>
          <p:cNvSpPr>
            <a:spLocks noGrp="1"/>
          </p:cNvSpPr>
          <p:nvPr>
            <p:ph type="body" idx="1"/>
          </p:nvPr>
        </p:nvSpPr>
        <p:spPr/>
        <p:txBody>
          <a:bodyPr/>
          <a:lstStyle/>
          <a:p>
            <a:r>
              <a:rPr lang="en-US"/>
              <a:t>Let’s begin with the first request from the management.</a:t>
            </a:r>
            <a:br>
              <a:rPr lang="en-US" b="1"/>
            </a:br>
            <a:r>
              <a:rPr lang="en-US" b="1"/>
              <a:t>Atliq Exclusive"</a:t>
            </a:r>
            <a:r>
              <a:rPr lang="en-US"/>
              <a:t> has a strong presence across the </a:t>
            </a:r>
            <a:r>
              <a:rPr lang="en-US" b="1"/>
              <a:t>APAC region</a:t>
            </a:r>
            <a:r>
              <a:rPr lang="en-US"/>
              <a:t>, operating in </a:t>
            </a:r>
            <a:r>
              <a:rPr lang="en-US" b="1"/>
              <a:t>8 diverse markets</a:t>
            </a:r>
            <a:r>
              <a:rPr lang="en-US"/>
              <a:t>. This wide geographic coverage—including countries like </a:t>
            </a:r>
            <a:r>
              <a:rPr lang="en-US" b="1"/>
              <a:t>India, Indonesia, Japan, and Australia</a:t>
            </a:r>
            <a:r>
              <a:rPr lang="en-US"/>
              <a:t>—indicates a well-established distribution network and a strategic focus on regional expansion.</a:t>
            </a:r>
            <a:br>
              <a:rPr lang="en-US"/>
            </a:br>
            <a:r>
              <a:rPr lang="en-US"/>
              <a:t>Let’s move on to the second request</a:t>
            </a:r>
          </a:p>
        </p:txBody>
      </p:sp>
      <p:sp>
        <p:nvSpPr>
          <p:cNvPr id="4" name="Slide Number Placeholder 3">
            <a:extLst>
              <a:ext uri="{FF2B5EF4-FFF2-40B4-BE49-F238E27FC236}">
                <a16:creationId xmlns:a16="http://schemas.microsoft.com/office/drawing/2014/main" id="{228B96EC-9C43-BC04-FF05-3449EC400750}"/>
              </a:ext>
            </a:extLst>
          </p:cNvPr>
          <p:cNvSpPr>
            <a:spLocks noGrp="1"/>
          </p:cNvSpPr>
          <p:nvPr>
            <p:ph type="sldNum" sz="quarter" idx="5"/>
          </p:nvPr>
        </p:nvSpPr>
        <p:spPr/>
        <p:txBody>
          <a:bodyPr/>
          <a:lstStyle/>
          <a:p>
            <a:fld id="{8B57D50D-BAA9-464B-B391-243138E078D8}" type="slidenum">
              <a:rPr lang="en-US" smtClean="0"/>
              <a:t>9</a:t>
            </a:fld>
            <a:endParaRPr lang="en-US"/>
          </a:p>
        </p:txBody>
      </p:sp>
    </p:spTree>
    <p:extLst>
      <p:ext uri="{BB962C8B-B14F-4D97-AF65-F5344CB8AC3E}">
        <p14:creationId xmlns:p14="http://schemas.microsoft.com/office/powerpoint/2010/main" val="3035204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1"/>
            <a:ext cx="15240000" cy="10358574"/>
            <a:chOff x="0" y="1"/>
            <a:chExt cx="12192000" cy="8286859"/>
          </a:xfrm>
        </p:grpSpPr>
        <p:sp>
          <p:nvSpPr>
            <p:cNvPr id="7" name="Freeform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6480593" y="3687174"/>
            <a:ext cx="7826614" cy="2995858"/>
          </a:xfrm>
        </p:spPr>
        <p:txBody>
          <a:bodyPr anchor="b" anchorCtr="0">
            <a:noAutofit/>
          </a:bodyPr>
          <a:lstStyle>
            <a:lvl1pPr algn="r">
              <a:defRPr sz="5500">
                <a:solidFill>
                  <a:schemeClr val="bg1"/>
                </a:solidFill>
              </a:defRPr>
            </a:lvl1pPr>
          </a:lstStyle>
          <a:p>
            <a:r>
              <a:rPr lang="en-US"/>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451954" y="7251074"/>
            <a:ext cx="865020" cy="865020"/>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9958782" y="3163745"/>
            <a:ext cx="5026491" cy="5026491"/>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4705987" y="488212"/>
            <a:ext cx="547151" cy="99634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813"/>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1047750" y="2282031"/>
            <a:ext cx="8667750" cy="5372100"/>
          </a:xfrm>
          <a:noFill/>
        </p:spPr>
        <p:txBody>
          <a:bodyPr vert="horz" lIns="91440" tIns="45720" rIns="91440" bIns="45720" rtlCol="0" anchor="t">
            <a:normAutofit/>
          </a:bodyPr>
          <a:lstStyle>
            <a:lvl1pPr marL="0" indent="0">
              <a:spcBef>
                <a:spcPts val="1250"/>
              </a:spcBef>
              <a:spcAft>
                <a:spcPts val="1000"/>
              </a:spcAft>
              <a:buNone/>
              <a:defRPr sz="2250"/>
            </a:lvl1pPr>
            <a:lvl2pPr>
              <a:spcBef>
                <a:spcPts val="625"/>
              </a:spcBef>
              <a:spcAft>
                <a:spcPts val="1000"/>
              </a:spcAft>
              <a:buClr>
                <a:schemeClr val="accent2"/>
              </a:buClr>
              <a:defRPr sz="2250"/>
            </a:lvl2pPr>
            <a:lvl3pPr>
              <a:spcBef>
                <a:spcPts val="1250"/>
              </a:spcBef>
              <a:buClr>
                <a:schemeClr val="accent2"/>
              </a:buClr>
              <a:defRPr sz="2250"/>
            </a:lvl3pPr>
            <a:lvl4pPr>
              <a:spcBef>
                <a:spcPts val="1250"/>
              </a:spcBef>
              <a:buClr>
                <a:schemeClr val="accent2"/>
              </a:buClr>
              <a:defRPr sz="2250"/>
            </a:lvl4pPr>
            <a:lvl5pPr>
              <a:spcBef>
                <a:spcPts val="1250"/>
              </a:spcBef>
              <a:buClr>
                <a:schemeClr val="accent2"/>
              </a:buClr>
              <a:defRPr sz="225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endParaRPr lang="en-US" sz="225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9878787" y="2282031"/>
            <a:ext cx="4313464" cy="5372100"/>
          </a:xfrm>
        </p:spPr>
        <p:txBody>
          <a:bodyPr>
            <a:normAutofit/>
          </a:bodyPr>
          <a:lstStyle>
            <a:lvl1pPr marL="0" indent="0">
              <a:spcBef>
                <a:spcPts val="1250"/>
              </a:spcBef>
              <a:spcAft>
                <a:spcPts val="1000"/>
              </a:spcAft>
              <a:buNone/>
              <a:defRPr sz="2250"/>
            </a:lvl1pPr>
            <a:lvl2pPr marL="928688" indent="-357188">
              <a:spcBef>
                <a:spcPts val="1250"/>
              </a:spcBef>
              <a:spcAft>
                <a:spcPts val="1000"/>
              </a:spcAft>
              <a:buClr>
                <a:schemeClr val="accent2"/>
              </a:buClr>
              <a:buFont typeface="Arial" panose="020B0604020202020204" pitchFamily="34" charset="0"/>
              <a:buChar char="•"/>
              <a:defRPr sz="2000"/>
            </a:lvl2pPr>
            <a:lvl3pPr marL="1500188" indent="-357188">
              <a:spcBef>
                <a:spcPts val="1250"/>
              </a:spcBef>
              <a:spcAft>
                <a:spcPts val="1000"/>
              </a:spcAft>
              <a:buClr>
                <a:schemeClr val="accent2"/>
              </a:buClr>
              <a:buFont typeface="Arial" panose="020B0604020202020204" pitchFamily="34" charset="0"/>
              <a:buChar char="•"/>
              <a:defRPr sz="1750"/>
            </a:lvl3pPr>
            <a:lvl4pPr marL="1928813" indent="-214313">
              <a:spcBef>
                <a:spcPts val="1250"/>
              </a:spcBef>
              <a:spcAft>
                <a:spcPts val="1000"/>
              </a:spcAft>
              <a:buClr>
                <a:schemeClr val="accent2"/>
              </a:buClr>
              <a:buFont typeface="Arial" panose="020B0604020202020204" pitchFamily="34" charset="0"/>
              <a:buChar char="•"/>
              <a:defRPr sz="1500"/>
            </a:lvl4pPr>
            <a:lvl5pPr marL="2500313" indent="-214313">
              <a:spcBef>
                <a:spcPts val="1250"/>
              </a:spcBef>
              <a:spcAft>
                <a:spcPts val="1000"/>
              </a:spcAft>
              <a:buClr>
                <a:schemeClr val="accent2"/>
              </a:buClr>
              <a:buFont typeface="Arial" panose="020B0604020202020204" pitchFamily="34" charset="0"/>
              <a:buChar char="•"/>
              <a:defRPr sz="15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4/16/2025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4/16/2025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1047749" y="2282031"/>
            <a:ext cx="13144500" cy="5372100"/>
          </a:xfrm>
        </p:spPr>
        <p:txBody>
          <a:bodyPr>
            <a:normAutofit/>
          </a:bodyPr>
          <a:lstStyle>
            <a:lvl1pPr>
              <a:defRPr sz="3000"/>
            </a:lvl1pPr>
          </a:lstStyle>
          <a:p>
            <a:r>
              <a:rPr lang="en-US"/>
              <a:t>Click icon to add table</a:t>
            </a:r>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1"/>
            <a:ext cx="7412673" cy="85725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479846" y="955628"/>
            <a:ext cx="6643794" cy="6661245"/>
          </a:xfrm>
        </p:spPr>
        <p:txBody>
          <a:bodyPr>
            <a:noAutofit/>
          </a:bodyPr>
          <a:lstStyle>
            <a:lvl1pPr algn="ctr">
              <a:defRPr sz="55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8256820" y="943964"/>
            <a:ext cx="5774921" cy="6643794"/>
          </a:xfrm>
        </p:spPr>
        <p:txBody>
          <a:bodyPr anchor="ctr" anchorCtr="0">
            <a:normAutofit/>
          </a:bodyPr>
          <a:lstStyle>
            <a:lvl1pPr marL="0" indent="0">
              <a:spcBef>
                <a:spcPts val="1250"/>
              </a:spcBef>
              <a:spcAft>
                <a:spcPts val="1000"/>
              </a:spcAft>
              <a:buNone/>
              <a:defRPr sz="3000"/>
            </a:lvl1pPr>
            <a:lvl2pPr marL="1000125" indent="-428625">
              <a:spcBef>
                <a:spcPts val="1250"/>
              </a:spcBef>
              <a:spcAft>
                <a:spcPts val="1000"/>
              </a:spcAft>
              <a:buClr>
                <a:schemeClr val="accent2"/>
              </a:buClr>
              <a:buFont typeface="Arial" panose="020B0604020202020204" pitchFamily="34" charset="0"/>
              <a:buChar char="•"/>
              <a:defRPr sz="2500"/>
            </a:lvl2pPr>
            <a:lvl3pPr marL="1500188" indent="-357188">
              <a:spcBef>
                <a:spcPts val="1250"/>
              </a:spcBef>
              <a:spcAft>
                <a:spcPts val="1000"/>
              </a:spcAft>
              <a:buClr>
                <a:schemeClr val="accent2"/>
              </a:buClr>
              <a:buFont typeface="Arial" panose="020B0604020202020204" pitchFamily="34" charset="0"/>
              <a:buChar char="•"/>
              <a:defRPr sz="2250"/>
            </a:lvl3pPr>
            <a:lvl4pPr marL="2071688" indent="-357188">
              <a:spcBef>
                <a:spcPts val="1250"/>
              </a:spcBef>
              <a:spcAft>
                <a:spcPts val="1000"/>
              </a:spcAft>
              <a:buClr>
                <a:schemeClr val="accent2"/>
              </a:buClr>
              <a:buFont typeface="Arial" panose="020B0604020202020204" pitchFamily="34" charset="0"/>
              <a:buChar char="•"/>
              <a:defRPr sz="2000"/>
            </a:lvl4pPr>
            <a:lvl5pPr marL="2643188" indent="-357188">
              <a:spcBef>
                <a:spcPts val="1250"/>
              </a:spcBef>
              <a:spcAft>
                <a:spcPts val="1000"/>
              </a:spcAft>
              <a:buClr>
                <a:schemeClr val="accent2"/>
              </a:buClr>
              <a:buFont typeface="Arial" panose="020B0604020202020204" pitchFamily="34" charset="0"/>
              <a:buChar char="•"/>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4/16/2025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611486" y="1176436"/>
            <a:ext cx="13978038" cy="5997276"/>
            <a:chOff x="489189" y="941148"/>
            <a:chExt cx="11182430" cy="4797821"/>
          </a:xfrm>
        </p:grpSpPr>
        <p:sp>
          <p:nvSpPr>
            <p:cNvPr id="8" name="Oval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762446" y="1398789"/>
            <a:ext cx="5480920" cy="5774923"/>
          </a:xfrm>
        </p:spPr>
        <p:txBody>
          <a:bodyPr>
            <a:noAutofit/>
          </a:bodyPr>
          <a:lstStyle>
            <a:lvl1pPr algn="ctr">
              <a:defRPr>
                <a:solidFill>
                  <a:schemeClr val="bg1"/>
                </a:solidFill>
              </a:defRPr>
            </a:lvl1pPr>
          </a:lstStyle>
          <a:p>
            <a:r>
              <a:rPr lang="en-US"/>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7252136" y="693678"/>
            <a:ext cx="6940114" cy="7210275"/>
          </a:xfrm>
        </p:spPr>
        <p:txBody>
          <a:bodyPr anchor="ctr" anchorCtr="0">
            <a:normAutofit/>
          </a:bodyPr>
          <a:lstStyle>
            <a:lvl1pPr marL="0" indent="0">
              <a:spcBef>
                <a:spcPts val="1250"/>
              </a:spcBef>
              <a:spcAft>
                <a:spcPts val="1000"/>
              </a:spcAft>
              <a:buNone/>
              <a:defRPr sz="3000"/>
            </a:lvl1pPr>
            <a:lvl2pPr marL="1000125" indent="-428625">
              <a:spcBef>
                <a:spcPts val="1250"/>
              </a:spcBef>
              <a:spcAft>
                <a:spcPts val="1000"/>
              </a:spcAft>
              <a:buClr>
                <a:schemeClr val="accent2"/>
              </a:buClr>
              <a:buFont typeface="Arial" panose="020B0604020202020204" pitchFamily="34" charset="0"/>
              <a:buChar char="•"/>
              <a:defRPr sz="2500"/>
            </a:lvl2pPr>
            <a:lvl3pPr marL="1500188" indent="-357188">
              <a:spcBef>
                <a:spcPts val="1250"/>
              </a:spcBef>
              <a:spcAft>
                <a:spcPts val="1000"/>
              </a:spcAft>
              <a:buClr>
                <a:schemeClr val="accent2"/>
              </a:buClr>
              <a:buFont typeface="Arial" panose="020B0604020202020204" pitchFamily="34" charset="0"/>
              <a:buChar char="•"/>
              <a:defRPr sz="2250"/>
            </a:lvl3pPr>
            <a:lvl4pPr marL="2071688" indent="-357188">
              <a:spcBef>
                <a:spcPts val="1250"/>
              </a:spcBef>
              <a:spcAft>
                <a:spcPts val="1000"/>
              </a:spcAft>
              <a:buClr>
                <a:schemeClr val="accent2"/>
              </a:buClr>
              <a:buFont typeface="Arial" panose="020B0604020202020204" pitchFamily="34" charset="0"/>
              <a:buChar char="•"/>
              <a:defRPr sz="2000"/>
            </a:lvl4pPr>
            <a:lvl5pPr marL="2643188" indent="-357188">
              <a:spcBef>
                <a:spcPts val="1250"/>
              </a:spcBef>
              <a:spcAft>
                <a:spcPts val="1000"/>
              </a:spcAft>
              <a:buClr>
                <a:schemeClr val="accent2"/>
              </a:buClr>
              <a:buFont typeface="Arial" panose="020B0604020202020204" pitchFamily="34" charset="0"/>
              <a:buChar char="•"/>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5240000" cy="85725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2500">
                <a:solidFill>
                  <a:schemeClr val="bg1"/>
                </a:solidFill>
              </a:defRPr>
            </a:lvl1pPr>
          </a:lstStyle>
          <a:p>
            <a:r>
              <a:rPr lang="en-US"/>
              <a:t>Click icon to insert picture</a:t>
            </a:r>
          </a:p>
        </p:txBody>
      </p:sp>
      <p:sp>
        <p:nvSpPr>
          <p:cNvPr id="3" name="Arc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3197440" y="-112285"/>
            <a:ext cx="8966500" cy="89665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2B04B61C-6467-D51D-0AF4-5C7D05F36CB5}"/>
              </a:ext>
            </a:extLst>
          </p:cNvPr>
          <p:cNvSpPr>
            <a:spLocks noGrp="1"/>
          </p:cNvSpPr>
          <p:nvPr>
            <p:ph type="title" hasCustomPrompt="1"/>
          </p:nvPr>
        </p:nvSpPr>
        <p:spPr>
          <a:xfrm>
            <a:off x="3585210" y="1154430"/>
            <a:ext cx="8069580" cy="6263640"/>
          </a:xfrm>
          <a:prstGeom prst="rect">
            <a:avLst/>
          </a:prstGeom>
          <a:noFill/>
        </p:spPr>
        <p:txBody>
          <a:bodyPr lIns="0" rIns="0">
            <a:normAutofit/>
          </a:bodyPr>
          <a:lstStyle>
            <a:lvl1pPr algn="ctr">
              <a:defRPr sz="7500"/>
            </a:lvl1pPr>
          </a:lstStyle>
          <a:p>
            <a:r>
              <a:rPr lang="en-US"/>
              <a:t>Click to add title</a:t>
            </a:r>
          </a:p>
        </p:txBody>
      </p:sp>
      <p:sp>
        <p:nvSpPr>
          <p:cNvPr id="4" name="Freeform: Shape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10706508" y="6021889"/>
            <a:ext cx="937396" cy="1033839"/>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047750" y="381004"/>
            <a:ext cx="13144500" cy="1841218"/>
          </a:xfrm>
        </p:spPr>
        <p:txBody>
          <a:bodyPr anchor="ctr" anchorCtr="0">
            <a:noAutofit/>
          </a:bodyPr>
          <a:lstStyle/>
          <a:p>
            <a:r>
              <a:rPr lang="en-US"/>
              <a:t>Click to add title</a:t>
            </a:r>
          </a:p>
        </p:txBody>
      </p:sp>
      <p:sp>
        <p:nvSpPr>
          <p:cNvPr id="13" name="Content Placeholder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1047751" y="2297624"/>
            <a:ext cx="10015141" cy="5356111"/>
          </a:xfrm>
        </p:spPr>
        <p:txBody>
          <a:bodyPr>
            <a:normAutofit/>
          </a:bodyPr>
          <a:lstStyle>
            <a:lvl1pPr>
              <a:lnSpc>
                <a:spcPct val="90000"/>
              </a:lnSpc>
              <a:spcBef>
                <a:spcPts val="1250"/>
              </a:spcBef>
              <a:spcAft>
                <a:spcPts val="1000"/>
              </a:spcAft>
              <a:buClr>
                <a:schemeClr val="accent2"/>
              </a:buClr>
              <a:defRPr sz="2250"/>
            </a:lvl1pPr>
            <a:lvl2pPr>
              <a:lnSpc>
                <a:spcPct val="90000"/>
              </a:lnSpc>
              <a:spcBef>
                <a:spcPts val="1250"/>
              </a:spcBef>
              <a:spcAft>
                <a:spcPts val="1000"/>
              </a:spcAft>
              <a:buClr>
                <a:schemeClr val="accent2"/>
              </a:buClr>
              <a:defRPr sz="2000"/>
            </a:lvl2pPr>
            <a:lvl3pPr>
              <a:lnSpc>
                <a:spcPct val="90000"/>
              </a:lnSpc>
              <a:spcBef>
                <a:spcPts val="1250"/>
              </a:spcBef>
              <a:spcAft>
                <a:spcPts val="1000"/>
              </a:spcAft>
              <a:buClr>
                <a:schemeClr val="accent2"/>
              </a:buClr>
              <a:defRPr sz="1750"/>
            </a:lvl3pPr>
            <a:lvl4pPr>
              <a:lnSpc>
                <a:spcPct val="90000"/>
              </a:lnSpc>
              <a:spcBef>
                <a:spcPts val="1250"/>
              </a:spcBef>
              <a:spcAft>
                <a:spcPts val="1000"/>
              </a:spcAft>
              <a:buClr>
                <a:schemeClr val="accent2"/>
              </a:buClr>
              <a:defRPr sz="1500"/>
            </a:lvl4pPr>
            <a:lvl5pPr>
              <a:lnSpc>
                <a:spcPct val="90000"/>
              </a:lnSpc>
              <a:spcBef>
                <a:spcPts val="1250"/>
              </a:spcBef>
              <a:spcAft>
                <a:spcPts val="1000"/>
              </a:spcAft>
              <a:buClr>
                <a:schemeClr val="accent2"/>
              </a:buClr>
              <a:defRPr sz="15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4/16/2025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
        <p:nvSpPr>
          <p:cNvPr id="7" name="Freeform: Shape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476309" y="6430509"/>
            <a:ext cx="2171751" cy="1199420"/>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3118041" y="3"/>
            <a:ext cx="1061660" cy="447085"/>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3886792" y="4408803"/>
            <a:ext cx="1353208" cy="2020656"/>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p>
            <a:pPr marL="0" marR="0" lvl="0" indent="0" algn="l"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9925777" y="880242"/>
            <a:ext cx="2870569" cy="28705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722066" y="0"/>
            <a:ext cx="10998024" cy="8520328"/>
            <a:chOff x="577652" y="-28502"/>
            <a:chExt cx="8798419" cy="6816262"/>
          </a:xfrm>
        </p:grpSpPr>
        <p:sp>
          <p:nvSpPr>
            <p:cNvPr id="9" name="Oval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1170147" y="6885570"/>
            <a:ext cx="1353208" cy="2020656"/>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4368319" y="6588113"/>
            <a:ext cx="0" cy="1997135"/>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3519911" y="1687282"/>
            <a:ext cx="8200178" cy="3828936"/>
          </a:xfrm>
        </p:spPr>
        <p:txBody>
          <a:bodyPr anchor="ctr">
            <a:noAutofit/>
          </a:bodyPr>
          <a:lstStyle>
            <a:lvl1pPr algn="ctr">
              <a:defRPr sz="75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3519911" y="5516217"/>
            <a:ext cx="8200178" cy="2419464"/>
          </a:xfrm>
        </p:spPr>
        <p:txBody>
          <a:bodyPr>
            <a:noAutofit/>
          </a:bodyPr>
          <a:lstStyle>
            <a:lvl1pPr marL="0" indent="0" algn="ctr">
              <a:buNone/>
              <a:defRPr sz="3000">
                <a:solidFill>
                  <a:schemeClr val="bg1"/>
                </a:solidFill>
              </a:defRPr>
            </a:lvl1pPr>
            <a:lvl2pPr marL="571500" indent="0" algn="ctr">
              <a:buNone/>
              <a:defRPr sz="2500"/>
            </a:lvl2pPr>
            <a:lvl3pPr marL="1143000" indent="0" algn="ctr">
              <a:buNone/>
              <a:defRPr sz="2250"/>
            </a:lvl3pPr>
            <a:lvl4pPr marL="1714500" indent="0" algn="ctr">
              <a:buNone/>
              <a:defRPr sz="2000"/>
            </a:lvl4pPr>
            <a:lvl5pPr marL="2286000" indent="0" algn="ctr">
              <a:buNone/>
              <a:defRPr sz="2000"/>
            </a:lvl5pPr>
            <a:lvl6pPr marL="2857500" indent="0" algn="ctr">
              <a:buNone/>
              <a:defRPr sz="2000"/>
            </a:lvl6pPr>
            <a:lvl7pPr marL="3429000" indent="0" algn="ctr">
              <a:buNone/>
              <a:defRPr sz="2000"/>
            </a:lvl7pPr>
            <a:lvl8pPr marL="4000500" indent="0" algn="ctr">
              <a:buNone/>
              <a:defRPr sz="2000"/>
            </a:lvl8pPr>
            <a:lvl9pPr marL="4572000" indent="0" algn="ctr">
              <a:buNone/>
              <a:defRPr sz="2000"/>
            </a:lvl9pPr>
          </a:lstStyle>
          <a:p>
            <a:r>
              <a:rPr lang="en-US"/>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t>4/16/2025</a:t>
            </a:fld>
            <a:endParaRPr lang="en-US"/>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1047751" y="2282031"/>
            <a:ext cx="6143954" cy="5372100"/>
          </a:xfrm>
        </p:spPr>
        <p:txBody>
          <a:bodyPr>
            <a:normAutofit/>
          </a:bodyPr>
          <a:lstStyle>
            <a:lvl1pPr marL="0" indent="0">
              <a:spcBef>
                <a:spcPts val="1250"/>
              </a:spcBef>
              <a:spcAft>
                <a:spcPts val="1000"/>
              </a:spcAft>
              <a:buNone/>
              <a:defRPr sz="2500"/>
            </a:lvl1pPr>
            <a:lvl2pPr marL="285750" indent="-285750">
              <a:spcBef>
                <a:spcPts val="1250"/>
              </a:spcBef>
              <a:spcAft>
                <a:spcPts val="1000"/>
              </a:spcAft>
              <a:buClr>
                <a:schemeClr val="accent2"/>
              </a:buClr>
              <a:buFont typeface="Arial" panose="020B0604020202020204" pitchFamily="34" charset="0"/>
              <a:buChar char="•"/>
              <a:defRPr sz="2500"/>
            </a:lvl2pPr>
            <a:lvl3pPr marL="742950" indent="-285750">
              <a:spcBef>
                <a:spcPts val="1250"/>
              </a:spcBef>
              <a:spcAft>
                <a:spcPts val="1000"/>
              </a:spcAft>
              <a:buClr>
                <a:schemeClr val="accent2"/>
              </a:buClr>
              <a:buFont typeface="Arial" panose="020B0604020202020204" pitchFamily="34" charset="0"/>
              <a:buChar char="•"/>
              <a:defRPr sz="2500"/>
            </a:lvl3pPr>
            <a:lvl4pPr marL="1085850" indent="-285750">
              <a:spcBef>
                <a:spcPts val="1250"/>
              </a:spcBef>
              <a:spcAft>
                <a:spcPts val="1000"/>
              </a:spcAft>
              <a:buClr>
                <a:schemeClr val="accent2"/>
              </a:buClr>
              <a:buFont typeface="Arial" panose="020B0604020202020204" pitchFamily="34" charset="0"/>
              <a:buChar char="•"/>
              <a:defRPr sz="2500"/>
            </a:lvl4pPr>
            <a:lvl5pPr marL="1428750" indent="-285750">
              <a:spcBef>
                <a:spcPts val="1250"/>
              </a:spcBef>
              <a:spcAft>
                <a:spcPts val="1000"/>
              </a:spcAft>
              <a:buClr>
                <a:schemeClr val="accent2"/>
              </a:buClr>
              <a:buFont typeface="Arial" panose="020B0604020202020204" pitchFamily="34" charset="0"/>
              <a:buChar char="•"/>
              <a:defRPr sz="25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7684870" y="2271145"/>
            <a:ext cx="6515100" cy="5372100"/>
          </a:xfrm>
        </p:spPr>
        <p:txBody>
          <a:bodyPr>
            <a:normAutofit/>
          </a:bodyPr>
          <a:lstStyle>
            <a:lvl1pPr marL="0" indent="0">
              <a:spcBef>
                <a:spcPts val="1250"/>
              </a:spcBef>
              <a:spcAft>
                <a:spcPts val="1000"/>
              </a:spcAft>
              <a:buNone/>
              <a:defRPr sz="2500"/>
            </a:lvl1pPr>
            <a:lvl2pPr marL="285750" indent="-285750">
              <a:spcBef>
                <a:spcPts val="1250"/>
              </a:spcBef>
              <a:spcAft>
                <a:spcPts val="1000"/>
              </a:spcAft>
              <a:buClr>
                <a:schemeClr val="accent2"/>
              </a:buClr>
              <a:buFont typeface="Arial" panose="020B0604020202020204" pitchFamily="34" charset="0"/>
              <a:buChar char="•"/>
              <a:defRPr sz="2500"/>
            </a:lvl2pPr>
            <a:lvl3pPr marL="742950" indent="-285750">
              <a:spcBef>
                <a:spcPts val="1250"/>
              </a:spcBef>
              <a:spcAft>
                <a:spcPts val="1000"/>
              </a:spcAft>
              <a:buClr>
                <a:schemeClr val="accent2"/>
              </a:buClr>
              <a:buFont typeface="Arial" panose="020B0604020202020204" pitchFamily="34" charset="0"/>
              <a:buChar char="•"/>
              <a:defRPr sz="2500"/>
            </a:lvl3pPr>
            <a:lvl4pPr marL="1085850" indent="-285750">
              <a:spcBef>
                <a:spcPts val="1250"/>
              </a:spcBef>
              <a:spcAft>
                <a:spcPts val="1000"/>
              </a:spcAft>
              <a:buClr>
                <a:schemeClr val="accent2"/>
              </a:buClr>
              <a:buFont typeface="Arial" panose="020B0604020202020204" pitchFamily="34" charset="0"/>
              <a:buChar char="•"/>
              <a:defRPr sz="2500"/>
            </a:lvl4pPr>
            <a:lvl5pPr marL="1428750" indent="-285750">
              <a:spcBef>
                <a:spcPts val="1250"/>
              </a:spcBef>
              <a:spcAft>
                <a:spcPts val="1000"/>
              </a:spcAft>
              <a:buClr>
                <a:schemeClr val="accent2"/>
              </a:buClr>
              <a:buFont typeface="Arial" panose="020B0604020202020204" pitchFamily="34" charset="0"/>
              <a:buChar char="•"/>
              <a:defRPr sz="25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11" name="Group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54420" y="2"/>
            <a:ext cx="15085580" cy="8572498"/>
            <a:chOff x="123536" y="2"/>
            <a:chExt cx="12068464" cy="6857998"/>
          </a:xfrm>
        </p:grpSpPr>
        <p:sp>
          <p:nvSpPr>
            <p:cNvPr id="12" name="Freeform: Shape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4/16/2025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1047751" y="2282031"/>
            <a:ext cx="3886198" cy="5372100"/>
          </a:xfrm>
        </p:spPr>
        <p:txBody>
          <a:bodyPr>
            <a:normAutofit/>
          </a:bodyPr>
          <a:lstStyle>
            <a:lvl1pPr marL="285750" indent="-285750">
              <a:spcBef>
                <a:spcPts val="1250"/>
              </a:spcBef>
              <a:spcAft>
                <a:spcPts val="1000"/>
              </a:spcAft>
              <a:buClr>
                <a:schemeClr val="accent2"/>
              </a:buClr>
              <a:buFont typeface="Arial" panose="020B0604020202020204" pitchFamily="34" charset="0"/>
              <a:buChar char="•"/>
              <a:defRPr sz="2250"/>
            </a:lvl1pPr>
            <a:lvl2pPr marL="357188" indent="-357188">
              <a:spcBef>
                <a:spcPts val="1250"/>
              </a:spcBef>
              <a:spcAft>
                <a:spcPts val="1000"/>
              </a:spcAft>
              <a:buClr>
                <a:schemeClr val="accent2"/>
              </a:buClr>
              <a:buFont typeface="Arial" panose="020B0604020202020204" pitchFamily="34" charset="0"/>
              <a:buChar char="•"/>
              <a:defRPr sz="2250"/>
            </a:lvl2pPr>
            <a:lvl3pPr marL="814388" indent="-357188">
              <a:spcBef>
                <a:spcPts val="1250"/>
              </a:spcBef>
              <a:spcAft>
                <a:spcPts val="1000"/>
              </a:spcAft>
              <a:buClr>
                <a:schemeClr val="accent2"/>
              </a:buClr>
              <a:buFont typeface="Arial" panose="020B0604020202020204" pitchFamily="34" charset="0"/>
              <a:buChar char="•"/>
              <a:defRPr sz="2250"/>
            </a:lvl3pPr>
            <a:lvl4pPr marL="1157288" indent="-357188">
              <a:spcBef>
                <a:spcPts val="1250"/>
              </a:spcBef>
              <a:spcAft>
                <a:spcPts val="1000"/>
              </a:spcAft>
              <a:buClr>
                <a:schemeClr val="accent2"/>
              </a:buClr>
              <a:buFont typeface="Arial" panose="020B0604020202020204" pitchFamily="34" charset="0"/>
              <a:buChar char="•"/>
              <a:defRPr sz="2250"/>
            </a:lvl4pPr>
            <a:lvl5pPr marL="1500188" indent="-357188">
              <a:spcBef>
                <a:spcPts val="1250"/>
              </a:spcBef>
              <a:spcAft>
                <a:spcPts val="1000"/>
              </a:spcAft>
              <a:buClr>
                <a:schemeClr val="accent2"/>
              </a:buClr>
              <a:buFont typeface="Arial" panose="020B0604020202020204" pitchFamily="34" charset="0"/>
              <a:buChar char="•"/>
              <a:defRPr sz="225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5827275" y="2271145"/>
            <a:ext cx="8372695" cy="5372100"/>
          </a:xfrm>
        </p:spPr>
        <p:txBody>
          <a:bodyPr>
            <a:normAutofit/>
          </a:bodyPr>
          <a:lstStyle>
            <a:lvl1pPr marL="0" indent="0">
              <a:spcBef>
                <a:spcPts val="1250"/>
              </a:spcBef>
              <a:spcAft>
                <a:spcPts val="1000"/>
              </a:spcAft>
              <a:buNone/>
              <a:defRPr sz="2250"/>
            </a:lvl1pPr>
            <a:lvl2pPr marL="285750" indent="-285750">
              <a:spcBef>
                <a:spcPts val="1250"/>
              </a:spcBef>
              <a:spcAft>
                <a:spcPts val="1000"/>
              </a:spcAft>
              <a:buClr>
                <a:schemeClr val="accent2"/>
              </a:buClr>
              <a:buFont typeface="Arial" panose="020B0604020202020204" pitchFamily="34" charset="0"/>
              <a:buChar char="•"/>
              <a:defRPr sz="2250"/>
            </a:lvl2pPr>
            <a:lvl3pPr marL="742950" indent="-285750">
              <a:spcBef>
                <a:spcPts val="1250"/>
              </a:spcBef>
              <a:spcAft>
                <a:spcPts val="1000"/>
              </a:spcAft>
              <a:buClr>
                <a:schemeClr val="accent2"/>
              </a:buClr>
              <a:buFont typeface="Arial" panose="020B0604020202020204" pitchFamily="34" charset="0"/>
              <a:buChar char="•"/>
              <a:defRPr sz="2250"/>
            </a:lvl3pPr>
            <a:lvl4pPr marL="1085850" indent="-285750">
              <a:spcBef>
                <a:spcPts val="1250"/>
              </a:spcBef>
              <a:spcAft>
                <a:spcPts val="1000"/>
              </a:spcAft>
              <a:buClr>
                <a:schemeClr val="accent2"/>
              </a:buClr>
              <a:buFont typeface="Arial" panose="020B0604020202020204" pitchFamily="34" charset="0"/>
              <a:buChar char="•"/>
              <a:defRPr sz="2250"/>
            </a:lvl4pPr>
            <a:lvl5pPr marL="1428750" indent="-285750">
              <a:spcBef>
                <a:spcPts val="1250"/>
              </a:spcBef>
              <a:spcAft>
                <a:spcPts val="1000"/>
              </a:spcAft>
              <a:buClr>
                <a:schemeClr val="accent2"/>
              </a:buClr>
              <a:buFont typeface="Arial" panose="020B0604020202020204" pitchFamily="34" charset="0"/>
              <a:buChar char="•"/>
              <a:defRPr sz="225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4/16/2025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12493708" y="0"/>
            <a:ext cx="1518320" cy="639393"/>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10121912" y="6987770"/>
            <a:ext cx="2849678" cy="1584731"/>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1227973" y="6890154"/>
            <a:ext cx="0" cy="1997135"/>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1" y="9322"/>
            <a:ext cx="8854666" cy="7727753"/>
            <a:chOff x="0" y="7460"/>
            <a:chExt cx="7083733" cy="6182202"/>
          </a:xfrm>
        </p:grpSpPr>
        <p:sp>
          <p:nvSpPr>
            <p:cNvPr id="9" name="Freeform: Shape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047750" y="248046"/>
            <a:ext cx="6572250" cy="2905058"/>
          </a:xfrm>
        </p:spPr>
        <p:txBody>
          <a:bodyPr anchor="b" anchorCtr="0">
            <a:noAutofit/>
          </a:bodyPr>
          <a:lstStyle>
            <a:lvl1pPr>
              <a:defRPr/>
            </a:lvl1pPr>
          </a:lstStyle>
          <a:p>
            <a:r>
              <a:rPr lang="en-US"/>
              <a:t>Click to edit Master title style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1047750" y="3321645"/>
            <a:ext cx="6572250" cy="4212323"/>
          </a:xfrm>
        </p:spPr>
        <p:txBody>
          <a:bodyPr>
            <a:normAutofit/>
          </a:bodyPr>
          <a:lstStyle>
            <a:lvl1pPr marL="0" indent="0">
              <a:spcBef>
                <a:spcPts val="1250"/>
              </a:spcBef>
              <a:spcAft>
                <a:spcPts val="1000"/>
              </a:spcAft>
              <a:buNone/>
              <a:defRPr sz="2250"/>
            </a:lvl1pPr>
            <a:lvl2pPr marL="928688" indent="-357188">
              <a:spcBef>
                <a:spcPts val="1250"/>
              </a:spcBef>
              <a:spcAft>
                <a:spcPts val="1000"/>
              </a:spcAft>
              <a:buClr>
                <a:schemeClr val="accent2"/>
              </a:buClr>
              <a:buFont typeface="Arial" panose="020B0604020202020204" pitchFamily="34" charset="0"/>
              <a:buChar char="•"/>
              <a:defRPr sz="2000"/>
            </a:lvl2pPr>
            <a:lvl3pPr marL="1500188" indent="-357188">
              <a:spcBef>
                <a:spcPts val="1250"/>
              </a:spcBef>
              <a:spcAft>
                <a:spcPts val="1000"/>
              </a:spcAft>
              <a:buClr>
                <a:schemeClr val="accent2"/>
              </a:buClr>
              <a:buFont typeface="Arial" panose="020B0604020202020204" pitchFamily="34" charset="0"/>
              <a:buChar char="•"/>
              <a:defRPr sz="1750"/>
            </a:lvl3pPr>
            <a:lvl4pPr marL="1928813" indent="-214313">
              <a:spcBef>
                <a:spcPts val="1250"/>
              </a:spcBef>
              <a:spcAft>
                <a:spcPts val="1000"/>
              </a:spcAft>
              <a:buClr>
                <a:schemeClr val="accent2"/>
              </a:buClr>
              <a:buFont typeface="Arial" panose="020B0604020202020204" pitchFamily="34" charset="0"/>
              <a:buChar char="•"/>
              <a:defRPr sz="1500"/>
            </a:lvl4pPr>
            <a:lvl5pPr marL="2500313" indent="-214313">
              <a:spcBef>
                <a:spcPts val="1250"/>
              </a:spcBef>
              <a:spcAft>
                <a:spcPts val="1000"/>
              </a:spcAft>
              <a:buClr>
                <a:schemeClr val="accent2"/>
              </a:buClr>
              <a:buFont typeface="Arial" panose="020B0604020202020204" pitchFamily="34" charset="0"/>
              <a:buChar char="•"/>
              <a:defRPr sz="15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8016393" y="1056335"/>
            <a:ext cx="6492240" cy="6492240"/>
          </a:xfrm>
          <a:prstGeom prst="ellipse">
            <a:avLst/>
          </a:prstGeom>
        </p:spPr>
        <p:txBody>
          <a:bodyPr/>
          <a:lstStyle>
            <a:lvl1pPr marL="0" indent="0" algn="ctr">
              <a:buNone/>
              <a:defRPr/>
            </a:lvl1pPr>
          </a:lstStyle>
          <a:p>
            <a:r>
              <a:rPr lang="en-US"/>
              <a:t>Click icon to add picture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4/16/2025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54421" y="2"/>
            <a:ext cx="14025281" cy="8572498"/>
            <a:chOff x="123536" y="2"/>
            <a:chExt cx="11220225" cy="6857998"/>
          </a:xfrm>
        </p:grpSpPr>
        <p:sp>
          <p:nvSpPr>
            <p:cNvPr id="12" name="Freeform: Shape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1047750" y="2282031"/>
            <a:ext cx="3603078" cy="5372098"/>
          </a:xfrm>
        </p:spPr>
        <p:txBody>
          <a:bodyPr>
            <a:normAutofit/>
          </a:bodyPr>
          <a:lstStyle>
            <a:lvl1pPr marL="0" indent="0">
              <a:spcBef>
                <a:spcPts val="1250"/>
              </a:spcBef>
              <a:spcAft>
                <a:spcPts val="1000"/>
              </a:spcAft>
              <a:buNone/>
              <a:defRPr sz="2250"/>
            </a:lvl1pPr>
            <a:lvl2pPr marL="928688" indent="-357188">
              <a:spcBef>
                <a:spcPts val="1250"/>
              </a:spcBef>
              <a:spcAft>
                <a:spcPts val="1000"/>
              </a:spcAft>
              <a:buClr>
                <a:schemeClr val="accent2"/>
              </a:buClr>
              <a:buFont typeface="Arial" panose="020B0604020202020204" pitchFamily="34" charset="0"/>
              <a:buChar char="•"/>
              <a:defRPr sz="2000"/>
            </a:lvl2pPr>
            <a:lvl3pPr marL="1500188" indent="-357188">
              <a:spcBef>
                <a:spcPts val="1250"/>
              </a:spcBef>
              <a:spcAft>
                <a:spcPts val="1000"/>
              </a:spcAft>
              <a:buClr>
                <a:schemeClr val="accent2"/>
              </a:buClr>
              <a:buFont typeface="Arial" panose="020B0604020202020204" pitchFamily="34" charset="0"/>
              <a:buChar char="•"/>
              <a:defRPr sz="1750"/>
            </a:lvl3pPr>
            <a:lvl4pPr marL="1928813" indent="-214313">
              <a:spcBef>
                <a:spcPts val="1250"/>
              </a:spcBef>
              <a:spcAft>
                <a:spcPts val="1000"/>
              </a:spcAft>
              <a:buClr>
                <a:schemeClr val="accent2"/>
              </a:buClr>
              <a:buFont typeface="Arial" panose="020B0604020202020204" pitchFamily="34" charset="0"/>
              <a:buChar char="•"/>
              <a:defRPr sz="1500"/>
            </a:lvl4pPr>
            <a:lvl5pPr marL="2500313" indent="-214313">
              <a:spcBef>
                <a:spcPts val="1250"/>
              </a:spcBef>
              <a:spcAft>
                <a:spcPts val="1000"/>
              </a:spcAft>
              <a:buClr>
                <a:schemeClr val="accent2"/>
              </a:buClr>
              <a:buFont typeface="Arial" panose="020B0604020202020204" pitchFamily="34" charset="0"/>
              <a:buChar char="•"/>
              <a:defRPr sz="15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5048249" y="2282031"/>
            <a:ext cx="9143999" cy="5372100"/>
          </a:xfrm>
        </p:spPr>
        <p:txBody>
          <a:bodyPr>
            <a:normAutofit/>
          </a:bodyPr>
          <a:lstStyle>
            <a:lvl1pPr marL="0" indent="0">
              <a:buNone/>
              <a:defRPr sz="3000"/>
            </a:lvl1pPr>
          </a:lstStyle>
          <a:p>
            <a:r>
              <a:rPr lang="en-US"/>
              <a:t>Click icon to add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4/16/2025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1047750" y="456407"/>
            <a:ext cx="13144500" cy="16569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1047750" y="2282031"/>
            <a:ext cx="13144500" cy="54391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1047750" y="7945438"/>
            <a:ext cx="3429000" cy="456406"/>
          </a:xfrm>
          <a:prstGeom prst="rect">
            <a:avLst/>
          </a:prstGeom>
        </p:spPr>
        <p:txBody>
          <a:bodyPr vert="horz" lIns="91440" tIns="45720" rIns="91440" bIns="45720" rtlCol="0" anchor="ctr"/>
          <a:lstStyle>
            <a:lvl1pPr algn="l">
              <a:defRPr sz="1500">
                <a:solidFill>
                  <a:schemeClr val="tx1">
                    <a:tint val="82000"/>
                  </a:schemeClr>
                </a:solidFill>
              </a:defRPr>
            </a:lvl1pPr>
          </a:lstStyle>
          <a:p>
            <a:fld id="{D6D8061D-18C3-4F4F-85EF-561633F58754}" type="datetimeFigureOut">
              <a:rPr lang="en-US" smtClean="0"/>
              <a:t>4/16/2025</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5048250" y="7945438"/>
            <a:ext cx="5143500" cy="456406"/>
          </a:xfrm>
          <a:prstGeom prst="rect">
            <a:avLst/>
          </a:prstGeom>
        </p:spPr>
        <p:txBody>
          <a:bodyPr vert="horz" lIns="91440" tIns="45720" rIns="91440" bIns="45720" rtlCol="0" anchor="ctr"/>
          <a:lstStyle>
            <a:lvl1pPr algn="ctr">
              <a:defRPr sz="15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10763250" y="7945438"/>
            <a:ext cx="3429000" cy="456406"/>
          </a:xfrm>
          <a:prstGeom prst="rect">
            <a:avLst/>
          </a:prstGeom>
        </p:spPr>
        <p:txBody>
          <a:bodyPr vert="horz" lIns="91440" tIns="45720" rIns="91440" bIns="45720" rtlCol="0" anchor="ctr"/>
          <a:lstStyle>
            <a:lvl1pPr algn="r">
              <a:defRPr sz="15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1143000" rtl="0" eaLnBrk="1" latinLnBrk="0" hangingPunct="1">
        <a:lnSpc>
          <a:spcPct val="90000"/>
        </a:lnSpc>
        <a:spcBef>
          <a:spcPct val="0"/>
        </a:spcBef>
        <a:buNone/>
        <a:defRPr sz="5500" kern="1200">
          <a:solidFill>
            <a:schemeClr val="tx1"/>
          </a:solidFill>
          <a:latin typeface="+mj-lt"/>
          <a:ea typeface="+mj-ea"/>
          <a:cs typeface="+mj-cs"/>
        </a:defRPr>
      </a:lvl1pPr>
    </p:titleStyle>
    <p:bodyStyle>
      <a:lvl1pPr marL="285750" indent="-285750" algn="l" defTabSz="1143000" rtl="0" eaLnBrk="1" latinLnBrk="0" hangingPunct="1">
        <a:lnSpc>
          <a:spcPct val="90000"/>
        </a:lnSpc>
        <a:spcBef>
          <a:spcPts val="1250"/>
        </a:spcBef>
        <a:buFont typeface="Arial" panose="020B0604020202020204" pitchFamily="34" charset="0"/>
        <a:buChar char="•"/>
        <a:defRPr sz="3500" kern="1200">
          <a:solidFill>
            <a:schemeClr val="tx1"/>
          </a:solidFill>
          <a:latin typeface="+mn-lt"/>
          <a:ea typeface="+mn-ea"/>
          <a:cs typeface="+mn-cs"/>
        </a:defRPr>
      </a:lvl1pPr>
      <a:lvl2pPr marL="857250" indent="-285750" algn="l" defTabSz="1143000" rtl="0" eaLnBrk="1" latinLnBrk="0" hangingPunct="1">
        <a:lnSpc>
          <a:spcPct val="90000"/>
        </a:lnSpc>
        <a:spcBef>
          <a:spcPts val="625"/>
        </a:spcBef>
        <a:buFont typeface="Arial" panose="020B0604020202020204" pitchFamily="34" charset="0"/>
        <a:buChar char="•"/>
        <a:defRPr sz="3000" kern="1200">
          <a:solidFill>
            <a:schemeClr val="tx1"/>
          </a:solidFill>
          <a:latin typeface="+mn-lt"/>
          <a:ea typeface="+mn-ea"/>
          <a:cs typeface="+mn-cs"/>
        </a:defRPr>
      </a:lvl2pPr>
      <a:lvl3pPr marL="1428750" indent="-285750" algn="l" defTabSz="1143000" rtl="0" eaLnBrk="1" latinLnBrk="0" hangingPunct="1">
        <a:lnSpc>
          <a:spcPct val="90000"/>
        </a:lnSpc>
        <a:spcBef>
          <a:spcPts val="625"/>
        </a:spcBef>
        <a:buFont typeface="Arial" panose="020B0604020202020204" pitchFamily="34" charset="0"/>
        <a:buChar char="•"/>
        <a:defRPr sz="2500" kern="1200">
          <a:solidFill>
            <a:schemeClr val="tx1"/>
          </a:solidFill>
          <a:latin typeface="+mn-lt"/>
          <a:ea typeface="+mn-ea"/>
          <a:cs typeface="+mn-cs"/>
        </a:defRPr>
      </a:lvl3pPr>
      <a:lvl4pPr marL="20002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4pPr>
      <a:lvl5pPr marL="25717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5pPr>
      <a:lvl6pPr marL="31432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6pPr>
      <a:lvl7pPr marL="37147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7pPr>
      <a:lvl8pPr marL="42862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8pPr>
      <a:lvl9pPr marL="48577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9pPr>
    </p:bodyStyle>
    <p:otherStyle>
      <a:defPPr>
        <a:defRPr lang="en-US"/>
      </a:defPPr>
      <a:lvl1pPr marL="0" algn="l" defTabSz="1143000" rtl="0" eaLnBrk="1" latinLnBrk="0" hangingPunct="1">
        <a:defRPr sz="2250" kern="1200">
          <a:solidFill>
            <a:schemeClr val="tx1"/>
          </a:solidFill>
          <a:latin typeface="+mn-lt"/>
          <a:ea typeface="+mn-ea"/>
          <a:cs typeface="+mn-cs"/>
        </a:defRPr>
      </a:lvl1pPr>
      <a:lvl2pPr marL="571500" algn="l" defTabSz="1143000" rtl="0" eaLnBrk="1" latinLnBrk="0" hangingPunct="1">
        <a:defRPr sz="2250" kern="1200">
          <a:solidFill>
            <a:schemeClr val="tx1"/>
          </a:solidFill>
          <a:latin typeface="+mn-lt"/>
          <a:ea typeface="+mn-ea"/>
          <a:cs typeface="+mn-cs"/>
        </a:defRPr>
      </a:lvl2pPr>
      <a:lvl3pPr marL="1143000" algn="l" defTabSz="1143000" rtl="0" eaLnBrk="1" latinLnBrk="0" hangingPunct="1">
        <a:defRPr sz="2250" kern="1200">
          <a:solidFill>
            <a:schemeClr val="tx1"/>
          </a:solidFill>
          <a:latin typeface="+mn-lt"/>
          <a:ea typeface="+mn-ea"/>
          <a:cs typeface="+mn-cs"/>
        </a:defRPr>
      </a:lvl3pPr>
      <a:lvl4pPr marL="1714500" algn="l" defTabSz="1143000" rtl="0" eaLnBrk="1" latinLnBrk="0" hangingPunct="1">
        <a:defRPr sz="2250" kern="1200">
          <a:solidFill>
            <a:schemeClr val="tx1"/>
          </a:solidFill>
          <a:latin typeface="+mn-lt"/>
          <a:ea typeface="+mn-ea"/>
          <a:cs typeface="+mn-cs"/>
        </a:defRPr>
      </a:lvl4pPr>
      <a:lvl5pPr marL="2286000" algn="l" defTabSz="1143000" rtl="0" eaLnBrk="1" latinLnBrk="0" hangingPunct="1">
        <a:defRPr sz="2250" kern="1200">
          <a:solidFill>
            <a:schemeClr val="tx1"/>
          </a:solidFill>
          <a:latin typeface="+mn-lt"/>
          <a:ea typeface="+mn-ea"/>
          <a:cs typeface="+mn-cs"/>
        </a:defRPr>
      </a:lvl5pPr>
      <a:lvl6pPr marL="2857500" algn="l" defTabSz="1143000" rtl="0" eaLnBrk="1" latinLnBrk="0" hangingPunct="1">
        <a:defRPr sz="2250" kern="1200">
          <a:solidFill>
            <a:schemeClr val="tx1"/>
          </a:solidFill>
          <a:latin typeface="+mn-lt"/>
          <a:ea typeface="+mn-ea"/>
          <a:cs typeface="+mn-cs"/>
        </a:defRPr>
      </a:lvl6pPr>
      <a:lvl7pPr marL="3429000" algn="l" defTabSz="1143000" rtl="0" eaLnBrk="1" latinLnBrk="0" hangingPunct="1">
        <a:defRPr sz="2250" kern="1200">
          <a:solidFill>
            <a:schemeClr val="tx1"/>
          </a:solidFill>
          <a:latin typeface="+mn-lt"/>
          <a:ea typeface="+mn-ea"/>
          <a:cs typeface="+mn-cs"/>
        </a:defRPr>
      </a:lvl7pPr>
      <a:lvl8pPr marL="4000500" algn="l" defTabSz="1143000" rtl="0" eaLnBrk="1" latinLnBrk="0" hangingPunct="1">
        <a:defRPr sz="2250" kern="1200">
          <a:solidFill>
            <a:schemeClr val="tx1"/>
          </a:solidFill>
          <a:latin typeface="+mn-lt"/>
          <a:ea typeface="+mn-ea"/>
          <a:cs typeface="+mn-cs"/>
        </a:defRPr>
      </a:lvl8pPr>
      <a:lvl9pPr marL="4572000" algn="l" defTabSz="1143000" rtl="0" eaLnBrk="1" latinLnBrk="0" hangingPunct="1">
        <a:defRPr sz="2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dinesh.works@gmail.com"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hyperlink" Target="https://github.com/Dinesh281197" TargetMode="External"/><Relationship Id="rId4" Type="http://schemas.openxmlformats.org/officeDocument/2006/relationships/hyperlink" Target="https://codebasics.io/portfolio/Dinesh-Kumar-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Seamless pattern with computer Hardware icons on blue  background">
            <a:extLst>
              <a:ext uri="{FF2B5EF4-FFF2-40B4-BE49-F238E27FC236}">
                <a16:creationId xmlns:a16="http://schemas.microsoft.com/office/drawing/2014/main" id="{8F3B3421-3DD2-0193-6E4E-EA005E7B3C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665" b="82"/>
          <a:stretch/>
        </p:blipFill>
        <p:spPr bwMode="auto">
          <a:xfrm>
            <a:off x="25" y="12"/>
            <a:ext cx="15239975" cy="8572488"/>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rgbClr val="FFFFFF"/>
          </a:solidFill>
        </p:spPr>
      </p:pic>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xfrm>
            <a:off x="3585209" y="1066029"/>
            <a:ext cx="8069580" cy="6263640"/>
          </a:xfrm>
        </p:spPr>
        <p:txBody>
          <a:bodyPr anchor="ctr">
            <a:normAutofit/>
          </a:bodyPr>
          <a:lstStyle/>
          <a:p>
            <a:pPr>
              <a:lnSpc>
                <a:spcPct val="100000"/>
              </a:lnSpc>
            </a:pPr>
            <a:r>
              <a:rPr lang="en-US" sz="7200">
                <a:latin typeface="Amasis MT Pro" panose="02040504050005020304" pitchFamily="18" charset="0"/>
              </a:rPr>
              <a:t>AD </a:t>
            </a:r>
            <a:r>
              <a:rPr lang="en-US" sz="7200" b="0" i="0">
                <a:effectLst/>
                <a:latin typeface="Amasis MT Pro" panose="02040504050005020304" pitchFamily="18" charset="0"/>
              </a:rPr>
              <a:t>HOC Insights </a:t>
            </a:r>
            <a:br>
              <a:rPr lang="en-US" sz="7200" b="0" i="0">
                <a:effectLst/>
                <a:latin typeface="Amasis MT Pro" panose="02040504050005020304" pitchFamily="18" charset="0"/>
              </a:rPr>
            </a:br>
            <a:r>
              <a:rPr lang="en-US" sz="4800" b="0" i="0">
                <a:effectLst/>
                <a:latin typeface="+mn-lt"/>
              </a:rPr>
              <a:t>Consumer Goods</a:t>
            </a:r>
            <a:endParaRPr lang="en-US" sz="7200">
              <a:latin typeface="+mn-lt"/>
            </a:endParaRPr>
          </a:p>
        </p:txBody>
      </p:sp>
      <p:pic>
        <p:nvPicPr>
          <p:cNvPr id="3" name="Picture 2" descr="A white circle with blue text&#10;&#10;AI-generated content may be incorrect.">
            <a:extLst>
              <a:ext uri="{FF2B5EF4-FFF2-40B4-BE49-F238E27FC236}">
                <a16:creationId xmlns:a16="http://schemas.microsoft.com/office/drawing/2014/main" id="{DF83C98C-378A-3052-E1BF-AEB2B83D88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9721" y="1519567"/>
            <a:ext cx="739768" cy="723920"/>
          </a:xfrm>
          <a:prstGeom prst="rect">
            <a:avLst/>
          </a:prstGeom>
        </p:spPr>
      </p:pic>
      <p:pic>
        <p:nvPicPr>
          <p:cNvPr id="6" name="Picture 5" descr="A logo with a black background&#10;&#10;AI-generated content may be incorrect.">
            <a:extLst>
              <a:ext uri="{FF2B5EF4-FFF2-40B4-BE49-F238E27FC236}">
                <a16:creationId xmlns:a16="http://schemas.microsoft.com/office/drawing/2014/main" id="{5BA24DEE-0781-BA1A-6F90-EC81C38796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0512" y="1519567"/>
            <a:ext cx="739768" cy="723920"/>
          </a:xfrm>
          <a:prstGeom prst="rect">
            <a:avLst/>
          </a:prstGeom>
        </p:spPr>
      </p:pic>
      <p:sp>
        <p:nvSpPr>
          <p:cNvPr id="8" name="TextBox 7">
            <a:extLst>
              <a:ext uri="{FF2B5EF4-FFF2-40B4-BE49-F238E27FC236}">
                <a16:creationId xmlns:a16="http://schemas.microsoft.com/office/drawing/2014/main" id="{80C836C3-A5B4-F092-C6F3-2DFDCCA5E747}"/>
              </a:ext>
            </a:extLst>
          </p:cNvPr>
          <p:cNvSpPr txBox="1"/>
          <p:nvPr/>
        </p:nvSpPr>
        <p:spPr>
          <a:xfrm>
            <a:off x="4346653" y="6063810"/>
            <a:ext cx="6546691" cy="1265859"/>
          </a:xfrm>
          <a:prstGeom prst="rect">
            <a:avLst/>
          </a:prstGeom>
          <a:noFill/>
        </p:spPr>
        <p:txBody>
          <a:bodyPr wrap="square">
            <a:spAutoFit/>
          </a:bodyPr>
          <a:lstStyle/>
          <a:p>
            <a:pPr algn="ctr"/>
            <a:r>
              <a:rPr lang="en-US" sz="2813" b="1">
                <a:latin typeface="Amasis MT Pro" panose="02040504050005020304" pitchFamily="18" charset="0"/>
              </a:rPr>
              <a:t>Codebasics Resume Challenge #4</a:t>
            </a:r>
            <a:br>
              <a:rPr lang="en-US" sz="2813" b="1">
                <a:latin typeface="Amasis MT Pro" panose="02040504050005020304" pitchFamily="18" charset="0"/>
              </a:rPr>
            </a:br>
            <a:br>
              <a:rPr lang="en-US" sz="2813" b="1">
                <a:latin typeface="Amasis MT Pro" panose="02040504050005020304" pitchFamily="18" charset="0"/>
              </a:rPr>
            </a:br>
            <a:r>
              <a:rPr lang="en-US" sz="2000">
                <a:latin typeface="Amasis MT Pro" panose="02040504050005020304" pitchFamily="18" charset="0"/>
              </a:rPr>
              <a:t> Presented by : Dinesh Kumar S</a:t>
            </a:r>
            <a:endParaRPr lang="en-US" sz="2813">
              <a:latin typeface="Amasis MT Pro" panose="02040504050005020304" pitchFamily="18" charset="0"/>
            </a:endParaRPr>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E6E09-189F-4DFB-840A-E5640D30301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D4640D4-2C7F-4060-E881-F5C82B299CA1}"/>
              </a:ext>
            </a:extLst>
          </p:cNvPr>
          <p:cNvSpPr>
            <a:spLocks noGrp="1"/>
          </p:cNvSpPr>
          <p:nvPr>
            <p:ph type="title"/>
          </p:nvPr>
        </p:nvSpPr>
        <p:spPr>
          <a:xfrm>
            <a:off x="742940" y="693292"/>
            <a:ext cx="13754121" cy="606688"/>
          </a:xfrm>
        </p:spPr>
        <p:txBody>
          <a:bodyPr vert="horz" lIns="114300" tIns="57150" rIns="114300" bIns="57150" rtlCol="0" anchor="t" anchorCtr="0">
            <a:noAutofit/>
          </a:bodyPr>
          <a:lstStyle/>
          <a:p>
            <a:r>
              <a:rPr lang="en-US" sz="3500" b="1">
                <a:latin typeface="Amasis MT Pro" panose="02040504050005020304" pitchFamily="18" charset="0"/>
              </a:rPr>
              <a:t>2. What is the percentage of unique product increase in 2021 vs. 2020 ?</a:t>
            </a:r>
          </a:p>
        </p:txBody>
      </p:sp>
      <p:sp>
        <p:nvSpPr>
          <p:cNvPr id="5" name="TextBox 4">
            <a:extLst>
              <a:ext uri="{FF2B5EF4-FFF2-40B4-BE49-F238E27FC236}">
                <a16:creationId xmlns:a16="http://schemas.microsoft.com/office/drawing/2014/main" id="{885B0AEB-C142-2813-D5C5-19241CAAF7E3}"/>
              </a:ext>
            </a:extLst>
          </p:cNvPr>
          <p:cNvSpPr txBox="1"/>
          <p:nvPr/>
        </p:nvSpPr>
        <p:spPr>
          <a:xfrm>
            <a:off x="6941664" y="3314637"/>
            <a:ext cx="6414503" cy="3792056"/>
          </a:xfrm>
          <a:prstGeom prst="rect">
            <a:avLst/>
          </a:prstGeom>
        </p:spPr>
        <p:txBody>
          <a:bodyPr vert="horz" lIns="114300" tIns="57150" rIns="114300" bIns="57150" rtlCol="0">
            <a:noAutofit/>
          </a:bodyPr>
          <a:lstStyle/>
          <a:p>
            <a:pPr>
              <a:lnSpc>
                <a:spcPct val="90000"/>
              </a:lnSpc>
              <a:spcBef>
                <a:spcPts val="1250"/>
              </a:spcBef>
              <a:spcAft>
                <a:spcPts val="1000"/>
              </a:spcAft>
              <a:buFont typeface="Arial" panose="020B0604020202020204" pitchFamily="34" charset="0"/>
            </a:pPr>
            <a:r>
              <a:rPr lang="en-US" sz="1750" b="1">
                <a:latin typeface="Amasis MT Pro" panose="02040504050005020304" pitchFamily="18" charset="0"/>
              </a:rPr>
              <a:t>Insight: </a:t>
            </a:r>
          </a:p>
          <a:p>
            <a:pPr marL="214313" indent="-214313">
              <a:lnSpc>
                <a:spcPct val="90000"/>
              </a:lnSpc>
              <a:spcBef>
                <a:spcPts val="1250"/>
              </a:spcBef>
              <a:spcAft>
                <a:spcPts val="1000"/>
              </a:spcAft>
              <a:buFont typeface="Arial" panose="020B0604020202020204" pitchFamily="34" charset="0"/>
              <a:buChar char="•"/>
            </a:pPr>
            <a:r>
              <a:rPr lang="en-US" sz="1750">
                <a:latin typeface="Amasis MT Pro" panose="02040504050005020304" pitchFamily="18" charset="0"/>
              </a:rPr>
              <a:t>Between </a:t>
            </a:r>
            <a:r>
              <a:rPr lang="en-US" sz="1750" b="1">
                <a:latin typeface="Amasis MT Pro" panose="02040504050005020304" pitchFamily="18" charset="0"/>
              </a:rPr>
              <a:t>2020 and 2021</a:t>
            </a:r>
            <a:r>
              <a:rPr lang="en-US" sz="1750">
                <a:latin typeface="Amasis MT Pro" panose="02040504050005020304" pitchFamily="18" charset="0"/>
              </a:rPr>
              <a:t>, the number of </a:t>
            </a:r>
            <a:r>
              <a:rPr lang="en-US" sz="1750" b="1">
                <a:latin typeface="Amasis MT Pro" panose="02040504050005020304" pitchFamily="18" charset="0"/>
              </a:rPr>
              <a:t>unique products</a:t>
            </a:r>
            <a:r>
              <a:rPr lang="en-US" sz="1750">
                <a:latin typeface="Amasis MT Pro" panose="02040504050005020304" pitchFamily="18" charset="0"/>
              </a:rPr>
              <a:t> </a:t>
            </a:r>
            <a:br>
              <a:rPr lang="en-US" sz="1750">
                <a:latin typeface="Amasis MT Pro" panose="02040504050005020304" pitchFamily="18" charset="0"/>
              </a:rPr>
            </a:br>
            <a:r>
              <a:rPr lang="en-US" sz="1750">
                <a:latin typeface="Amasis MT Pro" panose="02040504050005020304" pitchFamily="18" charset="0"/>
              </a:rPr>
              <a:t>offered by the company increased significantly</a:t>
            </a:r>
            <a:endParaRPr lang="en-US" sz="1750" b="1">
              <a:latin typeface="Amasis MT Pro" panose="02040504050005020304" pitchFamily="18" charset="0"/>
            </a:endParaRPr>
          </a:p>
          <a:p>
            <a:pPr marL="214313" indent="-214313">
              <a:lnSpc>
                <a:spcPct val="90000"/>
              </a:lnSpc>
              <a:spcBef>
                <a:spcPts val="1250"/>
              </a:spcBef>
              <a:spcAft>
                <a:spcPts val="1000"/>
              </a:spcAft>
              <a:buFont typeface="Arial" panose="020B0604020202020204" pitchFamily="34" charset="0"/>
              <a:buChar char="•"/>
            </a:pPr>
            <a:r>
              <a:rPr lang="en-US" sz="1750">
                <a:latin typeface="Amasis MT Pro" panose="02040504050005020304" pitchFamily="18" charset="0"/>
              </a:rPr>
              <a:t>This </a:t>
            </a:r>
            <a:r>
              <a:rPr lang="en-US" sz="1750" b="1">
                <a:latin typeface="Amasis MT Pro" panose="02040504050005020304" pitchFamily="18" charset="0"/>
              </a:rPr>
              <a:t>36.33% growth</a:t>
            </a:r>
            <a:r>
              <a:rPr lang="en-US" sz="1750">
                <a:latin typeface="Amasis MT Pro" panose="02040504050005020304" pitchFamily="18" charset="0"/>
              </a:rPr>
              <a:t> highlights the company’s strong product expansion strategy, potentially aimed at meeting evolving customer demands, entering new market segments, or boosting competitiveness in the industry.</a:t>
            </a:r>
          </a:p>
          <a:p>
            <a:pPr marL="214313" indent="-214313">
              <a:lnSpc>
                <a:spcPct val="90000"/>
              </a:lnSpc>
              <a:spcBef>
                <a:spcPts val="1250"/>
              </a:spcBef>
              <a:spcAft>
                <a:spcPts val="1000"/>
              </a:spcAft>
              <a:buFont typeface="Arial" panose="020B0604020202020204" pitchFamily="34" charset="0"/>
              <a:buChar char="•"/>
            </a:pPr>
            <a:r>
              <a:rPr lang="en-US" sz="1750">
                <a:latin typeface="Amasis MT Pro" panose="02040504050005020304" pitchFamily="18" charset="0"/>
              </a:rPr>
              <a:t>Such a surge in product variety can positively impact overall sales, customer satisfaction, and market presence—if supported by effective inventory and supply chain management.</a:t>
            </a:r>
          </a:p>
          <a:p>
            <a:pPr>
              <a:lnSpc>
                <a:spcPct val="90000"/>
              </a:lnSpc>
              <a:spcBef>
                <a:spcPts val="1250"/>
              </a:spcBef>
              <a:spcAft>
                <a:spcPts val="1000"/>
              </a:spcAft>
              <a:buFont typeface="Arial" panose="020B0604020202020204" pitchFamily="34" charset="0"/>
            </a:pPr>
            <a:endParaRPr lang="en-US" sz="1500">
              <a:latin typeface="Amasis MT Pro" panose="02040504050005020304" pitchFamily="18" charset="0"/>
            </a:endParaRPr>
          </a:p>
        </p:txBody>
      </p:sp>
      <p:pic>
        <p:nvPicPr>
          <p:cNvPr id="6" name="Content Placeholder 13" descr="A graph of a bar chart&#10;&#10;AI-generated content may be incorrect.">
            <a:extLst>
              <a:ext uri="{FF2B5EF4-FFF2-40B4-BE49-F238E27FC236}">
                <a16:creationId xmlns:a16="http://schemas.microsoft.com/office/drawing/2014/main" id="{F6BEF6C2-47BA-7022-D351-41DF54F8C7DE}"/>
              </a:ext>
            </a:extLst>
          </p:cNvPr>
          <p:cNvPicPr>
            <a:picLocks noChangeAspect="1"/>
          </p:cNvPicPr>
          <p:nvPr/>
        </p:nvPicPr>
        <p:blipFill>
          <a:blip r:embed="rId3">
            <a:extLst>
              <a:ext uri="{28A0092B-C50C-407E-A947-70E740481C1C}">
                <a14:useLocalDpi xmlns:a14="http://schemas.microsoft.com/office/drawing/2010/main" val="0"/>
              </a:ext>
            </a:extLst>
          </a:blip>
          <a:srcRect l="1546" r="3381" b="-1"/>
          <a:stretch/>
        </p:blipFill>
        <p:spPr>
          <a:xfrm>
            <a:off x="1011024" y="3162678"/>
            <a:ext cx="4984124" cy="4016360"/>
          </a:xfrm>
          <a:prstGeom prst="rect">
            <a:avLst/>
          </a:prstGeom>
          <a:noFill/>
          <a:effectLst>
            <a:outerShdw blurRad="63500" sx="102000" sy="102000" algn="ctr" rotWithShape="0">
              <a:prstClr val="black">
                <a:alpha val="40000"/>
              </a:prstClr>
            </a:outerShdw>
          </a:effectLst>
        </p:spPr>
      </p:pic>
      <p:pic>
        <p:nvPicPr>
          <p:cNvPr id="7" name="Picture 6">
            <a:extLst>
              <a:ext uri="{FF2B5EF4-FFF2-40B4-BE49-F238E27FC236}">
                <a16:creationId xmlns:a16="http://schemas.microsoft.com/office/drawing/2014/main" id="{5BE7786C-F0F2-7EC5-17CD-4A0FFB184C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1044" y="1773246"/>
            <a:ext cx="6002974" cy="91616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59249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CBF80-1FAC-7D3F-3818-9F0CD753339F}"/>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2AADD47B-5526-1E74-DDF0-E0398DB22441}"/>
              </a:ext>
            </a:extLst>
          </p:cNvPr>
          <p:cNvSpPr>
            <a:spLocks noGrp="1"/>
          </p:cNvSpPr>
          <p:nvPr>
            <p:ph type="title"/>
          </p:nvPr>
        </p:nvSpPr>
        <p:spPr>
          <a:xfrm>
            <a:off x="839436" y="572742"/>
            <a:ext cx="13144500" cy="1116321"/>
          </a:xfrm>
        </p:spPr>
        <p:txBody>
          <a:bodyPr vert="horz" lIns="114300" tIns="57150" rIns="114300" bIns="57150" rtlCol="0" anchor="t" anchorCtr="0">
            <a:normAutofit fontScale="90000"/>
          </a:bodyPr>
          <a:lstStyle/>
          <a:p>
            <a:r>
              <a:rPr lang="en-US" sz="3500" b="1">
                <a:latin typeface="Amasis MT Pro" panose="02040504050005020304" pitchFamily="18" charset="0"/>
              </a:rPr>
              <a:t>3. Provide a report with all the unique product counts for each segment and sort them in descending order of product counts.</a:t>
            </a:r>
          </a:p>
        </p:txBody>
      </p:sp>
      <p:pic>
        <p:nvPicPr>
          <p:cNvPr id="9" name="Picture 8" descr="A blue rectangular object with white text&#10;&#10;AI-generated content may be incorrect.">
            <a:extLst>
              <a:ext uri="{FF2B5EF4-FFF2-40B4-BE49-F238E27FC236}">
                <a16:creationId xmlns:a16="http://schemas.microsoft.com/office/drawing/2014/main" id="{2BD9DC45-8329-6A63-DD9E-BB122EDB9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7111" y="2018111"/>
            <a:ext cx="6143954" cy="2996789"/>
          </a:xfrm>
          <a:prstGeom prst="rect">
            <a:avLst/>
          </a:prstGeom>
          <a:noFill/>
          <a:effectLst>
            <a:outerShdw blurRad="63500" sx="102000" sy="102000" algn="ctr" rotWithShape="0">
              <a:prstClr val="black">
                <a:alpha val="40000"/>
              </a:prstClr>
            </a:outerShdw>
          </a:effectLst>
        </p:spPr>
      </p:pic>
      <p:sp>
        <p:nvSpPr>
          <p:cNvPr id="10" name="TextBox 9">
            <a:extLst>
              <a:ext uri="{FF2B5EF4-FFF2-40B4-BE49-F238E27FC236}">
                <a16:creationId xmlns:a16="http://schemas.microsoft.com/office/drawing/2014/main" id="{EBC4F1AF-6A5D-ED26-589D-F9DF8E56CB02}"/>
              </a:ext>
            </a:extLst>
          </p:cNvPr>
          <p:cNvSpPr txBox="1"/>
          <p:nvPr/>
        </p:nvSpPr>
        <p:spPr>
          <a:xfrm>
            <a:off x="2159001" y="5406908"/>
            <a:ext cx="10505280" cy="2106720"/>
          </a:xfrm>
          <a:prstGeom prst="rect">
            <a:avLst/>
          </a:prstGeom>
        </p:spPr>
        <p:txBody>
          <a:bodyPr vert="horz" lIns="114300" tIns="57150" rIns="114300" bIns="57150" rtlCol="0">
            <a:normAutofit/>
          </a:bodyPr>
          <a:lstStyle/>
          <a:p>
            <a:pPr>
              <a:lnSpc>
                <a:spcPct val="90000"/>
              </a:lnSpc>
              <a:spcBef>
                <a:spcPts val="1250"/>
              </a:spcBef>
              <a:spcAft>
                <a:spcPts val="1000"/>
              </a:spcAft>
            </a:pPr>
            <a:r>
              <a:rPr lang="en-US" sz="2000" b="1">
                <a:latin typeface="Amasis MT Pro" panose="02040504050005020304" pitchFamily="18" charset="0"/>
              </a:rPr>
              <a:t>Insight:</a:t>
            </a:r>
          </a:p>
          <a:p>
            <a:pPr marL="357188" indent="-357188">
              <a:lnSpc>
                <a:spcPct val="90000"/>
              </a:lnSpc>
              <a:spcBef>
                <a:spcPts val="1250"/>
              </a:spcBef>
              <a:spcAft>
                <a:spcPts val="1000"/>
              </a:spcAft>
              <a:buFont typeface="Arial" panose="020B0604020202020204" pitchFamily="34" charset="0"/>
              <a:buChar char="•"/>
            </a:pPr>
            <a:r>
              <a:rPr lang="en-US" sz="2000">
                <a:latin typeface="Amasis MT Pro" panose="02040504050005020304" pitchFamily="18" charset="0"/>
              </a:rPr>
              <a:t>Product offerings are heavily focused on the Notebook and Accessories segments.</a:t>
            </a:r>
          </a:p>
          <a:p>
            <a:pPr marL="357188" indent="-357188">
              <a:lnSpc>
                <a:spcPct val="90000"/>
              </a:lnSpc>
              <a:spcBef>
                <a:spcPts val="1250"/>
              </a:spcBef>
              <a:spcAft>
                <a:spcPts val="1000"/>
              </a:spcAft>
              <a:buFont typeface="Arial" panose="020B0604020202020204" pitchFamily="34" charset="0"/>
              <a:buChar char="•"/>
            </a:pPr>
            <a:r>
              <a:rPr lang="en-US" sz="2000">
                <a:latin typeface="Amasis MT Pro" panose="02040504050005020304" pitchFamily="18" charset="0"/>
              </a:rPr>
              <a:t>Networking and Storage have the least variety, indicating possible gaps or niche focus.</a:t>
            </a:r>
          </a:p>
          <a:p>
            <a:pPr marL="357188" indent="-357188">
              <a:lnSpc>
                <a:spcPct val="90000"/>
              </a:lnSpc>
              <a:spcBef>
                <a:spcPts val="1250"/>
              </a:spcBef>
              <a:spcAft>
                <a:spcPts val="1000"/>
              </a:spcAft>
              <a:buFont typeface="Arial" panose="020B0604020202020204" pitchFamily="34" charset="0"/>
              <a:buChar char="•"/>
            </a:pPr>
            <a:r>
              <a:rPr lang="en-US" sz="2000">
                <a:latin typeface="Amasis MT Pro" panose="02040504050005020304" pitchFamily="18" charset="0"/>
              </a:rPr>
              <a:t>There is potential to diversify the product portfolio in underrepresented segments.</a:t>
            </a:r>
          </a:p>
        </p:txBody>
      </p:sp>
      <p:pic>
        <p:nvPicPr>
          <p:cNvPr id="11" name="Picture 10" descr="A screenshot of a computer&#10;&#10;AI-generated content may be incorrect.">
            <a:extLst>
              <a:ext uri="{FF2B5EF4-FFF2-40B4-BE49-F238E27FC236}">
                <a16:creationId xmlns:a16="http://schemas.microsoft.com/office/drawing/2014/main" id="{EA100A26-DB05-F04B-610F-A639C92770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712" y="2018109"/>
            <a:ext cx="3393896" cy="2996789"/>
          </a:xfrm>
          <a:prstGeom prst="rect">
            <a:avLst/>
          </a:prstGeom>
          <a:effectLst>
            <a:outerShdw blurRad="63500" sx="102000" sy="102000" algn="ctr" rotWithShape="0">
              <a:prstClr val="black">
                <a:alpha val="40000"/>
              </a:prstClr>
            </a:outerShdw>
          </a:effectLst>
        </p:spPr>
      </p:pic>
      <p:sp>
        <p:nvSpPr>
          <p:cNvPr id="12" name="Arrow: Right 11">
            <a:extLst>
              <a:ext uri="{FF2B5EF4-FFF2-40B4-BE49-F238E27FC236}">
                <a16:creationId xmlns:a16="http://schemas.microsoft.com/office/drawing/2014/main" id="{7E867CC3-209E-550E-C5D7-CAFCA7CD1DF8}"/>
              </a:ext>
            </a:extLst>
          </p:cNvPr>
          <p:cNvSpPr/>
          <p:nvPr/>
        </p:nvSpPr>
        <p:spPr>
          <a:xfrm>
            <a:off x="5429962" y="3165593"/>
            <a:ext cx="941793" cy="514374"/>
          </a:xfrm>
          <a:prstGeom prst="rightArrow">
            <a:avLst/>
          </a:prstGeom>
          <a:solidFill>
            <a:srgbClr val="04AA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13"/>
          </a:p>
        </p:txBody>
      </p:sp>
    </p:spTree>
    <p:extLst>
      <p:ext uri="{BB962C8B-B14F-4D97-AF65-F5344CB8AC3E}">
        <p14:creationId xmlns:p14="http://schemas.microsoft.com/office/powerpoint/2010/main" val="1829846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36A1B-8B2C-D495-25DB-AF3F6E87093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6E903DC-2108-8F24-67D4-253B04CAC651}"/>
              </a:ext>
            </a:extLst>
          </p:cNvPr>
          <p:cNvSpPr txBox="1">
            <a:spLocks/>
          </p:cNvSpPr>
          <p:nvPr/>
        </p:nvSpPr>
        <p:spPr>
          <a:xfrm>
            <a:off x="690563" y="614124"/>
            <a:ext cx="13858875" cy="943414"/>
          </a:xfrm>
          <a:prstGeom prst="rect">
            <a:avLst/>
          </a:prstGeom>
        </p:spPr>
        <p:txBody>
          <a:bodyPr vert="horz" lIns="114300" tIns="57150" rIns="114300" bIns="5715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a:latin typeface="Amasis MT Pro" panose="02040504050005020304" pitchFamily="18" charset="0"/>
              </a:rPr>
              <a:t>4.Which segment had the most increase in unique products in 2021 vs 2020?</a:t>
            </a:r>
          </a:p>
        </p:txBody>
      </p:sp>
      <p:pic>
        <p:nvPicPr>
          <p:cNvPr id="7" name="Picture 6" descr="A graph with numbers and dots&#10;&#10;AI-generated content may be incorrect.">
            <a:extLst>
              <a:ext uri="{FF2B5EF4-FFF2-40B4-BE49-F238E27FC236}">
                <a16:creationId xmlns:a16="http://schemas.microsoft.com/office/drawing/2014/main" id="{80BF448F-62E6-0957-9A38-316DE8452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8335" y="1891963"/>
            <a:ext cx="6604000" cy="3577166"/>
          </a:xfrm>
          <a:prstGeom prst="rect">
            <a:avLst/>
          </a:prstGeom>
          <a:effectLst>
            <a:outerShdw blurRad="63500" sx="102000" sy="102000" algn="ctr" rotWithShape="0">
              <a:prstClr val="black">
                <a:alpha val="40000"/>
              </a:prstClr>
            </a:outerShdw>
          </a:effectLst>
        </p:spPr>
      </p:pic>
      <p:sp>
        <p:nvSpPr>
          <p:cNvPr id="5" name="TextBox 4">
            <a:extLst>
              <a:ext uri="{FF2B5EF4-FFF2-40B4-BE49-F238E27FC236}">
                <a16:creationId xmlns:a16="http://schemas.microsoft.com/office/drawing/2014/main" id="{E681AA70-BA4C-289C-0E20-E0546B046DE5}"/>
              </a:ext>
            </a:extLst>
          </p:cNvPr>
          <p:cNvSpPr txBox="1"/>
          <p:nvPr/>
        </p:nvSpPr>
        <p:spPr>
          <a:xfrm>
            <a:off x="1209191" y="5803555"/>
            <a:ext cx="11258933" cy="2170081"/>
          </a:xfrm>
          <a:prstGeom prst="rect">
            <a:avLst/>
          </a:prstGeom>
          <a:noFill/>
        </p:spPr>
        <p:txBody>
          <a:bodyPr wrap="square">
            <a:spAutoFit/>
          </a:bodyPr>
          <a:lstStyle/>
          <a:p>
            <a:r>
              <a:rPr lang="en-US" b="1">
                <a:latin typeface="Amasis MT Pro" panose="02040504050005020304" pitchFamily="18" charset="0"/>
              </a:rPr>
              <a:t>Insight:</a:t>
            </a:r>
          </a:p>
          <a:p>
            <a:br>
              <a:rPr lang="en-US" sz="2813">
                <a:latin typeface="Amasis MT Pro" panose="02040504050005020304" pitchFamily="18" charset="0"/>
              </a:rPr>
            </a:br>
            <a:r>
              <a:rPr lang="en-US" sz="2813">
                <a:latin typeface="Amasis MT Pro" panose="02040504050005020304" pitchFamily="18" charset="0"/>
              </a:rPr>
              <a:t>The segment with the most increase in unique products in 2021 compared to 2020 is Accessories, which saw an increase of 34 products (from 69 in 2020 to 103 in 2021).</a:t>
            </a:r>
          </a:p>
        </p:txBody>
      </p:sp>
      <p:pic>
        <p:nvPicPr>
          <p:cNvPr id="6" name="Picture 5" descr="A screenshot of a computer&#10;&#10;AI-generated content may be incorrect.">
            <a:extLst>
              <a:ext uri="{FF2B5EF4-FFF2-40B4-BE49-F238E27FC236}">
                <a16:creationId xmlns:a16="http://schemas.microsoft.com/office/drawing/2014/main" id="{84B9B708-9842-B9A4-6B0E-29F1889279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7666" y="2587203"/>
            <a:ext cx="4453559" cy="1950189"/>
          </a:xfrm>
          <a:prstGeom prst="rect">
            <a:avLst/>
          </a:prstGeom>
          <a:effectLst>
            <a:outerShdw blurRad="63500" sx="102000" sy="102000" algn="ctr" rotWithShape="0">
              <a:prstClr val="black">
                <a:alpha val="40000"/>
              </a:prstClr>
            </a:outerShdw>
          </a:effectLst>
        </p:spPr>
      </p:pic>
      <p:sp>
        <p:nvSpPr>
          <p:cNvPr id="13" name="Arrow: Right 12">
            <a:extLst>
              <a:ext uri="{FF2B5EF4-FFF2-40B4-BE49-F238E27FC236}">
                <a16:creationId xmlns:a16="http://schemas.microsoft.com/office/drawing/2014/main" id="{4F28F246-DA26-E36C-B348-87B3B7C0F497}"/>
              </a:ext>
            </a:extLst>
          </p:cNvPr>
          <p:cNvSpPr/>
          <p:nvPr/>
        </p:nvSpPr>
        <p:spPr>
          <a:xfrm>
            <a:off x="6088785" y="3240595"/>
            <a:ext cx="911991" cy="439951"/>
          </a:xfrm>
          <a:prstGeom prst="rightArrow">
            <a:avLst/>
          </a:prstGeom>
          <a:solidFill>
            <a:srgbClr val="04AA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13"/>
          </a:p>
        </p:txBody>
      </p:sp>
    </p:spTree>
    <p:extLst>
      <p:ext uri="{BB962C8B-B14F-4D97-AF65-F5344CB8AC3E}">
        <p14:creationId xmlns:p14="http://schemas.microsoft.com/office/powerpoint/2010/main" val="2739732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B44A3-3D07-988C-EB84-2F61516AA6B0}"/>
            </a:ext>
          </a:extLst>
        </p:cNvPr>
        <p:cNvGrpSpPr/>
        <p:nvPr/>
      </p:nvGrpSpPr>
      <p:grpSpPr>
        <a:xfrm>
          <a:off x="0" y="0"/>
          <a:ext cx="0" cy="0"/>
          <a:chOff x="0" y="0"/>
          <a:chExt cx="0" cy="0"/>
        </a:xfrm>
      </p:grpSpPr>
      <p:sp>
        <p:nvSpPr>
          <p:cNvPr id="2" name="Title 3">
            <a:extLst>
              <a:ext uri="{FF2B5EF4-FFF2-40B4-BE49-F238E27FC236}">
                <a16:creationId xmlns:a16="http://schemas.microsoft.com/office/drawing/2014/main" id="{7061C0F7-00F8-3757-4006-C56E16954F24}"/>
              </a:ext>
            </a:extLst>
          </p:cNvPr>
          <p:cNvSpPr>
            <a:spLocks noGrp="1"/>
          </p:cNvSpPr>
          <p:nvPr>
            <p:ph type="title"/>
          </p:nvPr>
        </p:nvSpPr>
        <p:spPr>
          <a:xfrm>
            <a:off x="1005416" y="618840"/>
            <a:ext cx="12496000" cy="943413"/>
          </a:xfrm>
        </p:spPr>
        <p:txBody>
          <a:bodyPr/>
          <a:lstStyle/>
          <a:p>
            <a:r>
              <a:rPr lang="en-US" sz="3500" b="1">
                <a:latin typeface="Amasis MT Pro" panose="02040504050005020304" pitchFamily="18" charset="0"/>
              </a:rPr>
              <a:t>5. Get the products that have the highest and lowest manufacturing costs.</a:t>
            </a:r>
            <a:endParaRPr lang="en-US" sz="7500" b="1">
              <a:latin typeface="Amasis MT Pro" panose="02040504050005020304" pitchFamily="18" charset="0"/>
            </a:endParaRPr>
          </a:p>
        </p:txBody>
      </p:sp>
      <p:pic>
        <p:nvPicPr>
          <p:cNvPr id="3" name="Picture 2" descr="A screen shot of a computer&#10;&#10;AI-generated content may be incorrect.">
            <a:extLst>
              <a:ext uri="{FF2B5EF4-FFF2-40B4-BE49-F238E27FC236}">
                <a16:creationId xmlns:a16="http://schemas.microsoft.com/office/drawing/2014/main" id="{029C04BF-EF72-1BA3-FE46-E75CFB4FE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584" y="3074949"/>
            <a:ext cx="3553083" cy="943415"/>
          </a:xfrm>
          <a:prstGeom prst="rect">
            <a:avLst/>
          </a:prstGeom>
          <a:effectLst>
            <a:outerShdw blurRad="63500" sx="102000" sy="102000" algn="ctr" rotWithShape="0">
              <a:prstClr val="black">
                <a:alpha val="40000"/>
              </a:prstClr>
            </a:outerShdw>
          </a:effectLst>
        </p:spPr>
      </p:pic>
      <p:pic>
        <p:nvPicPr>
          <p:cNvPr id="8" name="Picture 7" descr="A blue rectangle with black text&#10;&#10;AI-generated content may be incorrect.">
            <a:extLst>
              <a:ext uri="{FF2B5EF4-FFF2-40B4-BE49-F238E27FC236}">
                <a16:creationId xmlns:a16="http://schemas.microsoft.com/office/drawing/2014/main" id="{1950AD7A-5C27-C9E4-C28F-2006D5D7BA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8391" y="1943915"/>
            <a:ext cx="5533026" cy="3385530"/>
          </a:xfrm>
          <a:prstGeom prst="rect">
            <a:avLst/>
          </a:prstGeom>
          <a:effectLst>
            <a:outerShdw blurRad="63500" sx="102000" sy="102000" algn="ctr" rotWithShape="0">
              <a:prstClr val="black">
                <a:alpha val="40000"/>
              </a:prstClr>
            </a:outerShdw>
          </a:effectLst>
        </p:spPr>
      </p:pic>
      <p:sp>
        <p:nvSpPr>
          <p:cNvPr id="15" name="TextBox 14">
            <a:extLst>
              <a:ext uri="{FF2B5EF4-FFF2-40B4-BE49-F238E27FC236}">
                <a16:creationId xmlns:a16="http://schemas.microsoft.com/office/drawing/2014/main" id="{EB6F224B-750F-291B-0C82-D9A07E104BA3}"/>
              </a:ext>
            </a:extLst>
          </p:cNvPr>
          <p:cNvSpPr txBox="1"/>
          <p:nvPr/>
        </p:nvSpPr>
        <p:spPr>
          <a:xfrm>
            <a:off x="1582765" y="5635295"/>
            <a:ext cx="9889570" cy="2170081"/>
          </a:xfrm>
          <a:prstGeom prst="rect">
            <a:avLst/>
          </a:prstGeom>
          <a:noFill/>
        </p:spPr>
        <p:txBody>
          <a:bodyPr wrap="square">
            <a:spAutoFit/>
          </a:bodyPr>
          <a:lstStyle/>
          <a:p>
            <a:r>
              <a:rPr lang="en-US" b="1">
                <a:latin typeface="Amasis MT Pro" panose="02040504050005020304" pitchFamily="18" charset="0"/>
              </a:rPr>
              <a:t>Insight:</a:t>
            </a:r>
            <a:endParaRPr lang="en-US" sz="2813" b="1">
              <a:latin typeface="Amasis MT Pro" panose="02040504050005020304" pitchFamily="18" charset="0"/>
            </a:endParaRPr>
          </a:p>
          <a:p>
            <a:br>
              <a:rPr lang="en-US" sz="2813">
                <a:latin typeface="Amasis MT Pro" panose="02040504050005020304" pitchFamily="18" charset="0"/>
              </a:rPr>
            </a:br>
            <a:r>
              <a:rPr lang="en-US" sz="2813">
                <a:latin typeface="Amasis MT Pro" panose="02040504050005020304" pitchFamily="18" charset="0"/>
              </a:rPr>
              <a:t>The product with the highest manufacturing cost is AQ HOME Allin1 Gen 2 ($ 240.5364), and the product with the lowest manufacturing cost is AQ Master wired x1 </a:t>
            </a:r>
            <a:r>
              <a:rPr lang="en-US" sz="2813" err="1">
                <a:latin typeface="Amasis MT Pro" panose="02040504050005020304" pitchFamily="18" charset="0"/>
              </a:rPr>
              <a:t>Ms</a:t>
            </a:r>
            <a:r>
              <a:rPr lang="en-US" sz="2813">
                <a:latin typeface="Amasis MT Pro" panose="02040504050005020304" pitchFamily="18" charset="0"/>
              </a:rPr>
              <a:t> ($ 0.8920).</a:t>
            </a:r>
          </a:p>
        </p:txBody>
      </p:sp>
      <p:sp>
        <p:nvSpPr>
          <p:cNvPr id="16" name="Arrow: Right 15">
            <a:extLst>
              <a:ext uri="{FF2B5EF4-FFF2-40B4-BE49-F238E27FC236}">
                <a16:creationId xmlns:a16="http://schemas.microsoft.com/office/drawing/2014/main" id="{44DEE529-A335-8D17-BD12-011821BD63F9}"/>
              </a:ext>
            </a:extLst>
          </p:cNvPr>
          <p:cNvSpPr/>
          <p:nvPr/>
        </p:nvSpPr>
        <p:spPr>
          <a:xfrm>
            <a:off x="6141122" y="3330503"/>
            <a:ext cx="772856" cy="432306"/>
          </a:xfrm>
          <a:prstGeom prst="rightArrow">
            <a:avLst/>
          </a:prstGeom>
          <a:solidFill>
            <a:srgbClr val="04AA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13"/>
          </a:p>
        </p:txBody>
      </p:sp>
      <p:pic>
        <p:nvPicPr>
          <p:cNvPr id="12" name="Picture 11">
            <a:extLst>
              <a:ext uri="{FF2B5EF4-FFF2-40B4-BE49-F238E27FC236}">
                <a16:creationId xmlns:a16="http://schemas.microsoft.com/office/drawing/2014/main" id="{E341823A-99D7-366B-770A-A20EFF22F76E}"/>
              </a:ext>
            </a:extLst>
          </p:cNvPr>
          <p:cNvPicPr>
            <a:picLocks noChangeAspect="1"/>
          </p:cNvPicPr>
          <p:nvPr/>
        </p:nvPicPr>
        <p:blipFill>
          <a:blip r:embed="rId5"/>
          <a:stretch>
            <a:fillRect/>
          </a:stretch>
        </p:blipFill>
        <p:spPr>
          <a:xfrm flipH="1">
            <a:off x="11435408" y="3678326"/>
            <a:ext cx="605831" cy="605831"/>
          </a:xfrm>
          <a:prstGeom prst="rect">
            <a:avLst/>
          </a:prstGeom>
        </p:spPr>
      </p:pic>
      <p:pic>
        <p:nvPicPr>
          <p:cNvPr id="29" name="Picture 28">
            <a:extLst>
              <a:ext uri="{FF2B5EF4-FFF2-40B4-BE49-F238E27FC236}">
                <a16:creationId xmlns:a16="http://schemas.microsoft.com/office/drawing/2014/main" id="{C837CE62-AB16-75CA-8592-53F1FCEDF1F0}"/>
              </a:ext>
            </a:extLst>
          </p:cNvPr>
          <p:cNvPicPr>
            <a:picLocks noChangeAspect="1"/>
          </p:cNvPicPr>
          <p:nvPr/>
        </p:nvPicPr>
        <p:blipFill>
          <a:blip r:embed="rId6"/>
          <a:stretch>
            <a:fillRect/>
          </a:stretch>
        </p:blipFill>
        <p:spPr>
          <a:xfrm>
            <a:off x="9421700" y="2464470"/>
            <a:ext cx="605831" cy="605831"/>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17130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AB184-1414-A104-BA91-01225B760FB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FDFB506-8280-2EB5-8B54-F829843E4490}"/>
              </a:ext>
            </a:extLst>
          </p:cNvPr>
          <p:cNvSpPr>
            <a:spLocks noGrp="1"/>
          </p:cNvSpPr>
          <p:nvPr>
            <p:ph type="title"/>
          </p:nvPr>
        </p:nvSpPr>
        <p:spPr>
          <a:xfrm>
            <a:off x="870857" y="456407"/>
            <a:ext cx="13321393" cy="1656954"/>
          </a:xfrm>
        </p:spPr>
        <p:txBody>
          <a:bodyPr vert="horz" lIns="114300" tIns="57150" rIns="114300" bIns="57150" rtlCol="0" anchor="ctr" anchorCtr="0">
            <a:normAutofit/>
          </a:bodyPr>
          <a:lstStyle/>
          <a:p>
            <a:r>
              <a:rPr lang="en-US" sz="3500" b="1">
                <a:latin typeface="Amasis MT Pro" panose="02040504050005020304" pitchFamily="18" charset="0"/>
              </a:rPr>
              <a:t>6. Generate a report which contains the top 5 customers who received an average high pre_invoice_discount_pct for the fiscal year 2021 and in the Indian market. </a:t>
            </a:r>
          </a:p>
        </p:txBody>
      </p:sp>
      <p:sp>
        <p:nvSpPr>
          <p:cNvPr id="3" name="TextBox 2">
            <a:extLst>
              <a:ext uri="{FF2B5EF4-FFF2-40B4-BE49-F238E27FC236}">
                <a16:creationId xmlns:a16="http://schemas.microsoft.com/office/drawing/2014/main" id="{FE0087A8-C8CB-83E8-11F7-8548E426D20F}"/>
              </a:ext>
            </a:extLst>
          </p:cNvPr>
          <p:cNvSpPr txBox="1"/>
          <p:nvPr/>
        </p:nvSpPr>
        <p:spPr>
          <a:xfrm>
            <a:off x="1448406" y="5563015"/>
            <a:ext cx="9083521" cy="1873471"/>
          </a:xfrm>
          <a:prstGeom prst="rect">
            <a:avLst/>
          </a:prstGeom>
        </p:spPr>
        <p:txBody>
          <a:bodyPr vert="horz" lIns="114300" tIns="57150" rIns="114300" bIns="57150" rtlCol="0">
            <a:normAutofit fontScale="92500" lnSpcReduction="10000"/>
          </a:bodyPr>
          <a:lstStyle/>
          <a:p>
            <a:pPr>
              <a:lnSpc>
                <a:spcPct val="90000"/>
              </a:lnSpc>
              <a:spcBef>
                <a:spcPts val="1250"/>
              </a:spcBef>
              <a:spcAft>
                <a:spcPts val="1000"/>
              </a:spcAft>
              <a:buClr>
                <a:schemeClr val="accent2"/>
              </a:buClr>
            </a:pPr>
            <a:r>
              <a:rPr lang="en-US" sz="2813" b="1">
                <a:latin typeface="Amasis MT Pro" panose="02040504050005020304" pitchFamily="18" charset="0"/>
              </a:rPr>
              <a:t>Insight:</a:t>
            </a:r>
            <a:br>
              <a:rPr lang="en-US" sz="2813">
                <a:latin typeface="Amasis MT Pro" panose="02040504050005020304" pitchFamily="18" charset="0"/>
              </a:rPr>
            </a:br>
            <a:br>
              <a:rPr lang="en-US" sz="2813">
                <a:latin typeface="Amasis MT Pro" panose="02040504050005020304" pitchFamily="18" charset="0"/>
              </a:rPr>
            </a:br>
            <a:r>
              <a:rPr lang="en-US" sz="2813">
                <a:latin typeface="Amasis MT Pro" panose="02040504050005020304" pitchFamily="18" charset="0"/>
              </a:rPr>
              <a:t>Flipkart received the highest average pre-invoice discount percentage among the top 5 customers in the Indian market for fiscal year 2021, with an average discount of 30.83%.</a:t>
            </a:r>
          </a:p>
        </p:txBody>
      </p:sp>
      <p:pic>
        <p:nvPicPr>
          <p:cNvPr id="7" name="Picture 6" descr="A graph of numbers and a number of percentages&#10;&#10;AI-generated content may be incorrect.">
            <a:extLst>
              <a:ext uri="{FF2B5EF4-FFF2-40B4-BE49-F238E27FC236}">
                <a16:creationId xmlns:a16="http://schemas.microsoft.com/office/drawing/2014/main" id="{C5DBD6A8-E5D3-6AF9-6E4C-764701107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2388700"/>
            <a:ext cx="6585856" cy="2829825"/>
          </a:xfrm>
          <a:prstGeom prst="rect">
            <a:avLst/>
          </a:prstGeom>
          <a:noFill/>
          <a:effectLst>
            <a:outerShdw blurRad="63500" sx="102000" sy="102000" algn="ctr" rotWithShape="0">
              <a:prstClr val="black">
                <a:alpha val="40000"/>
              </a:prstClr>
            </a:outerShdw>
          </a:effectLst>
        </p:spPr>
      </p:pic>
      <p:pic>
        <p:nvPicPr>
          <p:cNvPr id="9" name="Picture 8" descr="A screenshot of a computer&#10;&#10;AI-generated content may be incorrect.">
            <a:extLst>
              <a:ext uri="{FF2B5EF4-FFF2-40B4-BE49-F238E27FC236}">
                <a16:creationId xmlns:a16="http://schemas.microsoft.com/office/drawing/2014/main" id="{58F33795-78C4-A3EA-ECB2-52D8EEB9F6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5145" y="2783739"/>
            <a:ext cx="3959678" cy="2039748"/>
          </a:xfrm>
          <a:prstGeom prst="rect">
            <a:avLst/>
          </a:prstGeom>
          <a:effectLst>
            <a:outerShdw blurRad="63500" sx="102000" sy="102000" algn="ctr" rotWithShape="0">
              <a:prstClr val="black">
                <a:alpha val="40000"/>
              </a:prstClr>
            </a:outerShdw>
          </a:effectLst>
        </p:spPr>
      </p:pic>
      <p:sp>
        <p:nvSpPr>
          <p:cNvPr id="2" name="Arrow: Right 1">
            <a:extLst>
              <a:ext uri="{FF2B5EF4-FFF2-40B4-BE49-F238E27FC236}">
                <a16:creationId xmlns:a16="http://schemas.microsoft.com/office/drawing/2014/main" id="{F6629D51-C85E-FC8E-17CF-67A74E799EAE}"/>
              </a:ext>
            </a:extLst>
          </p:cNvPr>
          <p:cNvSpPr/>
          <p:nvPr/>
        </p:nvSpPr>
        <p:spPr>
          <a:xfrm>
            <a:off x="5865435" y="3587460"/>
            <a:ext cx="772856" cy="432306"/>
          </a:xfrm>
          <a:prstGeom prst="rightArrow">
            <a:avLst/>
          </a:prstGeom>
          <a:solidFill>
            <a:srgbClr val="04AA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13"/>
          </a:p>
        </p:txBody>
      </p:sp>
    </p:spTree>
    <p:extLst>
      <p:ext uri="{BB962C8B-B14F-4D97-AF65-F5344CB8AC3E}">
        <p14:creationId xmlns:p14="http://schemas.microsoft.com/office/powerpoint/2010/main" val="3573813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69980A3-7809-2E9E-A2E9-28C8C666F5B4}"/>
            </a:ext>
          </a:extLst>
        </p:cNvPr>
        <p:cNvGrpSpPr/>
        <p:nvPr/>
      </p:nvGrpSpPr>
      <p:grpSpPr>
        <a:xfrm>
          <a:off x="0" y="0"/>
          <a:ext cx="0" cy="0"/>
          <a:chOff x="0" y="0"/>
          <a:chExt cx="0" cy="0"/>
        </a:xfrm>
      </p:grpSpPr>
      <p:pic>
        <p:nvPicPr>
          <p:cNvPr id="10" name="Picture 9" descr="A graph with blue lines and white text&#10;&#10;AI-generated content may be incorrect.">
            <a:extLst>
              <a:ext uri="{FF2B5EF4-FFF2-40B4-BE49-F238E27FC236}">
                <a16:creationId xmlns:a16="http://schemas.microsoft.com/office/drawing/2014/main" id="{58CA62AB-D873-4F69-B52B-D05857F59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981" y="935181"/>
            <a:ext cx="10132920" cy="4253825"/>
          </a:xfrm>
          <a:prstGeom prst="rect">
            <a:avLst/>
          </a:prstGeom>
          <a:noFill/>
          <a:effectLst/>
        </p:spPr>
      </p:pic>
      <p:sp>
        <p:nvSpPr>
          <p:cNvPr id="11" name="TextBox 10">
            <a:extLst>
              <a:ext uri="{FF2B5EF4-FFF2-40B4-BE49-F238E27FC236}">
                <a16:creationId xmlns:a16="http://schemas.microsoft.com/office/drawing/2014/main" id="{8CA64DE4-3032-239F-88FD-2C45C69B6FF2}"/>
              </a:ext>
            </a:extLst>
          </p:cNvPr>
          <p:cNvSpPr txBox="1"/>
          <p:nvPr/>
        </p:nvSpPr>
        <p:spPr>
          <a:xfrm>
            <a:off x="4348427" y="5719638"/>
            <a:ext cx="7664365" cy="2243666"/>
          </a:xfrm>
          <a:prstGeom prst="rect">
            <a:avLst/>
          </a:prstGeom>
        </p:spPr>
        <p:txBody>
          <a:bodyPr vert="horz" lIns="114300" tIns="57150" rIns="114300" bIns="57150" rtlCol="0">
            <a:noAutofit/>
          </a:bodyPr>
          <a:lstStyle/>
          <a:p>
            <a:pPr>
              <a:lnSpc>
                <a:spcPct val="90000"/>
              </a:lnSpc>
              <a:spcBef>
                <a:spcPts val="1250"/>
              </a:spcBef>
              <a:spcAft>
                <a:spcPts val="1000"/>
              </a:spcAft>
              <a:buFont typeface="Arial" panose="020B0604020202020204" pitchFamily="34" charset="0"/>
            </a:pPr>
            <a:r>
              <a:rPr lang="en-US" sz="1500" b="1">
                <a:latin typeface="Amasis MT Pro" panose="02040504050005020304" pitchFamily="18" charset="0"/>
              </a:rPr>
              <a:t>Insight:</a:t>
            </a:r>
          </a:p>
          <a:p>
            <a:pPr>
              <a:lnSpc>
                <a:spcPct val="90000"/>
              </a:lnSpc>
              <a:spcBef>
                <a:spcPts val="1250"/>
              </a:spcBef>
              <a:spcAft>
                <a:spcPts val="1000"/>
              </a:spcAft>
              <a:buFont typeface="Arial" panose="020B0604020202020204" pitchFamily="34" charset="0"/>
            </a:pPr>
            <a:r>
              <a:rPr lang="en-US" sz="1500" b="1">
                <a:latin typeface="Amasis MT Pro" panose="02040504050005020304" pitchFamily="18" charset="0"/>
              </a:rPr>
              <a:t>High-Performing Months: </a:t>
            </a:r>
            <a:r>
              <a:rPr lang="en-US" sz="1500">
                <a:latin typeface="Amasis MT Pro" panose="02040504050005020304" pitchFamily="18" charset="0"/>
              </a:rPr>
              <a:t>November consistently stands out as a high-performing month across all years. October and December also show strong sales figures.</a:t>
            </a:r>
          </a:p>
          <a:p>
            <a:pPr>
              <a:lnSpc>
                <a:spcPct val="90000"/>
              </a:lnSpc>
              <a:spcBef>
                <a:spcPts val="1250"/>
              </a:spcBef>
              <a:spcAft>
                <a:spcPts val="1000"/>
              </a:spcAft>
              <a:buFont typeface="Arial" panose="020B0604020202020204" pitchFamily="34" charset="0"/>
            </a:pPr>
            <a:r>
              <a:rPr lang="en-US" sz="1500" b="1">
                <a:latin typeface="Amasis MT Pro" panose="02040504050005020304" pitchFamily="18" charset="0"/>
              </a:rPr>
              <a:t>Low-Performing Months: </a:t>
            </a:r>
            <a:r>
              <a:rPr lang="en-US" sz="1500">
                <a:latin typeface="Amasis MT Pro" panose="02040504050005020304" pitchFamily="18" charset="0"/>
              </a:rPr>
              <a:t>March, April, May, June, July and August of 2020 were relatively low-performing months.</a:t>
            </a:r>
          </a:p>
          <a:p>
            <a:pPr>
              <a:lnSpc>
                <a:spcPct val="90000"/>
              </a:lnSpc>
              <a:spcBef>
                <a:spcPts val="1250"/>
              </a:spcBef>
              <a:spcAft>
                <a:spcPts val="1000"/>
              </a:spcAft>
              <a:buFont typeface="Arial" panose="020B0604020202020204" pitchFamily="34" charset="0"/>
            </a:pPr>
            <a:r>
              <a:rPr lang="en-US" sz="1500" b="1">
                <a:latin typeface="Amasis MT Pro" panose="02040504050005020304" pitchFamily="18" charset="0"/>
              </a:rPr>
              <a:t>Year-over-Year Growth: </a:t>
            </a:r>
            <a:r>
              <a:rPr lang="en-US" sz="1500">
                <a:latin typeface="Amasis MT Pro" panose="02040504050005020304" pitchFamily="18" charset="0"/>
              </a:rPr>
              <a:t>A comparison of monthly sales across different years indicates significant growth in 2020 compared to 2019.</a:t>
            </a:r>
          </a:p>
        </p:txBody>
      </p:sp>
      <p:sp>
        <p:nvSpPr>
          <p:cNvPr id="14" name="Left Brace 13">
            <a:extLst>
              <a:ext uri="{FF2B5EF4-FFF2-40B4-BE49-F238E27FC236}">
                <a16:creationId xmlns:a16="http://schemas.microsoft.com/office/drawing/2014/main" id="{1A890F74-54C4-D6D6-798D-FD83778190C4}"/>
              </a:ext>
            </a:extLst>
          </p:cNvPr>
          <p:cNvSpPr/>
          <p:nvPr/>
        </p:nvSpPr>
        <p:spPr>
          <a:xfrm rot="16200000">
            <a:off x="6552758" y="2274806"/>
            <a:ext cx="643310" cy="4729685"/>
          </a:xfrm>
          <a:prstGeom prst="leftBrace">
            <a:avLst>
              <a:gd name="adj1" fmla="val 8333"/>
              <a:gd name="adj2" fmla="val 5323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13"/>
          </a:p>
        </p:txBody>
      </p:sp>
      <p:sp>
        <p:nvSpPr>
          <p:cNvPr id="15" name="Left Brace 14">
            <a:extLst>
              <a:ext uri="{FF2B5EF4-FFF2-40B4-BE49-F238E27FC236}">
                <a16:creationId xmlns:a16="http://schemas.microsoft.com/office/drawing/2014/main" id="{66652CB8-4A11-EED8-AA22-0F5FF0680BDC}"/>
              </a:ext>
            </a:extLst>
          </p:cNvPr>
          <p:cNvSpPr/>
          <p:nvPr/>
        </p:nvSpPr>
        <p:spPr>
          <a:xfrm rot="16200000">
            <a:off x="11378759" y="2258932"/>
            <a:ext cx="675055" cy="4729688"/>
          </a:xfrm>
          <a:prstGeom prst="leftBrace">
            <a:avLst>
              <a:gd name="adj1" fmla="val 8333"/>
              <a:gd name="adj2" fmla="val 5323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13"/>
          </a:p>
        </p:txBody>
      </p:sp>
      <p:sp>
        <p:nvSpPr>
          <p:cNvPr id="16" name="TextBox 15">
            <a:extLst>
              <a:ext uri="{FF2B5EF4-FFF2-40B4-BE49-F238E27FC236}">
                <a16:creationId xmlns:a16="http://schemas.microsoft.com/office/drawing/2014/main" id="{FB21AEE9-FC86-0E13-338B-D9DC14EC134E}"/>
              </a:ext>
            </a:extLst>
          </p:cNvPr>
          <p:cNvSpPr txBox="1"/>
          <p:nvPr/>
        </p:nvSpPr>
        <p:spPr>
          <a:xfrm>
            <a:off x="6206136" y="5102980"/>
            <a:ext cx="1838965" cy="323165"/>
          </a:xfrm>
          <a:prstGeom prst="rect">
            <a:avLst/>
          </a:prstGeom>
          <a:noFill/>
        </p:spPr>
        <p:txBody>
          <a:bodyPr wrap="square" rtlCol="0">
            <a:spAutoFit/>
          </a:bodyPr>
          <a:lstStyle/>
          <a:p>
            <a:r>
              <a:rPr lang="en-US" sz="1500"/>
              <a:t>Fiscal Year 2020</a:t>
            </a:r>
          </a:p>
        </p:txBody>
      </p:sp>
      <p:sp>
        <p:nvSpPr>
          <p:cNvPr id="18" name="TextBox 17">
            <a:extLst>
              <a:ext uri="{FF2B5EF4-FFF2-40B4-BE49-F238E27FC236}">
                <a16:creationId xmlns:a16="http://schemas.microsoft.com/office/drawing/2014/main" id="{52ACED80-0220-102C-C396-397FAB49AAC8}"/>
              </a:ext>
            </a:extLst>
          </p:cNvPr>
          <p:cNvSpPr txBox="1"/>
          <p:nvPr/>
        </p:nvSpPr>
        <p:spPr>
          <a:xfrm>
            <a:off x="11046329" y="5102981"/>
            <a:ext cx="1838965" cy="323165"/>
          </a:xfrm>
          <a:prstGeom prst="rect">
            <a:avLst/>
          </a:prstGeom>
          <a:noFill/>
        </p:spPr>
        <p:txBody>
          <a:bodyPr wrap="square" rtlCol="0">
            <a:spAutoFit/>
          </a:bodyPr>
          <a:lstStyle/>
          <a:p>
            <a:r>
              <a:rPr lang="en-US" sz="1500"/>
              <a:t>Fiscal Year 2021</a:t>
            </a:r>
          </a:p>
        </p:txBody>
      </p:sp>
      <p:pic>
        <p:nvPicPr>
          <p:cNvPr id="3" name="Picture 2" descr="A screenshot of a calendar&#10;&#10;AI-generated content may be incorrect.">
            <a:extLst>
              <a:ext uri="{FF2B5EF4-FFF2-40B4-BE49-F238E27FC236}">
                <a16:creationId xmlns:a16="http://schemas.microsoft.com/office/drawing/2014/main" id="{05657690-047C-76A9-BE4D-8A25226BEC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100" y="2831388"/>
            <a:ext cx="2581116" cy="4543184"/>
          </a:xfrm>
          <a:prstGeom prst="rect">
            <a:avLst/>
          </a:prstGeom>
          <a:effectLst>
            <a:outerShdw blurRad="63500" sx="102000" sy="102000" algn="ctr" rotWithShape="0">
              <a:prstClr val="black">
                <a:alpha val="40000"/>
              </a:prstClr>
            </a:outerShdw>
          </a:effectLst>
        </p:spPr>
      </p:pic>
      <p:sp>
        <p:nvSpPr>
          <p:cNvPr id="4" name="Title 3">
            <a:extLst>
              <a:ext uri="{FF2B5EF4-FFF2-40B4-BE49-F238E27FC236}">
                <a16:creationId xmlns:a16="http://schemas.microsoft.com/office/drawing/2014/main" id="{7C60CDD7-98B7-EF8C-D10D-51D8E643D35E}"/>
              </a:ext>
            </a:extLst>
          </p:cNvPr>
          <p:cNvSpPr>
            <a:spLocks noGrp="1"/>
          </p:cNvSpPr>
          <p:nvPr>
            <p:ph type="title"/>
          </p:nvPr>
        </p:nvSpPr>
        <p:spPr>
          <a:xfrm>
            <a:off x="623793" y="359697"/>
            <a:ext cx="6170084" cy="877093"/>
          </a:xfrm>
        </p:spPr>
        <p:txBody>
          <a:bodyPr vert="horz" lIns="114300" tIns="57150" rIns="114300" bIns="57150" rtlCol="0" anchor="t" anchorCtr="0">
            <a:normAutofit fontScale="90000"/>
          </a:bodyPr>
          <a:lstStyle/>
          <a:p>
            <a:r>
              <a:rPr lang="en-US" sz="3500" b="1">
                <a:latin typeface="Amasis MT Pro" panose="02040504050005020304" pitchFamily="18" charset="0"/>
              </a:rPr>
              <a:t>7. Get the complete report of the Gross sales amount for the customer “Atliq Exclusive” for each month.</a:t>
            </a:r>
          </a:p>
        </p:txBody>
      </p:sp>
    </p:spTree>
    <p:extLst>
      <p:ext uri="{BB962C8B-B14F-4D97-AF65-F5344CB8AC3E}">
        <p14:creationId xmlns:p14="http://schemas.microsoft.com/office/powerpoint/2010/main" val="2269134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3E780-460C-83F3-BC6C-31DB2F7B0F5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E8BD365-99C9-8A7A-E057-D59BD25B666F}"/>
              </a:ext>
            </a:extLst>
          </p:cNvPr>
          <p:cNvSpPr>
            <a:spLocks noGrp="1"/>
          </p:cNvSpPr>
          <p:nvPr>
            <p:ph type="title"/>
          </p:nvPr>
        </p:nvSpPr>
        <p:spPr>
          <a:xfrm>
            <a:off x="635000" y="531951"/>
            <a:ext cx="13557250" cy="718344"/>
          </a:xfrm>
        </p:spPr>
        <p:txBody>
          <a:bodyPr vert="horz" lIns="114300" tIns="57150" rIns="114300" bIns="57150" rtlCol="0" anchor="ctr" anchorCtr="0">
            <a:normAutofit fontScale="90000"/>
          </a:bodyPr>
          <a:lstStyle/>
          <a:p>
            <a:r>
              <a:rPr lang="en-US" sz="4000" b="1">
                <a:latin typeface="Amasis MT Pro" panose="02040504050005020304" pitchFamily="18" charset="0"/>
              </a:rPr>
              <a:t>8. In which quarter of 2020, got the maximum total_sold_quantity?</a:t>
            </a:r>
            <a:endParaRPr lang="en-US" sz="8250" b="1">
              <a:latin typeface="Amasis MT Pro" panose="02040504050005020304" pitchFamily="18" charset="0"/>
            </a:endParaRPr>
          </a:p>
        </p:txBody>
      </p:sp>
      <p:pic>
        <p:nvPicPr>
          <p:cNvPr id="6" name="Picture 5" descr="A pie chart with numbers and a person standing next to each other&#10;&#10;AI-generated content may be incorrect.">
            <a:extLst>
              <a:ext uri="{FF2B5EF4-FFF2-40B4-BE49-F238E27FC236}">
                <a16:creationId xmlns:a16="http://schemas.microsoft.com/office/drawing/2014/main" id="{0E9B5C3C-6670-4FBD-0861-DA8398338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3626" y="1555961"/>
            <a:ext cx="5832874" cy="4042800"/>
          </a:xfrm>
          <a:prstGeom prst="rect">
            <a:avLst/>
          </a:prstGeom>
          <a:effectLst>
            <a:outerShdw blurRad="63500" sx="102000" sy="102000" algn="ctr" rotWithShape="0">
              <a:prstClr val="black">
                <a:alpha val="40000"/>
              </a:prstClr>
            </a:outerShdw>
          </a:effectLst>
        </p:spPr>
      </p:pic>
      <p:pic>
        <p:nvPicPr>
          <p:cNvPr id="5" name="Picture 4" descr="A screenshot of a computer&#10;&#10;AI-generated content may be incorrect.">
            <a:extLst>
              <a:ext uri="{FF2B5EF4-FFF2-40B4-BE49-F238E27FC236}">
                <a16:creationId xmlns:a16="http://schemas.microsoft.com/office/drawing/2014/main" id="{18247E2A-4E9E-B554-44AA-4E6E08EC7A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6293" y="1801801"/>
            <a:ext cx="3044166" cy="1695140"/>
          </a:xfrm>
          <a:prstGeom prst="rect">
            <a:avLst/>
          </a:prstGeom>
          <a:effectLst>
            <a:outerShdw blurRad="63500" sx="102000" sy="102000" algn="ctr" rotWithShape="0">
              <a:prstClr val="black">
                <a:alpha val="40000"/>
              </a:prstClr>
            </a:outerShdw>
          </a:effectLst>
        </p:spPr>
      </p:pic>
      <p:sp>
        <p:nvSpPr>
          <p:cNvPr id="12" name="TextBox 11">
            <a:extLst>
              <a:ext uri="{FF2B5EF4-FFF2-40B4-BE49-F238E27FC236}">
                <a16:creationId xmlns:a16="http://schemas.microsoft.com/office/drawing/2014/main" id="{1E6384E6-4173-E5C4-6871-1F1DCA334249}"/>
              </a:ext>
            </a:extLst>
          </p:cNvPr>
          <p:cNvSpPr txBox="1"/>
          <p:nvPr/>
        </p:nvSpPr>
        <p:spPr>
          <a:xfrm>
            <a:off x="1548981" y="4048450"/>
            <a:ext cx="5668853" cy="3477875"/>
          </a:xfrm>
          <a:prstGeom prst="rect">
            <a:avLst/>
          </a:prstGeom>
          <a:noFill/>
        </p:spPr>
        <p:txBody>
          <a:bodyPr wrap="square">
            <a:spAutoFit/>
          </a:bodyPr>
          <a:lstStyle/>
          <a:p>
            <a:pPr algn="l"/>
            <a:r>
              <a:rPr lang="en-US" sz="2000" b="1">
                <a:latin typeface="Amasis MT Pro" panose="02040504050005020304" pitchFamily="18" charset="0"/>
              </a:rPr>
              <a:t>Insight:</a:t>
            </a:r>
          </a:p>
          <a:p>
            <a:pPr algn="l"/>
            <a:endParaRPr lang="en-US" sz="2000" b="1">
              <a:latin typeface="Amasis MT Pro" panose="02040504050005020304" pitchFamily="18" charset="0"/>
            </a:endParaRPr>
          </a:p>
          <a:p>
            <a:pPr marL="357188" indent="-357188">
              <a:buFont typeface="Arial" panose="020B0604020202020204" pitchFamily="34" charset="0"/>
              <a:buChar char="•"/>
            </a:pPr>
            <a:r>
              <a:rPr lang="en-US" sz="2000">
                <a:latin typeface="Amasis MT Pro" panose="02040504050005020304" pitchFamily="18" charset="0"/>
              </a:rPr>
              <a:t>Q1 sales were significantly higher than all other quarters.</a:t>
            </a:r>
          </a:p>
          <a:p>
            <a:pPr marL="357188" indent="-357188">
              <a:buFont typeface="Arial" panose="020B0604020202020204" pitchFamily="34" charset="0"/>
              <a:buChar char="•"/>
            </a:pPr>
            <a:endParaRPr lang="en-US" sz="2000">
              <a:latin typeface="Amasis MT Pro" panose="02040504050005020304" pitchFamily="18" charset="0"/>
            </a:endParaRPr>
          </a:p>
          <a:p>
            <a:pPr marL="357188" indent="-357188">
              <a:buFont typeface="Arial" panose="020B0604020202020204" pitchFamily="34" charset="0"/>
              <a:buChar char="•"/>
            </a:pPr>
            <a:r>
              <a:rPr lang="en-US" sz="2000">
                <a:latin typeface="Amasis MT Pro" panose="02040504050005020304" pitchFamily="18" charset="0"/>
              </a:rPr>
              <a:t>Q2 sales were the lowest of the year.</a:t>
            </a:r>
          </a:p>
          <a:p>
            <a:pPr marL="357188" indent="-357188">
              <a:buFont typeface="Arial" panose="020B0604020202020204" pitchFamily="34" charset="0"/>
              <a:buChar char="•"/>
            </a:pPr>
            <a:endParaRPr lang="en-US" sz="2000">
              <a:latin typeface="Amasis MT Pro" panose="02040504050005020304" pitchFamily="18" charset="0"/>
            </a:endParaRPr>
          </a:p>
          <a:p>
            <a:pPr marL="357188" indent="-357188">
              <a:buFont typeface="Arial" panose="020B0604020202020204" pitchFamily="34" charset="0"/>
              <a:buChar char="•"/>
            </a:pPr>
            <a:r>
              <a:rPr lang="en-US" sz="2000">
                <a:latin typeface="Amasis MT Pro" panose="02040504050005020304" pitchFamily="18" charset="0"/>
              </a:rPr>
              <a:t>Q3 saw a partial recovery compared to Q2.</a:t>
            </a:r>
          </a:p>
          <a:p>
            <a:pPr marL="357188" indent="-357188">
              <a:buFont typeface="Arial" panose="020B0604020202020204" pitchFamily="34" charset="0"/>
              <a:buChar char="•"/>
            </a:pPr>
            <a:endParaRPr lang="en-US" sz="2000">
              <a:latin typeface="Amasis MT Pro" panose="02040504050005020304" pitchFamily="18" charset="0"/>
            </a:endParaRPr>
          </a:p>
          <a:p>
            <a:pPr marL="357188" indent="-357188">
              <a:buFont typeface="Arial" panose="020B0604020202020204" pitchFamily="34" charset="0"/>
              <a:buChar char="•"/>
            </a:pPr>
            <a:r>
              <a:rPr lang="en-US" sz="2000">
                <a:latin typeface="Amasis MT Pro" panose="02040504050005020304" pitchFamily="18" charset="0"/>
              </a:rPr>
              <a:t>Q4 sales were moderate, higher than Q2    but lower than Q1 and Q3.</a:t>
            </a:r>
          </a:p>
        </p:txBody>
      </p:sp>
      <p:sp>
        <p:nvSpPr>
          <p:cNvPr id="7" name="Arrow: Right 6">
            <a:extLst>
              <a:ext uri="{FF2B5EF4-FFF2-40B4-BE49-F238E27FC236}">
                <a16:creationId xmlns:a16="http://schemas.microsoft.com/office/drawing/2014/main" id="{E9323F03-AC2E-F9E5-9954-90A9273AB02F}"/>
              </a:ext>
            </a:extLst>
          </p:cNvPr>
          <p:cNvSpPr/>
          <p:nvPr/>
        </p:nvSpPr>
        <p:spPr>
          <a:xfrm>
            <a:off x="6010615" y="2321951"/>
            <a:ext cx="772856" cy="432306"/>
          </a:xfrm>
          <a:prstGeom prst="rightArrow">
            <a:avLst/>
          </a:prstGeom>
          <a:solidFill>
            <a:srgbClr val="04AAAE"/>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13"/>
          </a:p>
        </p:txBody>
      </p:sp>
    </p:spTree>
    <p:extLst>
      <p:ext uri="{BB962C8B-B14F-4D97-AF65-F5344CB8AC3E}">
        <p14:creationId xmlns:p14="http://schemas.microsoft.com/office/powerpoint/2010/main" val="20879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0138B-B957-A962-D997-3F718B58D02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EC62C34-8A70-9D63-E1E2-6067747C5910}"/>
              </a:ext>
            </a:extLst>
          </p:cNvPr>
          <p:cNvSpPr>
            <a:spLocks noGrp="1"/>
          </p:cNvSpPr>
          <p:nvPr>
            <p:ph type="title"/>
          </p:nvPr>
        </p:nvSpPr>
        <p:spPr>
          <a:xfrm>
            <a:off x="635000" y="456407"/>
            <a:ext cx="13557250" cy="1258094"/>
          </a:xfrm>
        </p:spPr>
        <p:txBody>
          <a:bodyPr vert="horz" lIns="114300" tIns="57150" rIns="114300" bIns="57150" rtlCol="0" anchor="ctr" anchorCtr="0">
            <a:normAutofit/>
          </a:bodyPr>
          <a:lstStyle/>
          <a:p>
            <a:r>
              <a:rPr lang="en-US" sz="3500" b="1">
                <a:latin typeface="Amasis MT Pro" panose="02040504050005020304" pitchFamily="18" charset="0"/>
              </a:rPr>
              <a:t>9. Which channel helped to bring more gross sales in the fiscal year 2021 and the percentage of contribution?</a:t>
            </a:r>
            <a:endParaRPr lang="en-US" sz="12000" b="1">
              <a:latin typeface="Amasis MT Pro" panose="02040504050005020304" pitchFamily="18" charset="0"/>
            </a:endParaRPr>
          </a:p>
        </p:txBody>
      </p:sp>
      <p:sp>
        <p:nvSpPr>
          <p:cNvPr id="12" name="TextBox 11">
            <a:extLst>
              <a:ext uri="{FF2B5EF4-FFF2-40B4-BE49-F238E27FC236}">
                <a16:creationId xmlns:a16="http://schemas.microsoft.com/office/drawing/2014/main" id="{BD7B489A-EBA8-D67E-ECD7-B3C3BB302C53}"/>
              </a:ext>
            </a:extLst>
          </p:cNvPr>
          <p:cNvSpPr txBox="1"/>
          <p:nvPr/>
        </p:nvSpPr>
        <p:spPr>
          <a:xfrm>
            <a:off x="1343803" y="4355775"/>
            <a:ext cx="5979864" cy="3179781"/>
          </a:xfrm>
          <a:prstGeom prst="rect">
            <a:avLst/>
          </a:prstGeom>
          <a:noFill/>
        </p:spPr>
        <p:txBody>
          <a:bodyPr wrap="square">
            <a:spAutoFit/>
          </a:bodyPr>
          <a:lstStyle/>
          <a:p>
            <a:pPr algn="l"/>
            <a:r>
              <a:rPr lang="en-US" sz="2500" b="1">
                <a:latin typeface="Amasis MT Pro" panose="02040504050005020304" pitchFamily="18" charset="0"/>
              </a:rPr>
              <a:t>Insight:</a:t>
            </a:r>
          </a:p>
          <a:p>
            <a:pPr algn="l"/>
            <a:endParaRPr lang="en-US" sz="2500" b="1">
              <a:latin typeface="Amasis MT Pro" panose="02040504050005020304" pitchFamily="18" charset="0"/>
            </a:endParaRPr>
          </a:p>
          <a:p>
            <a:pPr marL="357188" indent="-357188">
              <a:buFont typeface="Arial" panose="020B0604020202020204" pitchFamily="34" charset="0"/>
              <a:buChar char="•"/>
            </a:pPr>
            <a:r>
              <a:rPr lang="en-US" sz="2500">
                <a:latin typeface="Amasis MT Pro" panose="02040504050005020304" pitchFamily="18" charset="0"/>
              </a:rPr>
              <a:t>In the fiscal year 2021, the Retailer channel accounted for the highest gross sales with $1219.08M, contributing 73% to the total gross sales.</a:t>
            </a:r>
            <a:br>
              <a:rPr lang="en-US" sz="2500" b="1">
                <a:latin typeface="Amasis MT Pro" panose="02040504050005020304" pitchFamily="18" charset="0"/>
              </a:rPr>
            </a:br>
            <a:br>
              <a:rPr lang="en-US" b="1">
                <a:latin typeface="Amasis MT Pro" panose="02040504050005020304" pitchFamily="18" charset="0"/>
              </a:rPr>
            </a:br>
            <a:r>
              <a:rPr lang="en-US" sz="2813">
                <a:latin typeface="Amasis MT Pro" panose="02040504050005020304" pitchFamily="18" charset="0"/>
              </a:rPr>
              <a:t> </a:t>
            </a:r>
          </a:p>
        </p:txBody>
      </p:sp>
      <p:pic>
        <p:nvPicPr>
          <p:cNvPr id="3" name="Picture 2" descr="A screenshot of a computer&#10;&#10;AI-generated content may be incorrect.">
            <a:extLst>
              <a:ext uri="{FF2B5EF4-FFF2-40B4-BE49-F238E27FC236}">
                <a16:creationId xmlns:a16="http://schemas.microsoft.com/office/drawing/2014/main" id="{EB62D1B6-B91A-A593-062C-70C67511D5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803" y="2242399"/>
            <a:ext cx="4328865" cy="1556315"/>
          </a:xfrm>
          <a:prstGeom prst="rect">
            <a:avLst/>
          </a:prstGeom>
          <a:effectLst>
            <a:outerShdw blurRad="63500" sx="102000" sy="102000" algn="ctr" rotWithShape="0">
              <a:prstClr val="black">
                <a:alpha val="40000"/>
              </a:prstClr>
            </a:outerShdw>
          </a:effectLst>
        </p:spPr>
      </p:pic>
      <p:pic>
        <p:nvPicPr>
          <p:cNvPr id="7" name="Picture 6" descr="A chart with numbers and a circle&#10;&#10;AI-generated content may be incorrect.">
            <a:extLst>
              <a:ext uri="{FF2B5EF4-FFF2-40B4-BE49-F238E27FC236}">
                <a16:creationId xmlns:a16="http://schemas.microsoft.com/office/drawing/2014/main" id="{B0B1B033-290E-27A2-A622-C8E0B2652A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5086" y="2122616"/>
            <a:ext cx="5122109" cy="3500959"/>
          </a:xfrm>
          <a:prstGeom prst="rect">
            <a:avLst/>
          </a:prstGeom>
          <a:effectLst>
            <a:outerShdw blurRad="63500" sx="102000" sy="102000" algn="ctr" rotWithShape="0">
              <a:prstClr val="black">
                <a:alpha val="40000"/>
              </a:prstClr>
            </a:outerShdw>
          </a:effectLst>
        </p:spPr>
      </p:pic>
      <p:sp>
        <p:nvSpPr>
          <p:cNvPr id="2" name="Arrow: Right 1">
            <a:extLst>
              <a:ext uri="{FF2B5EF4-FFF2-40B4-BE49-F238E27FC236}">
                <a16:creationId xmlns:a16="http://schemas.microsoft.com/office/drawing/2014/main" id="{D7DB03D1-5811-1128-CE19-192FAD83F17B}"/>
              </a:ext>
            </a:extLst>
          </p:cNvPr>
          <p:cNvSpPr/>
          <p:nvPr/>
        </p:nvSpPr>
        <p:spPr>
          <a:xfrm>
            <a:off x="6307449" y="2804403"/>
            <a:ext cx="772856" cy="432306"/>
          </a:xfrm>
          <a:prstGeom prst="rightArrow">
            <a:avLst/>
          </a:prstGeom>
          <a:solidFill>
            <a:srgbClr val="04AAAE"/>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13"/>
          </a:p>
        </p:txBody>
      </p:sp>
    </p:spTree>
    <p:extLst>
      <p:ext uri="{BB962C8B-B14F-4D97-AF65-F5344CB8AC3E}">
        <p14:creationId xmlns:p14="http://schemas.microsoft.com/office/powerpoint/2010/main" val="245632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381E5-61E4-6585-C80B-EB4628A02CF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0BB9591-4A28-721D-D05F-E17894E9E794}"/>
              </a:ext>
            </a:extLst>
          </p:cNvPr>
          <p:cNvSpPr>
            <a:spLocks noGrp="1"/>
          </p:cNvSpPr>
          <p:nvPr>
            <p:ph type="title"/>
          </p:nvPr>
        </p:nvSpPr>
        <p:spPr>
          <a:xfrm>
            <a:off x="592668" y="457827"/>
            <a:ext cx="13250334" cy="1258094"/>
          </a:xfrm>
        </p:spPr>
        <p:txBody>
          <a:bodyPr vert="horz" lIns="114300" tIns="57150" rIns="114300" bIns="57150" rtlCol="0" anchor="ctr" anchorCtr="0">
            <a:noAutofit/>
          </a:bodyPr>
          <a:lstStyle/>
          <a:p>
            <a:r>
              <a:rPr lang="en-US" sz="3500" b="1">
                <a:latin typeface="Amasis MT Pro" panose="02040504050005020304" pitchFamily="18" charset="0"/>
              </a:rPr>
              <a:t>10. Get the Top 3 products in each division that have a high total_sold_quantity in the fiscal_year 2021?</a:t>
            </a:r>
            <a:endParaRPr lang="en-US" sz="7500" b="1">
              <a:latin typeface="Amasis MT Pro" panose="02040504050005020304" pitchFamily="18" charset="0"/>
            </a:endParaRPr>
          </a:p>
        </p:txBody>
      </p:sp>
      <p:sp>
        <p:nvSpPr>
          <p:cNvPr id="12" name="TextBox 11">
            <a:extLst>
              <a:ext uri="{FF2B5EF4-FFF2-40B4-BE49-F238E27FC236}">
                <a16:creationId xmlns:a16="http://schemas.microsoft.com/office/drawing/2014/main" id="{C75F3B75-6C3B-AEFE-7658-B2B880567B45}"/>
              </a:ext>
            </a:extLst>
          </p:cNvPr>
          <p:cNvSpPr txBox="1"/>
          <p:nvPr/>
        </p:nvSpPr>
        <p:spPr>
          <a:xfrm>
            <a:off x="8045826" y="2749105"/>
            <a:ext cx="6048954" cy="4718664"/>
          </a:xfrm>
          <a:prstGeom prst="rect">
            <a:avLst/>
          </a:prstGeom>
          <a:noFill/>
        </p:spPr>
        <p:txBody>
          <a:bodyPr wrap="square">
            <a:spAutoFit/>
          </a:bodyPr>
          <a:lstStyle/>
          <a:p>
            <a:pPr algn="l"/>
            <a:r>
              <a:rPr lang="en-US" sz="2500" b="1">
                <a:latin typeface="Amasis MT Pro" panose="02040504050005020304" pitchFamily="18" charset="0"/>
              </a:rPr>
              <a:t>Insight:</a:t>
            </a:r>
          </a:p>
          <a:p>
            <a:pPr algn="l"/>
            <a:endParaRPr lang="en-US" sz="2500" b="1">
              <a:latin typeface="Amasis MT Pro" panose="02040504050005020304" pitchFamily="18" charset="0"/>
            </a:endParaRPr>
          </a:p>
          <a:p>
            <a:pPr marL="428625" indent="-428625">
              <a:buFont typeface="Arial" panose="020B0604020202020204" pitchFamily="34" charset="0"/>
              <a:buChar char="•"/>
            </a:pPr>
            <a:r>
              <a:rPr lang="en-US" sz="2500">
                <a:latin typeface="Amasis MT Pro" panose="02040504050005020304" pitchFamily="18" charset="0"/>
              </a:rPr>
              <a:t> N&amp;S: Dominated by Pen Drives.</a:t>
            </a:r>
          </a:p>
          <a:p>
            <a:pPr marL="428625" indent="-428625">
              <a:buFont typeface="Arial" panose="020B0604020202020204" pitchFamily="34" charset="0"/>
              <a:buChar char="•"/>
            </a:pPr>
            <a:endParaRPr lang="en-US" sz="2500">
              <a:latin typeface="Amasis MT Pro" panose="02040504050005020304" pitchFamily="18" charset="0"/>
            </a:endParaRPr>
          </a:p>
          <a:p>
            <a:pPr marL="428625" indent="-428625">
              <a:buFont typeface="Arial" panose="020B0604020202020204" pitchFamily="34" charset="0"/>
              <a:buChar char="•"/>
            </a:pPr>
            <a:r>
              <a:rPr lang="en-US" sz="2500">
                <a:latin typeface="Amasis MT Pro" panose="02040504050005020304" pitchFamily="18" charset="0"/>
              </a:rPr>
              <a:t> P&amp;A: AQ Gamers Ms and AQ    Maxima Ms are the top performers.</a:t>
            </a:r>
          </a:p>
          <a:p>
            <a:pPr marL="428625" indent="-428625">
              <a:buFont typeface="Arial" panose="020B0604020202020204" pitchFamily="34" charset="0"/>
              <a:buChar char="•"/>
            </a:pPr>
            <a:endParaRPr lang="en-US" sz="2500">
              <a:latin typeface="Amasis MT Pro" panose="02040504050005020304" pitchFamily="18" charset="0"/>
            </a:endParaRPr>
          </a:p>
          <a:p>
            <a:pPr marL="428625" indent="-428625">
              <a:buFont typeface="Arial" panose="020B0604020202020204" pitchFamily="34" charset="0"/>
              <a:buChar char="•"/>
            </a:pPr>
            <a:r>
              <a:rPr lang="en-US" sz="2500">
                <a:latin typeface="Amasis MT Pro" panose="02040504050005020304" pitchFamily="18" charset="0"/>
              </a:rPr>
              <a:t> PC: AQ Digit and AQ Velocity lead in sales.</a:t>
            </a:r>
          </a:p>
          <a:p>
            <a:pPr algn="l"/>
            <a:br>
              <a:rPr lang="en-US" sz="2500" b="1">
                <a:latin typeface="Amasis MT Pro" panose="02040504050005020304" pitchFamily="18" charset="0"/>
              </a:rPr>
            </a:br>
            <a:br>
              <a:rPr lang="en-US" b="1">
                <a:latin typeface="Amasis MT Pro" panose="02040504050005020304" pitchFamily="18" charset="0"/>
              </a:rPr>
            </a:br>
            <a:r>
              <a:rPr lang="en-US" sz="2813">
                <a:latin typeface="Amasis MT Pro" panose="02040504050005020304" pitchFamily="18" charset="0"/>
              </a:rPr>
              <a:t> </a:t>
            </a:r>
          </a:p>
        </p:txBody>
      </p:sp>
      <p:pic>
        <p:nvPicPr>
          <p:cNvPr id="5" name="Picture 4" descr="A screenshot of a table&#10;&#10;AI-generated content may be incorrect.">
            <a:extLst>
              <a:ext uri="{FF2B5EF4-FFF2-40B4-BE49-F238E27FC236}">
                <a16:creationId xmlns:a16="http://schemas.microsoft.com/office/drawing/2014/main" id="{9EA9A070-C14D-C59E-D0C1-9CB9FD024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881" y="2749105"/>
            <a:ext cx="6048954" cy="380767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718625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E01D4-9DC1-9814-B518-D1BAE4FDBD55}"/>
            </a:ext>
          </a:extLst>
        </p:cNvPr>
        <p:cNvGrpSpPr/>
        <p:nvPr/>
      </p:nvGrpSpPr>
      <p:grpSpPr>
        <a:xfrm>
          <a:off x="0" y="0"/>
          <a:ext cx="0" cy="0"/>
          <a:chOff x="0" y="0"/>
          <a:chExt cx="0" cy="0"/>
        </a:xfrm>
      </p:grpSpPr>
      <p:pic>
        <p:nvPicPr>
          <p:cNvPr id="8" name="Picture 7" descr="A group of green rectangular objects with numbers and letters&#10;&#10;AI-generated content may be incorrect.">
            <a:extLst>
              <a:ext uri="{FF2B5EF4-FFF2-40B4-BE49-F238E27FC236}">
                <a16:creationId xmlns:a16="http://schemas.microsoft.com/office/drawing/2014/main" id="{BA3543E6-89F1-6A34-3A3C-9210C10CD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86" y="912616"/>
            <a:ext cx="4951490" cy="3373634"/>
          </a:xfrm>
          <a:prstGeom prst="rect">
            <a:avLst/>
          </a:prstGeom>
          <a:effectLst>
            <a:outerShdw blurRad="63500" sx="102000" sy="102000" algn="ctr" rotWithShape="0">
              <a:prstClr val="black">
                <a:alpha val="40000"/>
              </a:prstClr>
            </a:outerShdw>
          </a:effectLst>
        </p:spPr>
      </p:pic>
      <p:pic>
        <p:nvPicPr>
          <p:cNvPr id="10" name="Picture 9" descr="A group of rectangular red rectangular objects with text&#10;&#10;AI-generated content may be incorrect.">
            <a:extLst>
              <a:ext uri="{FF2B5EF4-FFF2-40B4-BE49-F238E27FC236}">
                <a16:creationId xmlns:a16="http://schemas.microsoft.com/office/drawing/2014/main" id="{BD2A56CC-599D-8B73-E004-F2C024A33A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2827" y="912614"/>
            <a:ext cx="5370286" cy="3373634"/>
          </a:xfrm>
          <a:prstGeom prst="rect">
            <a:avLst/>
          </a:prstGeom>
          <a:effectLst>
            <a:outerShdw blurRad="63500" sx="102000" sy="102000" algn="ctr" rotWithShape="0">
              <a:prstClr val="black">
                <a:alpha val="40000"/>
              </a:prstClr>
            </a:outerShdw>
          </a:effectLst>
        </p:spPr>
      </p:pic>
      <p:pic>
        <p:nvPicPr>
          <p:cNvPr id="13" name="Picture 12" descr="A group of rectangular objects with text&#10;&#10;AI-generated content may be incorrect.">
            <a:extLst>
              <a:ext uri="{FF2B5EF4-FFF2-40B4-BE49-F238E27FC236}">
                <a16:creationId xmlns:a16="http://schemas.microsoft.com/office/drawing/2014/main" id="{92B33004-88B9-00CE-497C-8F6EB357C7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4858" y="4746319"/>
            <a:ext cx="5370285" cy="318954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00658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762446" y="1398789"/>
            <a:ext cx="5480920" cy="5774923"/>
          </a:xfrm>
          <a:noFill/>
        </p:spPr>
        <p:txBody>
          <a:bodyPr>
            <a:noAutofit/>
          </a:bodyPr>
          <a:lstStyle/>
          <a:p>
            <a:r>
              <a:rPr lang="en-US">
                <a:latin typeface="Amasis MT Pro" panose="02040504050005020304" pitchFamily="18" charset="0"/>
              </a:rPr>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7252136" y="693678"/>
            <a:ext cx="6940114" cy="7210275"/>
          </a:xfrm>
          <a:noFill/>
        </p:spPr>
        <p:txBody>
          <a:bodyPr>
            <a:normAutofit/>
          </a:bodyPr>
          <a:lstStyle/>
          <a:p>
            <a:pPr marL="428625" indent="-428625">
              <a:buFont typeface="Wingdings" panose="05000000000000000000" pitchFamily="2" charset="2"/>
              <a:buChar char="Ø"/>
            </a:pPr>
            <a:r>
              <a:rPr lang="en-US" b="1">
                <a:latin typeface="Amasis MT Pro" panose="02040504050005020304" pitchFamily="18" charset="0"/>
              </a:rPr>
              <a:t>Objectives</a:t>
            </a:r>
          </a:p>
          <a:p>
            <a:pPr marL="428625" indent="-428625">
              <a:buFont typeface="Wingdings" panose="05000000000000000000" pitchFamily="2" charset="2"/>
              <a:buChar char="Ø"/>
            </a:pPr>
            <a:r>
              <a:rPr lang="en-US" b="1">
                <a:latin typeface="Amasis MT Pro" panose="02040504050005020304" pitchFamily="18" charset="0"/>
              </a:rPr>
              <a:t>Company Detail’s</a:t>
            </a:r>
          </a:p>
          <a:p>
            <a:pPr marL="428625" indent="-428625">
              <a:buFont typeface="Wingdings" panose="05000000000000000000" pitchFamily="2" charset="2"/>
              <a:buChar char="Ø"/>
            </a:pPr>
            <a:r>
              <a:rPr lang="en-US" b="1">
                <a:latin typeface="Amasis MT Pro" panose="02040504050005020304" pitchFamily="18" charset="0"/>
              </a:rPr>
              <a:t>Data and Tools </a:t>
            </a:r>
          </a:p>
          <a:p>
            <a:pPr marL="428625" indent="-428625">
              <a:buFont typeface="Wingdings" panose="05000000000000000000" pitchFamily="2" charset="2"/>
              <a:buChar char="Ø"/>
            </a:pPr>
            <a:r>
              <a:rPr lang="en-US" b="1">
                <a:latin typeface="Amasis MT Pro" panose="02040504050005020304" pitchFamily="18" charset="0"/>
              </a:rPr>
              <a:t>AD HOC Request</a:t>
            </a:r>
          </a:p>
        </p:txBody>
      </p:sp>
    </p:spTree>
    <p:extLst>
      <p:ext uri="{BB962C8B-B14F-4D97-AF65-F5344CB8AC3E}">
        <p14:creationId xmlns:p14="http://schemas.microsoft.com/office/powerpoint/2010/main" val="3920724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479846" y="955628"/>
            <a:ext cx="6643794" cy="6661245"/>
          </a:xfrm>
          <a:noFill/>
        </p:spPr>
        <p:txBody>
          <a:bodyPr/>
          <a:lstStyle/>
          <a:p>
            <a:r>
              <a:rPr lang="en-US"/>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8341486" y="2137833"/>
            <a:ext cx="5774921" cy="4296835"/>
          </a:xfrm>
          <a:noFill/>
        </p:spPr>
        <p:txBody>
          <a:bodyPr>
            <a:normAutofit/>
          </a:bodyPr>
          <a:lstStyle/>
          <a:p>
            <a:r>
              <a:rPr lang="en-US"/>
              <a:t>Dinesh Kumar S</a:t>
            </a:r>
            <a:br>
              <a:rPr lang="en-US"/>
            </a:br>
            <a:br>
              <a:rPr lang="en-US"/>
            </a:br>
            <a:r>
              <a:rPr lang="en-US">
                <a:hlinkClick r:id="rId3"/>
              </a:rPr>
              <a:t>dinesh.works@gmail.com</a:t>
            </a:r>
            <a:br>
              <a:rPr lang="en-US"/>
            </a:br>
            <a:br>
              <a:rPr lang="en-US"/>
            </a:br>
            <a:r>
              <a:rPr lang="en-US" b="1">
                <a:solidFill>
                  <a:schemeClr val="accent1">
                    <a:lumMod val="50000"/>
                  </a:schemeClr>
                </a:solidFill>
                <a:hlinkClick r:id="rId4">
                  <a:extLst>
                    <a:ext uri="{A12FA001-AC4F-418D-AE19-62706E023703}">
                      <ahyp:hlinkClr xmlns:ahyp="http://schemas.microsoft.com/office/drawing/2018/hyperlinkcolor" val="tx"/>
                    </a:ext>
                  </a:extLst>
                </a:hlinkClick>
              </a:rPr>
              <a:t>My Portfolio </a:t>
            </a:r>
            <a:br>
              <a:rPr lang="en-US" b="1">
                <a:solidFill>
                  <a:schemeClr val="accent1">
                    <a:lumMod val="50000"/>
                  </a:schemeClr>
                </a:solidFill>
              </a:rPr>
            </a:br>
            <a:br>
              <a:rPr lang="en-US" b="1">
                <a:solidFill>
                  <a:schemeClr val="accent1">
                    <a:lumMod val="50000"/>
                  </a:schemeClr>
                </a:solidFill>
              </a:rPr>
            </a:br>
            <a:r>
              <a:rPr lang="en-US" b="1">
                <a:solidFill>
                  <a:schemeClr val="accent1">
                    <a:lumMod val="50000"/>
                  </a:schemeClr>
                </a:solidFill>
                <a:hlinkClick r:id="rId5">
                  <a:extLst>
                    <a:ext uri="{A12FA001-AC4F-418D-AE19-62706E023703}">
                      <ahyp:hlinkClr xmlns:ahyp="http://schemas.microsoft.com/office/drawing/2018/hyperlinkcolor" val="tx"/>
                    </a:ext>
                  </a:extLst>
                </a:hlinkClick>
              </a:rPr>
              <a:t>GitHub </a:t>
            </a:r>
            <a:endParaRPr lang="en-US" b="1">
              <a:solidFill>
                <a:schemeClr val="accent1">
                  <a:lumMod val="50000"/>
                </a:schemeClr>
              </a:solidFill>
            </a:endParaRPr>
          </a:p>
          <a:p>
            <a:endParaRPr lang="en-US"/>
          </a:p>
        </p:txBody>
      </p:sp>
    </p:spTree>
    <p:extLst>
      <p:ext uri="{BB962C8B-B14F-4D97-AF65-F5344CB8AC3E}">
        <p14:creationId xmlns:p14="http://schemas.microsoft.com/office/powerpoint/2010/main" val="1562484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7573D-9181-2FB5-911E-151F40F8943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910C3BC-E8A8-77A0-CD19-08B0638CE028}"/>
              </a:ext>
            </a:extLst>
          </p:cNvPr>
          <p:cNvSpPr>
            <a:spLocks noGrp="1"/>
          </p:cNvSpPr>
          <p:nvPr>
            <p:ph type="title"/>
          </p:nvPr>
        </p:nvSpPr>
        <p:spPr>
          <a:xfrm>
            <a:off x="5714999" y="226653"/>
            <a:ext cx="3809999" cy="1004094"/>
          </a:xfrm>
        </p:spPr>
        <p:txBody>
          <a:bodyPr/>
          <a:lstStyle/>
          <a:p>
            <a:r>
              <a:rPr lang="en-US" b="1">
                <a:latin typeface="Amasis MT Pro" panose="02040504050005020304" pitchFamily="18" charset="0"/>
              </a:rPr>
              <a:t>Objectives</a:t>
            </a:r>
          </a:p>
        </p:txBody>
      </p:sp>
      <p:sp>
        <p:nvSpPr>
          <p:cNvPr id="9" name="TextBox 8">
            <a:extLst>
              <a:ext uri="{FF2B5EF4-FFF2-40B4-BE49-F238E27FC236}">
                <a16:creationId xmlns:a16="http://schemas.microsoft.com/office/drawing/2014/main" id="{B728CA24-D1D4-0336-426C-F17A494AFA3B}"/>
              </a:ext>
            </a:extLst>
          </p:cNvPr>
          <p:cNvSpPr txBox="1"/>
          <p:nvPr/>
        </p:nvSpPr>
        <p:spPr>
          <a:xfrm>
            <a:off x="1097657" y="1276930"/>
            <a:ext cx="13044681" cy="7018332"/>
          </a:xfrm>
          <a:prstGeom prst="rect">
            <a:avLst/>
          </a:prstGeom>
          <a:noFill/>
        </p:spPr>
        <p:txBody>
          <a:bodyPr wrap="square">
            <a:spAutoFit/>
          </a:bodyPr>
          <a:lstStyle/>
          <a:p>
            <a:pPr marL="357188" indent="-357188">
              <a:buFont typeface="Arial" panose="020B0604020202020204" pitchFamily="34" charset="0"/>
              <a:buChar char="•"/>
            </a:pPr>
            <a:r>
              <a:rPr lang="en-US" sz="2813" i="1">
                <a:latin typeface="Amasis MT Pro" panose="02040504050005020304" pitchFamily="18" charset="0"/>
              </a:rPr>
              <a:t>AtliQ Hardwares</a:t>
            </a:r>
            <a:r>
              <a:rPr lang="en-US" sz="2813">
                <a:latin typeface="Amasis MT Pro" panose="02040504050005020304" pitchFamily="18" charset="0"/>
              </a:rPr>
              <a:t> is a fictional company used for analytical case studies. It represents a leading computer hardware producer in India with a strong global footprint.</a:t>
            </a:r>
          </a:p>
          <a:p>
            <a:pPr marL="357188" indent="-357188">
              <a:buFont typeface="Arial" panose="020B0604020202020204" pitchFamily="34" charset="0"/>
              <a:buChar char="•"/>
            </a:pPr>
            <a:endParaRPr lang="en-US" sz="2813">
              <a:latin typeface="Amasis MT Pro" panose="02040504050005020304" pitchFamily="18" charset="0"/>
            </a:endParaRPr>
          </a:p>
          <a:p>
            <a:pPr marL="357188" indent="-357188">
              <a:buFont typeface="Arial" panose="020B0604020202020204" pitchFamily="34" charset="0"/>
              <a:buChar char="•"/>
            </a:pPr>
            <a:r>
              <a:rPr lang="en-US" sz="2813">
                <a:latin typeface="Amasis MT Pro" panose="02040504050005020304" pitchFamily="18" charset="0"/>
              </a:rPr>
              <a:t>AtliQ Hardwares’ management realized they lack timely and actionable insights for quick, data-driven decisions.</a:t>
            </a:r>
          </a:p>
          <a:p>
            <a:pPr marL="357188" indent="-357188">
              <a:buFont typeface="Arial" panose="020B0604020202020204" pitchFamily="34" charset="0"/>
              <a:buChar char="•"/>
            </a:pPr>
            <a:endParaRPr lang="en-US" sz="2813">
              <a:latin typeface="Amasis MT Pro" panose="02040504050005020304" pitchFamily="18" charset="0"/>
            </a:endParaRPr>
          </a:p>
          <a:p>
            <a:pPr marL="357188" indent="-357188">
              <a:buFont typeface="Arial" panose="020B0604020202020204" pitchFamily="34" charset="0"/>
              <a:buChar char="•"/>
            </a:pPr>
            <a:r>
              <a:rPr lang="en-US" sz="2813">
                <a:latin typeface="Amasis MT Pro" panose="02040504050005020304" pitchFamily="18" charset="0"/>
              </a:rPr>
              <a:t>To bridge this gap, they aim to strengthen the data analytics team by hiring junior data analysts.</a:t>
            </a:r>
          </a:p>
          <a:p>
            <a:pPr marL="357188" indent="-357188">
              <a:buFont typeface="Arial" panose="020B0604020202020204" pitchFamily="34" charset="0"/>
              <a:buChar char="•"/>
            </a:pPr>
            <a:endParaRPr lang="en-US" sz="2813">
              <a:latin typeface="Amasis MT Pro" panose="02040504050005020304" pitchFamily="18" charset="0"/>
            </a:endParaRPr>
          </a:p>
          <a:p>
            <a:pPr marL="357188" indent="-357188">
              <a:buFont typeface="Arial" panose="020B0604020202020204" pitchFamily="34" charset="0"/>
              <a:buChar char="•"/>
            </a:pPr>
            <a:r>
              <a:rPr lang="en-US" sz="2813">
                <a:latin typeface="Amasis MT Pro" panose="02040504050005020304" pitchFamily="18" charset="0"/>
              </a:rPr>
              <a:t>Tony Sharma, the Director of Data Analytics, is looking for candidates with a solid mix of </a:t>
            </a:r>
            <a:r>
              <a:rPr lang="en-US" sz="2813" b="1">
                <a:latin typeface="Amasis MT Pro" panose="02040504050005020304" pitchFamily="18" charset="0"/>
              </a:rPr>
              <a:t>technical skills</a:t>
            </a:r>
            <a:r>
              <a:rPr lang="en-US" sz="2813">
                <a:latin typeface="Amasis MT Pro" panose="02040504050005020304" pitchFamily="18" charset="0"/>
              </a:rPr>
              <a:t> and </a:t>
            </a:r>
            <a:r>
              <a:rPr lang="en-US" sz="2813" b="1">
                <a:latin typeface="Amasis MT Pro" panose="02040504050005020304" pitchFamily="18" charset="0"/>
              </a:rPr>
              <a:t>strong communication abilities</a:t>
            </a:r>
            <a:r>
              <a:rPr lang="en-US" sz="2813">
                <a:latin typeface="Amasis MT Pro" panose="02040504050005020304" pitchFamily="18" charset="0"/>
              </a:rPr>
              <a:t>.</a:t>
            </a:r>
          </a:p>
          <a:p>
            <a:pPr marL="357188" indent="-357188">
              <a:buFont typeface="Arial" panose="020B0604020202020204" pitchFamily="34" charset="0"/>
              <a:buChar char="•"/>
            </a:pPr>
            <a:endParaRPr lang="en-US" sz="2813">
              <a:latin typeface="Amasis MT Pro" panose="02040504050005020304" pitchFamily="18" charset="0"/>
            </a:endParaRPr>
          </a:p>
          <a:p>
            <a:pPr marL="357188" indent="-357188">
              <a:buFont typeface="Arial" panose="020B0604020202020204" pitchFamily="34" charset="0"/>
              <a:buChar char="•"/>
            </a:pPr>
            <a:r>
              <a:rPr lang="en-US" sz="2813">
                <a:latin typeface="Amasis MT Pro" panose="02040504050005020304" pitchFamily="18" charset="0"/>
              </a:rPr>
              <a:t>To assess both skill sets effectively, he designed a </a:t>
            </a:r>
            <a:r>
              <a:rPr lang="en-US" sz="2813" b="1">
                <a:latin typeface="Amasis MT Pro" panose="02040504050005020304" pitchFamily="18" charset="0"/>
              </a:rPr>
              <a:t>SQL challenge</a:t>
            </a:r>
            <a:r>
              <a:rPr lang="en-US" sz="2813">
                <a:latin typeface="Amasis MT Pro" panose="02040504050005020304" pitchFamily="18" charset="0"/>
              </a:rPr>
              <a:t> that tests not just technical know-how but also problem-solving and clarity in communication.</a:t>
            </a:r>
          </a:p>
          <a:p>
            <a:endParaRPr lang="en-US" sz="2813">
              <a:latin typeface="Amasis MT Pro" panose="02040504050005020304" pitchFamily="18" charset="0"/>
            </a:endParaRPr>
          </a:p>
        </p:txBody>
      </p:sp>
    </p:spTree>
    <p:extLst>
      <p:ext uri="{BB962C8B-B14F-4D97-AF65-F5344CB8AC3E}">
        <p14:creationId xmlns:p14="http://schemas.microsoft.com/office/powerpoint/2010/main" val="3203605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EA56A-B6E7-A26F-7D34-4473E08253AD}"/>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4EBDD9C-ABAD-4DBF-23C1-89B7CF062AD4}"/>
              </a:ext>
            </a:extLst>
          </p:cNvPr>
          <p:cNvSpPr>
            <a:spLocks noGrp="1"/>
          </p:cNvSpPr>
          <p:nvPr>
            <p:ph type="title"/>
          </p:nvPr>
        </p:nvSpPr>
        <p:spPr>
          <a:xfrm>
            <a:off x="4589197" y="391594"/>
            <a:ext cx="6202068" cy="885878"/>
          </a:xfrm>
        </p:spPr>
        <p:txBody>
          <a:bodyPr/>
          <a:lstStyle/>
          <a:p>
            <a:r>
              <a:rPr lang="en-US" b="1">
                <a:latin typeface="Amasis MT Pro" panose="02040504050005020304" pitchFamily="18" charset="0"/>
              </a:rPr>
              <a:t>Company Detail’s</a:t>
            </a:r>
          </a:p>
        </p:txBody>
      </p:sp>
      <p:sp>
        <p:nvSpPr>
          <p:cNvPr id="2" name="Rectangle 1">
            <a:extLst>
              <a:ext uri="{FF2B5EF4-FFF2-40B4-BE49-F238E27FC236}">
                <a16:creationId xmlns:a16="http://schemas.microsoft.com/office/drawing/2014/main" id="{36873208-55F0-F665-216E-73DAF5CC1DAE}"/>
              </a:ext>
            </a:extLst>
          </p:cNvPr>
          <p:cNvSpPr>
            <a:spLocks noChangeArrowheads="1"/>
          </p:cNvSpPr>
          <p:nvPr/>
        </p:nvSpPr>
        <p:spPr bwMode="auto">
          <a:xfrm>
            <a:off x="1784614" y="2208828"/>
            <a:ext cx="12587554" cy="4578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300" tIns="57150" rIns="114300" bIns="57150" numCol="1" anchor="ctr" anchorCtr="0" compatLnSpc="1">
            <a:prstTxWarp prst="textNoShape">
              <a:avLst/>
            </a:prstTxWarp>
            <a:spAutoFit/>
          </a:bodyPr>
          <a:lstStyle/>
          <a:p>
            <a:pPr eaLnBrk="0" fontAlgn="base" hangingPunct="0">
              <a:spcBef>
                <a:spcPct val="0"/>
              </a:spcBef>
              <a:spcAft>
                <a:spcPct val="0"/>
              </a:spcAft>
            </a:pPr>
            <a:r>
              <a:rPr lang="en-US" altLang="en-US" sz="3500" b="1">
                <a:latin typeface="Amasis MT Pro" panose="02040504050005020304" pitchFamily="18" charset="0"/>
              </a:rPr>
              <a:t>About the Company:</a:t>
            </a:r>
            <a:br>
              <a:rPr lang="en-US" altLang="en-US" sz="3500" b="1">
                <a:latin typeface="Amasis MT Pro" panose="02040504050005020304" pitchFamily="18" charset="0"/>
              </a:rPr>
            </a:br>
            <a:endParaRPr lang="en-US" altLang="en-US" sz="3500" b="1">
              <a:latin typeface="Amasis MT Pro" panose="02040504050005020304" pitchFamily="18" charset="0"/>
            </a:endParaRPr>
          </a:p>
          <a:p>
            <a:pPr eaLnBrk="0" fontAlgn="base" hangingPunct="0">
              <a:spcBef>
                <a:spcPct val="0"/>
              </a:spcBef>
              <a:spcAft>
                <a:spcPct val="0"/>
              </a:spcAft>
              <a:buFontTx/>
              <a:buChar char="•"/>
            </a:pPr>
            <a:r>
              <a:rPr lang="en-US" altLang="en-US" sz="3500" b="1">
                <a:latin typeface="Amasis MT Pro" panose="02040504050005020304" pitchFamily="18" charset="0"/>
              </a:rPr>
              <a:t>AtliQ Hardwares</a:t>
            </a:r>
            <a:r>
              <a:rPr lang="en-US" altLang="en-US" sz="3500">
                <a:latin typeface="Amasis MT Pro" panose="02040504050005020304" pitchFamily="18" charset="0"/>
              </a:rPr>
              <a:t> is a leading computer hardware manufacturer headquartered in India.</a:t>
            </a:r>
          </a:p>
          <a:p>
            <a:pPr eaLnBrk="0" fontAlgn="base" hangingPunct="0">
              <a:spcBef>
                <a:spcPct val="0"/>
              </a:spcBef>
              <a:spcAft>
                <a:spcPct val="0"/>
              </a:spcAft>
            </a:pPr>
            <a:endParaRPr lang="en-US" altLang="en-US" sz="3500">
              <a:latin typeface="Amasis MT Pro" panose="02040504050005020304" pitchFamily="18" charset="0"/>
            </a:endParaRPr>
          </a:p>
          <a:p>
            <a:pPr eaLnBrk="0" fontAlgn="base" hangingPunct="0">
              <a:spcBef>
                <a:spcPct val="0"/>
              </a:spcBef>
              <a:spcAft>
                <a:spcPct val="0"/>
              </a:spcAft>
              <a:buFontTx/>
              <a:buChar char="•"/>
            </a:pPr>
            <a:r>
              <a:rPr lang="en-US" altLang="en-US" sz="3500">
                <a:latin typeface="Amasis MT Pro" panose="02040504050005020304" pitchFamily="18" charset="0"/>
              </a:rPr>
              <a:t>With a strong reputation for innovation and quality, AtliQ has successfully expanded across global markets.</a:t>
            </a:r>
          </a:p>
          <a:p>
            <a:pPr eaLnBrk="0" fontAlgn="base" hangingPunct="0">
              <a:spcBef>
                <a:spcPct val="0"/>
              </a:spcBef>
              <a:spcAft>
                <a:spcPct val="0"/>
              </a:spcAft>
            </a:pPr>
            <a:r>
              <a:rPr lang="en-US" altLang="en-US">
                <a:latin typeface="Amasis MT Pro" panose="02040504050005020304" pitchFamily="18" charset="0"/>
              </a:rPr>
              <a:t>.</a:t>
            </a:r>
          </a:p>
          <a:p>
            <a:pPr eaLnBrk="0" fontAlgn="base" hangingPunct="0">
              <a:spcBef>
                <a:spcPct val="0"/>
              </a:spcBef>
              <a:spcAft>
                <a:spcPct val="0"/>
              </a:spcAft>
            </a:pPr>
            <a:endParaRPr lang="en-US" altLang="en-US">
              <a:latin typeface="Amasis MT Pro" panose="02040504050005020304" pitchFamily="18" charset="0"/>
            </a:endParaRPr>
          </a:p>
        </p:txBody>
      </p:sp>
    </p:spTree>
    <p:extLst>
      <p:ext uri="{BB962C8B-B14F-4D97-AF65-F5344CB8AC3E}">
        <p14:creationId xmlns:p14="http://schemas.microsoft.com/office/powerpoint/2010/main" val="870180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E257B-E8D2-F0E3-77BE-BECC62A7D25F}"/>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DA834201-888F-1284-4DEB-A1FAF2321DE5}"/>
              </a:ext>
            </a:extLst>
          </p:cNvPr>
          <p:cNvSpPr>
            <a:spLocks noGrp="1"/>
          </p:cNvSpPr>
          <p:nvPr>
            <p:ph type="title"/>
          </p:nvPr>
        </p:nvSpPr>
        <p:spPr>
          <a:xfrm>
            <a:off x="4562546" y="224638"/>
            <a:ext cx="6114907" cy="964818"/>
          </a:xfrm>
        </p:spPr>
        <p:txBody>
          <a:bodyPr/>
          <a:lstStyle/>
          <a:p>
            <a:r>
              <a:rPr lang="en-US" b="1">
                <a:latin typeface="Amasis MT Pro" panose="02040504050005020304" pitchFamily="18" charset="0"/>
              </a:rPr>
              <a:t>Company Detail’s</a:t>
            </a:r>
          </a:p>
        </p:txBody>
      </p:sp>
      <p:sp>
        <p:nvSpPr>
          <p:cNvPr id="7" name="Rectangle 5">
            <a:extLst>
              <a:ext uri="{FF2B5EF4-FFF2-40B4-BE49-F238E27FC236}">
                <a16:creationId xmlns:a16="http://schemas.microsoft.com/office/drawing/2014/main" id="{3C6EE5BE-F8FA-9CEC-2F1E-30BD33CBCDBE}"/>
              </a:ext>
            </a:extLst>
          </p:cNvPr>
          <p:cNvSpPr>
            <a:spLocks noChangeArrowheads="1"/>
          </p:cNvSpPr>
          <p:nvPr/>
        </p:nvSpPr>
        <p:spPr bwMode="auto">
          <a:xfrm>
            <a:off x="1655175" y="1384062"/>
            <a:ext cx="11929650" cy="6701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300" tIns="57150" rIns="114300" bIns="57150" numCol="1" anchor="ctr" anchorCtr="0" compatLnSpc="1">
            <a:prstTxWarp prst="textNoShape">
              <a:avLst/>
            </a:prstTxWarp>
            <a:spAutoFit/>
          </a:bodyPr>
          <a:lstStyle/>
          <a:p>
            <a:pPr eaLnBrk="0" fontAlgn="base" hangingPunct="0">
              <a:spcBef>
                <a:spcPct val="0"/>
              </a:spcBef>
              <a:spcAft>
                <a:spcPct val="0"/>
              </a:spcAft>
            </a:pPr>
            <a:r>
              <a:rPr lang="en-US" altLang="en-US" sz="2400" b="1">
                <a:latin typeface="Amasis MT Pro" panose="02040504050005020304" pitchFamily="18" charset="0"/>
              </a:rPr>
              <a:t>🌍 Global Market Presence</a:t>
            </a:r>
            <a:br>
              <a:rPr lang="en-US" altLang="en-US" sz="2400" b="1">
                <a:latin typeface="Amasis MT Pro" panose="02040504050005020304" pitchFamily="18" charset="0"/>
              </a:rPr>
            </a:br>
            <a:endParaRPr lang="en-US" altLang="en-US" sz="2400" b="1">
              <a:latin typeface="Amasis MT Pro" panose="02040504050005020304" pitchFamily="18" charset="0"/>
            </a:endParaRPr>
          </a:p>
          <a:p>
            <a:pPr eaLnBrk="0" fontAlgn="base" hangingPunct="0">
              <a:spcBef>
                <a:spcPct val="0"/>
              </a:spcBef>
              <a:spcAft>
                <a:spcPct val="0"/>
              </a:spcAft>
            </a:pPr>
            <a:r>
              <a:rPr lang="en-US" altLang="en-US" sz="2400" b="1">
                <a:latin typeface="Amasis MT Pro" panose="02040504050005020304" pitchFamily="18" charset="0"/>
              </a:rPr>
              <a:t>AtliQ Hardwares is actively serving 28 countries across four major regions:</a:t>
            </a:r>
            <a:br>
              <a:rPr lang="en-US" altLang="en-US" sz="2400" b="1">
                <a:latin typeface="Amasis MT Pro" panose="02040504050005020304" pitchFamily="18" charset="0"/>
              </a:rPr>
            </a:br>
            <a:endParaRPr lang="en-US" altLang="en-US" sz="2400" b="1">
              <a:latin typeface="Amasis MT Pro" panose="02040504050005020304" pitchFamily="18" charset="0"/>
            </a:endParaRPr>
          </a:p>
          <a:p>
            <a:pPr marL="357188" indent="-357188" eaLnBrk="0" fontAlgn="base" hangingPunct="0">
              <a:spcBef>
                <a:spcPct val="0"/>
              </a:spcBef>
              <a:spcAft>
                <a:spcPct val="0"/>
              </a:spcAft>
              <a:buFont typeface="Arial" panose="020B0604020202020204" pitchFamily="34" charset="0"/>
              <a:buChar char="•"/>
            </a:pPr>
            <a:r>
              <a:rPr lang="en-US" altLang="en-US" sz="2400" b="1">
                <a:latin typeface="Amasis MT Pro" panose="02040504050005020304" pitchFamily="18" charset="0"/>
              </a:rPr>
              <a:t>APAC (Asia-Pacific)</a:t>
            </a:r>
          </a:p>
          <a:p>
            <a:pPr eaLnBrk="0" fontAlgn="base" hangingPunct="0">
              <a:spcBef>
                <a:spcPct val="0"/>
              </a:spcBef>
              <a:spcAft>
                <a:spcPct val="0"/>
              </a:spcAft>
            </a:pPr>
            <a:r>
              <a:rPr lang="en-US" altLang="en-US" sz="2400">
                <a:latin typeface="Amasis MT Pro" panose="02040504050005020304" pitchFamily="18" charset="0"/>
              </a:rPr>
              <a:t>India, China, Japan, Indonesia, Pakistan, Bangladesh, Philippines, South Korea, Australia, New Zealand.</a:t>
            </a:r>
          </a:p>
          <a:p>
            <a:pPr marL="357188" indent="-357188" eaLnBrk="0" fontAlgn="base" hangingPunct="0">
              <a:spcBef>
                <a:spcPct val="0"/>
              </a:spcBef>
              <a:spcAft>
                <a:spcPct val="0"/>
              </a:spcAft>
              <a:buFont typeface="Arial" panose="020B0604020202020204" pitchFamily="34" charset="0"/>
              <a:buChar char="•"/>
            </a:pPr>
            <a:endParaRPr lang="en-US" altLang="en-US" sz="2400" b="1">
              <a:latin typeface="Amasis MT Pro" panose="02040504050005020304" pitchFamily="18" charset="0"/>
            </a:endParaRPr>
          </a:p>
          <a:p>
            <a:pPr marL="357188" indent="-357188" eaLnBrk="0" fontAlgn="base" hangingPunct="0">
              <a:spcBef>
                <a:spcPct val="0"/>
              </a:spcBef>
              <a:spcAft>
                <a:spcPct val="0"/>
              </a:spcAft>
              <a:buFont typeface="Arial" panose="020B0604020202020204" pitchFamily="34" charset="0"/>
              <a:buChar char="•"/>
            </a:pPr>
            <a:r>
              <a:rPr lang="en-US" altLang="en-US" sz="2400" b="1">
                <a:latin typeface="Amasis MT Pro" panose="02040504050005020304" pitchFamily="18" charset="0"/>
              </a:rPr>
              <a:t> EU (Europe)</a:t>
            </a:r>
          </a:p>
          <a:p>
            <a:pPr eaLnBrk="0" fontAlgn="base" hangingPunct="0">
              <a:spcBef>
                <a:spcPct val="0"/>
              </a:spcBef>
              <a:spcAft>
                <a:spcPct val="0"/>
              </a:spcAft>
            </a:pPr>
            <a:r>
              <a:rPr lang="en-US" altLang="en-US" sz="2400">
                <a:latin typeface="Amasis MT Pro" panose="02040504050005020304" pitchFamily="18" charset="0"/>
              </a:rPr>
              <a:t>Germany, France, United Kingdom, Italy, Spain, Austria, Netherlands, Norway, Poland, Portugal, Sweden.</a:t>
            </a:r>
          </a:p>
          <a:p>
            <a:pPr eaLnBrk="0" fontAlgn="base" hangingPunct="0">
              <a:spcBef>
                <a:spcPct val="0"/>
              </a:spcBef>
              <a:spcAft>
                <a:spcPct val="0"/>
              </a:spcAft>
            </a:pPr>
            <a:endParaRPr lang="en-US" altLang="en-US" sz="2400" b="1">
              <a:latin typeface="Amasis MT Pro" panose="02040504050005020304" pitchFamily="18" charset="0"/>
            </a:endParaRPr>
          </a:p>
          <a:p>
            <a:pPr marL="357188" indent="-357188" eaLnBrk="0" fontAlgn="base" hangingPunct="0">
              <a:spcBef>
                <a:spcPct val="0"/>
              </a:spcBef>
              <a:spcAft>
                <a:spcPct val="0"/>
              </a:spcAft>
              <a:buFont typeface="Arial" panose="020B0604020202020204" pitchFamily="34" charset="0"/>
              <a:buChar char="•"/>
            </a:pPr>
            <a:r>
              <a:rPr lang="en-US" altLang="en-US" sz="2400" b="1">
                <a:latin typeface="Amasis MT Pro" panose="02040504050005020304" pitchFamily="18" charset="0"/>
              </a:rPr>
              <a:t>NA (North America)</a:t>
            </a:r>
          </a:p>
          <a:p>
            <a:pPr eaLnBrk="0" fontAlgn="base" hangingPunct="0">
              <a:spcBef>
                <a:spcPct val="0"/>
              </a:spcBef>
              <a:spcAft>
                <a:spcPct val="0"/>
              </a:spcAft>
            </a:pPr>
            <a:r>
              <a:rPr lang="en-US" altLang="en-US" sz="2400">
                <a:latin typeface="Amasis MT Pro" panose="02040504050005020304" pitchFamily="18" charset="0"/>
              </a:rPr>
              <a:t>USA, Canada.</a:t>
            </a:r>
          </a:p>
          <a:p>
            <a:pPr marL="357188" indent="-357188" eaLnBrk="0" fontAlgn="base" hangingPunct="0">
              <a:spcBef>
                <a:spcPct val="0"/>
              </a:spcBef>
              <a:spcAft>
                <a:spcPct val="0"/>
              </a:spcAft>
              <a:buFont typeface="Arial" panose="020B0604020202020204" pitchFamily="34" charset="0"/>
              <a:buChar char="•"/>
            </a:pPr>
            <a:endParaRPr lang="en-US" altLang="en-US" sz="2400" b="1">
              <a:latin typeface="Amasis MT Pro" panose="02040504050005020304" pitchFamily="18" charset="0"/>
            </a:endParaRPr>
          </a:p>
          <a:p>
            <a:pPr marL="357188" indent="-357188" eaLnBrk="0" fontAlgn="base" hangingPunct="0">
              <a:spcBef>
                <a:spcPct val="0"/>
              </a:spcBef>
              <a:spcAft>
                <a:spcPct val="0"/>
              </a:spcAft>
              <a:buFont typeface="Arial" panose="020B0604020202020204" pitchFamily="34" charset="0"/>
              <a:buChar char="•"/>
            </a:pPr>
            <a:r>
              <a:rPr lang="en-US" altLang="en-US" sz="2400" b="1">
                <a:latin typeface="Amasis MT Pro" panose="02040504050005020304" pitchFamily="18" charset="0"/>
              </a:rPr>
              <a:t>LATAM (Latin America)</a:t>
            </a:r>
          </a:p>
          <a:p>
            <a:pPr eaLnBrk="0" fontAlgn="base" hangingPunct="0">
              <a:spcBef>
                <a:spcPct val="0"/>
              </a:spcBef>
              <a:spcAft>
                <a:spcPct val="0"/>
              </a:spcAft>
            </a:pPr>
            <a:r>
              <a:rPr lang="en-US" altLang="en-US" sz="2400">
                <a:latin typeface="Amasis MT Pro" panose="02040504050005020304" pitchFamily="18" charset="0"/>
              </a:rPr>
              <a:t>Brazil, Chile, Mexico, Columbia.</a:t>
            </a:r>
          </a:p>
          <a:p>
            <a:pPr eaLnBrk="0" fontAlgn="base" hangingPunct="0">
              <a:spcBef>
                <a:spcPct val="0"/>
              </a:spcBef>
              <a:spcAft>
                <a:spcPct val="0"/>
              </a:spcAft>
            </a:pPr>
            <a:endParaRPr lang="en-US" altLang="en-US" sz="2000">
              <a:latin typeface="Arial" panose="020B0604020202020204" pitchFamily="34" charset="0"/>
            </a:endParaRPr>
          </a:p>
        </p:txBody>
      </p:sp>
    </p:spTree>
    <p:extLst>
      <p:ext uri="{BB962C8B-B14F-4D97-AF65-F5344CB8AC3E}">
        <p14:creationId xmlns:p14="http://schemas.microsoft.com/office/powerpoint/2010/main" val="3867388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7BBF6-B309-5F7D-0936-2083A19EDA4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13BB06F-E419-4E82-AF90-9958063161EA}"/>
              </a:ext>
            </a:extLst>
          </p:cNvPr>
          <p:cNvSpPr>
            <a:spLocks noGrp="1"/>
          </p:cNvSpPr>
          <p:nvPr>
            <p:ph type="title"/>
          </p:nvPr>
        </p:nvSpPr>
        <p:spPr>
          <a:xfrm>
            <a:off x="4589197" y="391593"/>
            <a:ext cx="6571861" cy="1004094"/>
          </a:xfrm>
        </p:spPr>
        <p:txBody>
          <a:bodyPr/>
          <a:lstStyle/>
          <a:p>
            <a:r>
              <a:rPr lang="en-US" b="1">
                <a:latin typeface="Amasis MT Pro" panose="02040504050005020304" pitchFamily="18" charset="0"/>
              </a:rPr>
              <a:t>Company Detail’s</a:t>
            </a:r>
          </a:p>
        </p:txBody>
      </p:sp>
      <p:sp>
        <p:nvSpPr>
          <p:cNvPr id="4" name="Rectangle 3">
            <a:extLst>
              <a:ext uri="{FF2B5EF4-FFF2-40B4-BE49-F238E27FC236}">
                <a16:creationId xmlns:a16="http://schemas.microsoft.com/office/drawing/2014/main" id="{4D11CD8A-C599-DC1F-29E0-2F14DE1FA267}"/>
              </a:ext>
            </a:extLst>
          </p:cNvPr>
          <p:cNvSpPr>
            <a:spLocks noChangeArrowheads="1"/>
          </p:cNvSpPr>
          <p:nvPr/>
        </p:nvSpPr>
        <p:spPr bwMode="auto">
          <a:xfrm>
            <a:off x="1558394" y="1766330"/>
            <a:ext cx="12213169" cy="5039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300" tIns="57150" rIns="114300" bIns="57150" numCol="1" anchor="ctr" anchorCtr="0" compatLnSpc="1">
            <a:prstTxWarp prst="textNoShape">
              <a:avLst/>
            </a:prstTxWarp>
            <a:spAutoFit/>
          </a:bodyPr>
          <a:lstStyle/>
          <a:p>
            <a:pPr eaLnBrk="0" fontAlgn="base" hangingPunct="0">
              <a:spcBef>
                <a:spcPct val="0"/>
              </a:spcBef>
              <a:spcAft>
                <a:spcPct val="0"/>
              </a:spcAft>
            </a:pPr>
            <a:r>
              <a:rPr lang="en-US" altLang="en-US" sz="3000" b="1">
                <a:latin typeface="Amasis MT Pro" panose="02040504050005020304" pitchFamily="18" charset="0"/>
              </a:rPr>
              <a:t>🖱💻💾 Product Divisions</a:t>
            </a:r>
          </a:p>
          <a:p>
            <a:pPr eaLnBrk="0" fontAlgn="base" hangingPunct="0">
              <a:spcBef>
                <a:spcPct val="0"/>
              </a:spcBef>
              <a:spcAft>
                <a:spcPct val="0"/>
              </a:spcAft>
            </a:pPr>
            <a:endParaRPr lang="en-US" altLang="en-US" sz="3000" b="1">
              <a:latin typeface="Amasis MT Pro" panose="02040504050005020304" pitchFamily="18" charset="0"/>
            </a:endParaRPr>
          </a:p>
          <a:p>
            <a:pPr eaLnBrk="0" fontAlgn="base" hangingPunct="0">
              <a:spcBef>
                <a:spcPct val="0"/>
              </a:spcBef>
              <a:spcAft>
                <a:spcPct val="0"/>
              </a:spcAft>
              <a:buFontTx/>
              <a:buChar char="•"/>
            </a:pPr>
            <a:r>
              <a:rPr lang="en-US" altLang="en-US" sz="3000" b="1">
                <a:latin typeface="Amasis MT Pro" panose="02040504050005020304" pitchFamily="18" charset="0"/>
              </a:rPr>
              <a:t> P &amp; A</a:t>
            </a:r>
            <a:r>
              <a:rPr lang="en-US" altLang="en-US" sz="3000">
                <a:latin typeface="Amasis MT Pro" panose="02040504050005020304" pitchFamily="18" charset="0"/>
              </a:rPr>
              <a:t> – </a:t>
            </a:r>
            <a:r>
              <a:rPr lang="en-US" altLang="en-US" sz="3000" i="1">
                <a:latin typeface="Amasis MT Pro" panose="02040504050005020304" pitchFamily="18" charset="0"/>
              </a:rPr>
              <a:t>Peripherals and Accessories</a:t>
            </a:r>
            <a:br>
              <a:rPr lang="en-US" altLang="en-US" sz="3000">
                <a:latin typeface="Amasis MT Pro" panose="02040504050005020304" pitchFamily="18" charset="0"/>
              </a:rPr>
            </a:br>
            <a:r>
              <a:rPr lang="en-US" altLang="en-US" sz="3000" i="1">
                <a:latin typeface="Amasis MT Pro" panose="02040504050005020304" pitchFamily="18" charset="0"/>
              </a:rPr>
              <a:t>Examples: Keyboards, mice, USB drives, gaming headsets</a:t>
            </a:r>
          </a:p>
          <a:p>
            <a:pPr eaLnBrk="0" fontAlgn="base" hangingPunct="0">
              <a:spcBef>
                <a:spcPct val="0"/>
              </a:spcBef>
              <a:spcAft>
                <a:spcPct val="0"/>
              </a:spcAft>
              <a:buFontTx/>
              <a:buChar char="•"/>
            </a:pPr>
            <a:endParaRPr lang="en-US" altLang="en-US" sz="3000">
              <a:latin typeface="Amasis MT Pro" panose="02040504050005020304" pitchFamily="18" charset="0"/>
            </a:endParaRPr>
          </a:p>
          <a:p>
            <a:pPr eaLnBrk="0" fontAlgn="base" hangingPunct="0">
              <a:spcBef>
                <a:spcPct val="0"/>
              </a:spcBef>
              <a:spcAft>
                <a:spcPct val="0"/>
              </a:spcAft>
              <a:buFontTx/>
              <a:buChar char="•"/>
            </a:pPr>
            <a:r>
              <a:rPr lang="en-US" altLang="en-US" sz="3000" b="1">
                <a:latin typeface="Amasis MT Pro" panose="02040504050005020304" pitchFamily="18" charset="0"/>
              </a:rPr>
              <a:t> PC</a:t>
            </a:r>
            <a:r>
              <a:rPr lang="en-US" altLang="en-US" sz="3000">
                <a:latin typeface="Amasis MT Pro" panose="02040504050005020304" pitchFamily="18" charset="0"/>
              </a:rPr>
              <a:t> – </a:t>
            </a:r>
            <a:r>
              <a:rPr lang="en-US" altLang="en-US" sz="3000" i="1">
                <a:latin typeface="Amasis MT Pro" panose="02040504050005020304" pitchFamily="18" charset="0"/>
              </a:rPr>
              <a:t>Notebooks and Desktops</a:t>
            </a:r>
            <a:br>
              <a:rPr lang="en-US" altLang="en-US" sz="3000">
                <a:latin typeface="Amasis MT Pro" panose="02040504050005020304" pitchFamily="18" charset="0"/>
              </a:rPr>
            </a:br>
            <a:r>
              <a:rPr lang="en-US" altLang="en-US" sz="3000" i="1">
                <a:latin typeface="Amasis MT Pro" panose="02040504050005020304" pitchFamily="18" charset="0"/>
              </a:rPr>
              <a:t>Examples: Gaming laptops, ultrabooks, all-in-one PCs</a:t>
            </a:r>
          </a:p>
          <a:p>
            <a:pPr eaLnBrk="0" fontAlgn="base" hangingPunct="0">
              <a:spcBef>
                <a:spcPct val="0"/>
              </a:spcBef>
              <a:spcAft>
                <a:spcPct val="0"/>
              </a:spcAft>
            </a:pPr>
            <a:endParaRPr lang="en-US" altLang="en-US" sz="3000">
              <a:latin typeface="Amasis MT Pro" panose="02040504050005020304" pitchFamily="18" charset="0"/>
            </a:endParaRPr>
          </a:p>
          <a:p>
            <a:pPr eaLnBrk="0" fontAlgn="base" hangingPunct="0">
              <a:spcBef>
                <a:spcPct val="0"/>
              </a:spcBef>
              <a:spcAft>
                <a:spcPct val="0"/>
              </a:spcAft>
              <a:buFontTx/>
              <a:buChar char="•"/>
            </a:pPr>
            <a:r>
              <a:rPr lang="en-US" altLang="en-US" sz="3000" b="1">
                <a:latin typeface="Amasis MT Pro" panose="02040504050005020304" pitchFamily="18" charset="0"/>
              </a:rPr>
              <a:t> N &amp; S</a:t>
            </a:r>
            <a:r>
              <a:rPr lang="en-US" altLang="en-US" sz="3000">
                <a:latin typeface="Amasis MT Pro" panose="02040504050005020304" pitchFamily="18" charset="0"/>
              </a:rPr>
              <a:t> – </a:t>
            </a:r>
            <a:r>
              <a:rPr lang="en-US" altLang="en-US" sz="3000" i="1">
                <a:latin typeface="Amasis MT Pro" panose="02040504050005020304" pitchFamily="18" charset="0"/>
              </a:rPr>
              <a:t>Networking and Storage</a:t>
            </a:r>
            <a:br>
              <a:rPr lang="en-US" altLang="en-US" sz="3000">
                <a:latin typeface="Amasis MT Pro" panose="02040504050005020304" pitchFamily="18" charset="0"/>
              </a:rPr>
            </a:br>
            <a:r>
              <a:rPr lang="en-US" altLang="en-US" sz="3000" i="1">
                <a:latin typeface="Amasis MT Pro" panose="02040504050005020304" pitchFamily="18" charset="0"/>
              </a:rPr>
              <a:t>Examples: Wi-Fi extenders, routers, external hard drives, NAS devices</a:t>
            </a:r>
            <a:endParaRPr lang="en-US" altLang="en-US" sz="3000">
              <a:latin typeface="Amasis MT Pro" panose="02040504050005020304" pitchFamily="18" charset="0"/>
            </a:endParaRPr>
          </a:p>
          <a:p>
            <a:pPr eaLnBrk="0" fontAlgn="base" hangingPunct="0">
              <a:spcBef>
                <a:spcPct val="0"/>
              </a:spcBef>
              <a:spcAft>
                <a:spcPct val="0"/>
              </a:spcAft>
            </a:pPr>
            <a:endParaRPr lang="en-US" altLang="en-US" sz="2000">
              <a:latin typeface="Amasis MT Pro" panose="02040504050005020304" pitchFamily="18" charset="0"/>
            </a:endParaRPr>
          </a:p>
        </p:txBody>
      </p:sp>
    </p:spTree>
    <p:extLst>
      <p:ext uri="{BB962C8B-B14F-4D97-AF65-F5344CB8AC3E}">
        <p14:creationId xmlns:p14="http://schemas.microsoft.com/office/powerpoint/2010/main" val="1686869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95B4B-880F-364E-F59C-562B734600F1}"/>
            </a:ext>
          </a:extLst>
        </p:cNvPr>
        <p:cNvGrpSpPr/>
        <p:nvPr/>
      </p:nvGrpSpPr>
      <p:grpSpPr>
        <a:xfrm>
          <a:off x="0" y="0"/>
          <a:ext cx="0" cy="0"/>
          <a:chOff x="0" y="0"/>
          <a:chExt cx="0" cy="0"/>
        </a:xfrm>
      </p:grpSpPr>
      <p:pic>
        <p:nvPicPr>
          <p:cNvPr id="3" name="Picture 2" descr="A paper with text and a list of products&#10;&#10;AI-generated content may be incorrect.">
            <a:extLst>
              <a:ext uri="{FF2B5EF4-FFF2-40B4-BE49-F238E27FC236}">
                <a16:creationId xmlns:a16="http://schemas.microsoft.com/office/drawing/2014/main" id="{1646AA60-C55A-D9FE-F981-F4E3C7EE4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8781" y="1743911"/>
            <a:ext cx="4239216" cy="5084679"/>
          </a:xfrm>
          <a:prstGeom prst="rect">
            <a:avLst/>
          </a:prstGeom>
          <a:effectLst>
            <a:outerShdw blurRad="63500" sx="102000" sy="102000" algn="ctr" rotWithShape="0">
              <a:prstClr val="black">
                <a:alpha val="40000"/>
              </a:prstClr>
            </a:outerShdw>
          </a:effectLst>
        </p:spPr>
      </p:pic>
      <p:pic>
        <p:nvPicPr>
          <p:cNvPr id="6" name="Picture 5" descr="A screenshot of a document&#10;&#10;AI-generated content may be incorrect.">
            <a:extLst>
              <a:ext uri="{FF2B5EF4-FFF2-40B4-BE49-F238E27FC236}">
                <a16:creationId xmlns:a16="http://schemas.microsoft.com/office/drawing/2014/main" id="{0110DB55-F954-347A-6C66-3FBB7879B1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9110" y="1743910"/>
            <a:ext cx="4382111" cy="5662085"/>
          </a:xfrm>
          <a:prstGeom prst="rect">
            <a:avLst/>
          </a:prstGeom>
          <a:effectLst>
            <a:outerShdw blurRad="63500" sx="102000" sy="102000" algn="ctr" rotWithShape="0">
              <a:prstClr val="black">
                <a:alpha val="40000"/>
              </a:prstClr>
            </a:outerShdw>
          </a:effectLst>
        </p:spPr>
      </p:pic>
      <p:sp>
        <p:nvSpPr>
          <p:cNvPr id="10" name="Title 1">
            <a:extLst>
              <a:ext uri="{FF2B5EF4-FFF2-40B4-BE49-F238E27FC236}">
                <a16:creationId xmlns:a16="http://schemas.microsoft.com/office/drawing/2014/main" id="{FAFB06D6-47B9-745C-30C7-D031A5E68532}"/>
              </a:ext>
            </a:extLst>
          </p:cNvPr>
          <p:cNvSpPr>
            <a:spLocks noGrp="1"/>
          </p:cNvSpPr>
          <p:nvPr>
            <p:ph type="title"/>
          </p:nvPr>
        </p:nvSpPr>
        <p:spPr>
          <a:xfrm>
            <a:off x="4937810" y="391582"/>
            <a:ext cx="5364381" cy="740834"/>
          </a:xfrm>
        </p:spPr>
        <p:txBody>
          <a:bodyPr anchor="t"/>
          <a:lstStyle/>
          <a:p>
            <a:r>
              <a:rPr lang="en-US" sz="5000" b="1">
                <a:latin typeface="Amasis MT Pro" panose="02040504050005020304" pitchFamily="18" charset="0"/>
              </a:rPr>
              <a:t>AD Hoc Request</a:t>
            </a:r>
            <a:br>
              <a:rPr lang="en-US" b="1">
                <a:latin typeface="Amasis MT Pro" panose="02040504050005020304" pitchFamily="18" charset="0"/>
              </a:rPr>
            </a:br>
            <a:endParaRPr lang="en-US">
              <a:latin typeface="Amasis MT Pro" panose="02040504050005020304" pitchFamily="18" charset="0"/>
            </a:endParaRPr>
          </a:p>
        </p:txBody>
      </p:sp>
    </p:spTree>
    <p:extLst>
      <p:ext uri="{BB962C8B-B14F-4D97-AF65-F5344CB8AC3E}">
        <p14:creationId xmlns:p14="http://schemas.microsoft.com/office/powerpoint/2010/main" val="2762266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B56F8-DE9A-BA0E-5AF7-800C61AFEDD4}"/>
            </a:ext>
          </a:extLst>
        </p:cNvPr>
        <p:cNvGrpSpPr/>
        <p:nvPr/>
      </p:nvGrpSpPr>
      <p:grpSpPr>
        <a:xfrm>
          <a:off x="0" y="0"/>
          <a:ext cx="0" cy="0"/>
          <a:chOff x="0" y="0"/>
          <a:chExt cx="0" cy="0"/>
        </a:xfrm>
      </p:grpSpPr>
      <p:pic>
        <p:nvPicPr>
          <p:cNvPr id="3074" name="Picture 2">
            <a:extLst>
              <a:ext uri="{FF2B5EF4-FFF2-40B4-BE49-F238E27FC236}">
                <a16:creationId xmlns:a16="http://schemas.microsoft.com/office/drawing/2014/main" id="{1CF2858D-7BD0-EE9E-7714-10B7A0DFA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1990" y="2591591"/>
            <a:ext cx="1580921" cy="106891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yellow rectangular objects on a black background&#10;&#10;AI-generated content may be incorrect.">
            <a:extLst>
              <a:ext uri="{FF2B5EF4-FFF2-40B4-BE49-F238E27FC236}">
                <a16:creationId xmlns:a16="http://schemas.microsoft.com/office/drawing/2014/main" id="{16095247-E534-0D75-65B1-AD4CDF8A73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1886" y="5250588"/>
            <a:ext cx="959796" cy="1068919"/>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44CB3169-9AAD-2F92-FF42-F2FA69AFC0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217" y="761999"/>
            <a:ext cx="8614449" cy="7048500"/>
          </a:xfrm>
          <a:prstGeom prst="rect">
            <a:avLst/>
          </a:prstGeom>
        </p:spPr>
      </p:pic>
      <p:sp>
        <p:nvSpPr>
          <p:cNvPr id="9" name="TextBox 8">
            <a:extLst>
              <a:ext uri="{FF2B5EF4-FFF2-40B4-BE49-F238E27FC236}">
                <a16:creationId xmlns:a16="http://schemas.microsoft.com/office/drawing/2014/main" id="{6DA61D14-DEE4-6E05-DEA5-B670B492DBB2}"/>
              </a:ext>
            </a:extLst>
          </p:cNvPr>
          <p:cNvSpPr txBox="1"/>
          <p:nvPr/>
        </p:nvSpPr>
        <p:spPr>
          <a:xfrm>
            <a:off x="11556472" y="4286249"/>
            <a:ext cx="3210623" cy="525208"/>
          </a:xfrm>
          <a:prstGeom prst="rect">
            <a:avLst/>
          </a:prstGeom>
          <a:noFill/>
        </p:spPr>
        <p:txBody>
          <a:bodyPr wrap="none" rtlCol="0">
            <a:spAutoFit/>
          </a:bodyPr>
          <a:lstStyle/>
          <a:p>
            <a:r>
              <a:rPr lang="en-US" sz="2813" b="1">
                <a:latin typeface="Amasis MT Pro" panose="02040504050005020304" pitchFamily="18" charset="0"/>
              </a:rPr>
              <a:t>For Visualization:</a:t>
            </a:r>
          </a:p>
        </p:txBody>
      </p:sp>
      <p:sp>
        <p:nvSpPr>
          <p:cNvPr id="10" name="TextBox 9">
            <a:extLst>
              <a:ext uri="{FF2B5EF4-FFF2-40B4-BE49-F238E27FC236}">
                <a16:creationId xmlns:a16="http://schemas.microsoft.com/office/drawing/2014/main" id="{90BB8588-8E46-1607-8883-C6FE656F05A0}"/>
              </a:ext>
            </a:extLst>
          </p:cNvPr>
          <p:cNvSpPr txBox="1"/>
          <p:nvPr/>
        </p:nvSpPr>
        <p:spPr>
          <a:xfrm>
            <a:off x="11889793" y="1965852"/>
            <a:ext cx="2085314" cy="525208"/>
          </a:xfrm>
          <a:prstGeom prst="rect">
            <a:avLst/>
          </a:prstGeom>
          <a:noFill/>
        </p:spPr>
        <p:txBody>
          <a:bodyPr wrap="none" rtlCol="0">
            <a:spAutoFit/>
          </a:bodyPr>
          <a:lstStyle/>
          <a:p>
            <a:r>
              <a:rPr lang="en-US" sz="2813" b="1">
                <a:latin typeface="Amasis MT Pro" panose="02040504050005020304" pitchFamily="18" charset="0"/>
              </a:rPr>
              <a:t>For output:</a:t>
            </a:r>
          </a:p>
        </p:txBody>
      </p:sp>
    </p:spTree>
    <p:extLst>
      <p:ext uri="{BB962C8B-B14F-4D97-AF65-F5344CB8AC3E}">
        <p14:creationId xmlns:p14="http://schemas.microsoft.com/office/powerpoint/2010/main" val="2304696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DEF32B-5122-9F49-CCB8-1F96C2AE0A1B}"/>
            </a:ext>
          </a:extLst>
        </p:cNvPr>
        <p:cNvGrpSpPr/>
        <p:nvPr/>
      </p:nvGrpSpPr>
      <p:grpSpPr>
        <a:xfrm>
          <a:off x="0" y="0"/>
          <a:ext cx="0" cy="0"/>
          <a:chOff x="0" y="0"/>
          <a:chExt cx="0" cy="0"/>
        </a:xfrm>
      </p:grpSpPr>
      <p:sp>
        <p:nvSpPr>
          <p:cNvPr id="13" name="Title 1">
            <a:extLst>
              <a:ext uri="{FF2B5EF4-FFF2-40B4-BE49-F238E27FC236}">
                <a16:creationId xmlns:a16="http://schemas.microsoft.com/office/drawing/2014/main" id="{BD4CD38E-E93D-AD7F-7939-2EF7C7606006}"/>
              </a:ext>
            </a:extLst>
          </p:cNvPr>
          <p:cNvSpPr>
            <a:spLocks noGrp="1"/>
          </p:cNvSpPr>
          <p:nvPr>
            <p:ph type="title"/>
          </p:nvPr>
        </p:nvSpPr>
        <p:spPr>
          <a:xfrm>
            <a:off x="1037168" y="509140"/>
            <a:ext cx="11789834" cy="811546"/>
          </a:xfrm>
          <a:noFill/>
        </p:spPr>
        <p:txBody>
          <a:bodyPr anchor="t"/>
          <a:lstStyle/>
          <a:p>
            <a:r>
              <a:rPr lang="en-US" sz="3000" b="1">
                <a:latin typeface="Amasis MT Pro" panose="02040504050005020304" pitchFamily="18" charset="0"/>
              </a:rPr>
              <a:t>1. Provide the list of markets in which customer "Atliq Exclusive" operates its business in the APAC region.</a:t>
            </a:r>
          </a:p>
        </p:txBody>
      </p:sp>
      <p:pic>
        <p:nvPicPr>
          <p:cNvPr id="14" name="Content Placeholder 11" descr="A map of the world with red circles&#10;&#10;AI-generated content may be incorrect.">
            <a:extLst>
              <a:ext uri="{FF2B5EF4-FFF2-40B4-BE49-F238E27FC236}">
                <a16:creationId xmlns:a16="http://schemas.microsoft.com/office/drawing/2014/main" id="{9E542C2F-9D67-E293-BDE9-0C7E1FE25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7666" y="1717879"/>
            <a:ext cx="6096000" cy="3482945"/>
          </a:xfrm>
          <a:prstGeom prst="rect">
            <a:avLst/>
          </a:prstGeom>
          <a:effectLst>
            <a:outerShdw blurRad="63500" sx="102000" sy="102000" algn="ctr" rotWithShape="0">
              <a:prstClr val="black">
                <a:alpha val="40000"/>
              </a:prstClr>
            </a:outerShdw>
          </a:effectLst>
        </p:spPr>
      </p:pic>
      <p:sp>
        <p:nvSpPr>
          <p:cNvPr id="15" name="TextBox 14">
            <a:extLst>
              <a:ext uri="{FF2B5EF4-FFF2-40B4-BE49-F238E27FC236}">
                <a16:creationId xmlns:a16="http://schemas.microsoft.com/office/drawing/2014/main" id="{E0BB29C2-AB33-BCEF-3CD1-6B8B51A2FA9C}"/>
              </a:ext>
            </a:extLst>
          </p:cNvPr>
          <p:cNvSpPr txBox="1"/>
          <p:nvPr/>
        </p:nvSpPr>
        <p:spPr>
          <a:xfrm>
            <a:off x="2159000" y="5436372"/>
            <a:ext cx="8932333" cy="2246769"/>
          </a:xfrm>
          <a:prstGeom prst="rect">
            <a:avLst/>
          </a:prstGeom>
          <a:noFill/>
        </p:spPr>
        <p:txBody>
          <a:bodyPr wrap="square">
            <a:spAutoFit/>
          </a:bodyPr>
          <a:lstStyle/>
          <a:p>
            <a:pPr>
              <a:buNone/>
            </a:pPr>
            <a:r>
              <a:rPr lang="en-US" sz="1750" b="1">
                <a:latin typeface="Amasis MT Pro" panose="02040504050005020304" pitchFamily="18" charset="0"/>
              </a:rPr>
              <a:t>Insight:</a:t>
            </a:r>
            <a:br>
              <a:rPr lang="en-US" sz="1750">
                <a:latin typeface="Amasis MT Pro" panose="02040504050005020304" pitchFamily="18" charset="0"/>
              </a:rPr>
            </a:br>
            <a:endParaRPr lang="en-US" sz="1750">
              <a:latin typeface="Amasis MT Pro" panose="02040504050005020304" pitchFamily="18" charset="0"/>
            </a:endParaRPr>
          </a:p>
          <a:p>
            <a:pPr>
              <a:buNone/>
            </a:pPr>
            <a:r>
              <a:rPr lang="en-US" sz="1750">
                <a:latin typeface="Amasis MT Pro" panose="02040504050005020304" pitchFamily="18" charset="0"/>
              </a:rPr>
              <a:t>Atliq Exclusive has established a strong presence across multiple countries in the APAC (Asia-Pacific) region, reflecting a well-diversified market strategy. </a:t>
            </a:r>
            <a:br>
              <a:rPr lang="en-US" sz="1750">
                <a:latin typeface="Amasis MT Pro" panose="02040504050005020304" pitchFamily="18" charset="0"/>
              </a:rPr>
            </a:br>
            <a:endParaRPr lang="en-US" sz="1750">
              <a:latin typeface="Amasis MT Pro" panose="02040504050005020304" pitchFamily="18" charset="0"/>
            </a:endParaRPr>
          </a:p>
          <a:p>
            <a:r>
              <a:rPr lang="en-US" sz="1750">
                <a:latin typeface="Amasis MT Pro" panose="02040504050005020304" pitchFamily="18" charset="0"/>
              </a:rPr>
              <a:t>This wide geographic spread indicates Atliq Exclusive’s strategic focus on tapping into both emerging and developed markets within APAC, enhancing its regional footprint and growth potential.</a:t>
            </a:r>
          </a:p>
        </p:txBody>
      </p:sp>
      <p:pic>
        <p:nvPicPr>
          <p:cNvPr id="16" name="Picture 15" descr="A screenshot of a cellphone&#10;&#10;AI-generated content may be incorrect.">
            <a:extLst>
              <a:ext uri="{FF2B5EF4-FFF2-40B4-BE49-F238E27FC236}">
                <a16:creationId xmlns:a16="http://schemas.microsoft.com/office/drawing/2014/main" id="{9FA07853-36BA-A303-73B9-BC6AFADDCE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9001" y="1932969"/>
            <a:ext cx="1630590" cy="2891118"/>
          </a:xfrm>
          <a:prstGeom prst="rect">
            <a:avLst/>
          </a:prstGeom>
          <a:noFill/>
          <a:effectLst>
            <a:outerShdw blurRad="63500" sx="102000" sy="102000" algn="ctr" rotWithShape="0">
              <a:prstClr val="black">
                <a:alpha val="40000"/>
              </a:prstClr>
            </a:outerShdw>
          </a:effectLst>
        </p:spPr>
      </p:pic>
      <p:sp>
        <p:nvSpPr>
          <p:cNvPr id="17" name="Arrow: Right 16">
            <a:extLst>
              <a:ext uri="{FF2B5EF4-FFF2-40B4-BE49-F238E27FC236}">
                <a16:creationId xmlns:a16="http://schemas.microsoft.com/office/drawing/2014/main" id="{40208C18-C41C-E0FE-8114-270BDEA48220}"/>
              </a:ext>
            </a:extLst>
          </p:cNvPr>
          <p:cNvSpPr/>
          <p:nvPr/>
        </p:nvSpPr>
        <p:spPr>
          <a:xfrm>
            <a:off x="4709206" y="3064590"/>
            <a:ext cx="678846" cy="397943"/>
          </a:xfrm>
          <a:prstGeom prst="rightArrow">
            <a:avLst/>
          </a:prstGeom>
          <a:solidFill>
            <a:srgbClr val="04AA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13"/>
          </a:p>
        </p:txBody>
      </p:sp>
    </p:spTree>
    <p:extLst>
      <p:ext uri="{BB962C8B-B14F-4D97-AF65-F5344CB8AC3E}">
        <p14:creationId xmlns:p14="http://schemas.microsoft.com/office/powerpoint/2010/main" val="3827782765"/>
      </p:ext>
    </p:extLst>
  </p:cSld>
  <p:clrMapOvr>
    <a:masterClrMapping/>
  </p:clrMapOvr>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30005B-6102-4F3C-A26F-485DF1BF9717}">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3.xml><?xml version="1.0" encoding="utf-8"?>
<ds:datastoreItem xmlns:ds="http://schemas.openxmlformats.org/officeDocument/2006/customXml" ds:itemID="{2BC90B52-91C7-4BE9-8AE0-180FFFE1100A}">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{7476984E-6750-4746-BE42-FE497287CA83}tf78504181_win32</Template>
  <Application>Microsoft Office PowerPoint</Application>
  <PresentationFormat>Custom</PresentationFormat>
  <Slides>20</Slides>
  <Notes>20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Custom</vt:lpstr>
      <vt:lpstr>AD HOC Insights  Consumer Goods</vt:lpstr>
      <vt:lpstr>Agenda</vt:lpstr>
      <vt:lpstr>Objectives</vt:lpstr>
      <vt:lpstr>Company Detail’s</vt:lpstr>
      <vt:lpstr>Company Detail’s</vt:lpstr>
      <vt:lpstr>Company Detail’s</vt:lpstr>
      <vt:lpstr>AD Hoc Request </vt:lpstr>
      <vt:lpstr>PowerPoint Presentation</vt:lpstr>
      <vt:lpstr>1. Provide the list of markets in which customer "Atliq Exclusive" operates its business in the APAC region.</vt:lpstr>
      <vt:lpstr>2. What is the percentage of unique product increase in 2021 vs. 2020 ?</vt:lpstr>
      <vt:lpstr>3. Provide a report with all the unique product counts for each segment and sort them in descending order of product counts.</vt:lpstr>
      <vt:lpstr>PowerPoint Presentation</vt:lpstr>
      <vt:lpstr>5. Get the products that have the highest and lowest manufacturing costs.</vt:lpstr>
      <vt:lpstr>6. Generate a report which contains the top 5 customers who received an average high pre_invoice_discount_pct for the fiscal year 2021 and in the Indian market. </vt:lpstr>
      <vt:lpstr>7. Get the complete report of the Gross sales amount for the customer “Atliq Exclusive” for each month.</vt:lpstr>
      <vt:lpstr>8. In which quarter of 2020, got the maximum total_sold_quantity?</vt:lpstr>
      <vt:lpstr>9. Which channel helped to bring more gross sales in the fiscal year 2021 and the percentage of contribution?</vt:lpstr>
      <vt:lpstr>10. Get the Top 3 products in each division that have a high total_sold_quantity in the fiscal_year 2021?</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Dinesh Kumar</dc:creator>
  <cp:revision>1</cp:revision>
  <dcterms:created xsi:type="dcterms:W3CDTF">2025-04-11T12:06:26Z</dcterms:created>
  <dcterms:modified xsi:type="dcterms:W3CDTF">2025-04-16T11:35:50Z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