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6" r:id="rId5"/>
    <p:sldId id="269" r:id="rId6"/>
    <p:sldId id="264" r:id="rId7"/>
    <p:sldId id="270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E6BC1-37A0-430C-A332-CCC301AA62D9}" v="167" dt="2025-04-26T09:44:50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69923" autoAdjust="0"/>
  </p:normalViewPr>
  <p:slideViewPr>
    <p:cSldViewPr snapToGrid="0">
      <p:cViewPr varScale="1">
        <p:scale>
          <a:sx n="62" d="100"/>
          <a:sy n="62" d="100"/>
        </p:scale>
        <p:origin x="108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" userId="c5f42fdfa05fe4f5" providerId="LiveId" clId="{AE4E6BC1-37A0-430C-A332-CCC301AA62D9}"/>
    <pc:docChg chg="custSel addSld delSld modSld modShowInfo">
      <pc:chgData name="Dinesh Kumar" userId="c5f42fdfa05fe4f5" providerId="LiveId" clId="{AE4E6BC1-37A0-430C-A332-CCC301AA62D9}" dt="2025-04-26T09:46:10.115" v="1106" actId="20577"/>
      <pc:docMkLst>
        <pc:docMk/>
      </pc:docMkLst>
      <pc:sldChg chg="addSp delSp modSp mod modTransition modAnim modNotesTx">
        <pc:chgData name="Dinesh Kumar" userId="c5f42fdfa05fe4f5" providerId="LiveId" clId="{AE4E6BC1-37A0-430C-A332-CCC301AA62D9}" dt="2025-04-26T09:45:50.914" v="1100" actId="20577"/>
        <pc:sldMkLst>
          <pc:docMk/>
          <pc:sldMk cId="3366903791" sldId="256"/>
        </pc:sldMkLst>
        <pc:picChg chg="add del mod">
          <ac:chgData name="Dinesh Kumar" userId="c5f42fdfa05fe4f5" providerId="LiveId" clId="{AE4E6BC1-37A0-430C-A332-CCC301AA62D9}" dt="2025-04-26T09:44:50.218" v="1098"/>
          <ac:picMkLst>
            <pc:docMk/>
            <pc:sldMk cId="3366903791" sldId="256"/>
            <ac:picMk id="55" creationId="{5F9FE1C8-32D1-E6EF-5C41-5BDBAED5FED6}"/>
          </ac:picMkLst>
        </pc:picChg>
      </pc:sldChg>
      <pc:sldChg chg="addSp delSp modSp mod modTransition modAnim">
        <pc:chgData name="Dinesh Kumar" userId="c5f42fdfa05fe4f5" providerId="LiveId" clId="{AE4E6BC1-37A0-430C-A332-CCC301AA62D9}" dt="2025-04-26T09:44:50.218" v="1098"/>
        <pc:sldMkLst>
          <pc:docMk/>
          <pc:sldMk cId="3679079015" sldId="257"/>
        </pc:sldMkLst>
        <pc:spChg chg="mod">
          <ac:chgData name="Dinesh Kumar" userId="c5f42fdfa05fe4f5" providerId="LiveId" clId="{AE4E6BC1-37A0-430C-A332-CCC301AA62D9}" dt="2025-04-24T10:58:55.897" v="900" actId="27636"/>
          <ac:spMkLst>
            <pc:docMk/>
            <pc:sldMk cId="3679079015" sldId="257"/>
            <ac:spMk id="3" creationId="{B0783E20-D6A7-11C3-D2CE-7477FFC01C72}"/>
          </ac:spMkLst>
        </pc:spChg>
        <pc:picChg chg="add del mod">
          <ac:chgData name="Dinesh Kumar" userId="c5f42fdfa05fe4f5" providerId="LiveId" clId="{AE4E6BC1-37A0-430C-A332-CCC301AA62D9}" dt="2025-04-26T09:44:50.218" v="1098"/>
          <ac:picMkLst>
            <pc:docMk/>
            <pc:sldMk cId="3679079015" sldId="257"/>
            <ac:picMk id="30" creationId="{EFB744D8-1E3A-BE3B-3803-68BE093D92F5}"/>
          </ac:picMkLst>
        </pc:picChg>
      </pc:sldChg>
      <pc:sldChg chg="addSp delSp modSp mod modTransition delAnim modAnim modNotesTx">
        <pc:chgData name="Dinesh Kumar" userId="c5f42fdfa05fe4f5" providerId="LiveId" clId="{AE4E6BC1-37A0-430C-A332-CCC301AA62D9}" dt="2025-04-26T09:45:56.319" v="1101" actId="20577"/>
        <pc:sldMkLst>
          <pc:docMk/>
          <pc:sldMk cId="3762786882" sldId="262"/>
        </pc:sldMkLst>
        <pc:spChg chg="mod">
          <ac:chgData name="Dinesh Kumar" userId="c5f42fdfa05fe4f5" providerId="LiveId" clId="{AE4E6BC1-37A0-430C-A332-CCC301AA62D9}" dt="2025-04-23T11:16:11.116" v="692" actId="20578"/>
          <ac:spMkLst>
            <pc:docMk/>
            <pc:sldMk cId="3762786882" sldId="262"/>
            <ac:spMk id="7" creationId="{87E779BA-BA35-B3FD-89C1-2FE5FCCBD0E7}"/>
          </ac:spMkLst>
        </pc:spChg>
        <pc:picChg chg="add del mod">
          <ac:chgData name="Dinesh Kumar" userId="c5f42fdfa05fe4f5" providerId="LiveId" clId="{AE4E6BC1-37A0-430C-A332-CCC301AA62D9}" dt="2025-04-26T09:44:50.218" v="1098"/>
          <ac:picMkLst>
            <pc:docMk/>
            <pc:sldMk cId="3762786882" sldId="262"/>
            <ac:picMk id="16" creationId="{500643A3-70C1-E8AE-49BF-DDD6943958C2}"/>
          </ac:picMkLst>
        </pc:picChg>
      </pc:sldChg>
      <pc:sldChg chg="addSp delSp modSp mod modTransition modAnim modNotesTx">
        <pc:chgData name="Dinesh Kumar" userId="c5f42fdfa05fe4f5" providerId="LiveId" clId="{AE4E6BC1-37A0-430C-A332-CCC301AA62D9}" dt="2025-04-26T09:46:04.157" v="1104" actId="20577"/>
        <pc:sldMkLst>
          <pc:docMk/>
          <pc:sldMk cId="3164560627" sldId="264"/>
        </pc:sldMkLst>
        <pc:picChg chg="add del mod">
          <ac:chgData name="Dinesh Kumar" userId="c5f42fdfa05fe4f5" providerId="LiveId" clId="{AE4E6BC1-37A0-430C-A332-CCC301AA62D9}" dt="2025-04-26T09:44:50.218" v="1098"/>
          <ac:picMkLst>
            <pc:docMk/>
            <pc:sldMk cId="3164560627" sldId="264"/>
            <ac:picMk id="24" creationId="{FE941F10-222D-5759-EE58-E41D0B4015F8}"/>
          </ac:picMkLst>
        </pc:picChg>
      </pc:sldChg>
      <pc:sldChg chg="addSp delSp modSp mod modTransition delAnim modAnim modNotesTx">
        <pc:chgData name="Dinesh Kumar" userId="c5f42fdfa05fe4f5" providerId="LiveId" clId="{AE4E6BC1-37A0-430C-A332-CCC301AA62D9}" dt="2025-04-26T09:46:07.585" v="1105" actId="20577"/>
        <pc:sldMkLst>
          <pc:docMk/>
          <pc:sldMk cId="1821449562" sldId="265"/>
        </pc:sldMkLst>
        <pc:picChg chg="add del mod">
          <ac:chgData name="Dinesh Kumar" userId="c5f42fdfa05fe4f5" providerId="LiveId" clId="{AE4E6BC1-37A0-430C-A332-CCC301AA62D9}" dt="2025-04-26T09:44:50.218" v="1098"/>
          <ac:picMkLst>
            <pc:docMk/>
            <pc:sldMk cId="1821449562" sldId="265"/>
            <ac:picMk id="45" creationId="{9BF6D97B-4F49-3780-205B-AFA50D61BFE0}"/>
          </ac:picMkLst>
        </pc:picChg>
      </pc:sldChg>
      <pc:sldChg chg="addSp delSp modSp mod modTransition modAnim modNotesTx">
        <pc:chgData name="Dinesh Kumar" userId="c5f42fdfa05fe4f5" providerId="LiveId" clId="{AE4E6BC1-37A0-430C-A332-CCC301AA62D9}" dt="2025-04-26T09:45:58.652" v="1102" actId="20577"/>
        <pc:sldMkLst>
          <pc:docMk/>
          <pc:sldMk cId="3101535252" sldId="266"/>
        </pc:sldMkLst>
        <pc:picChg chg="add del mod">
          <ac:chgData name="Dinesh Kumar" userId="c5f42fdfa05fe4f5" providerId="LiveId" clId="{AE4E6BC1-37A0-430C-A332-CCC301AA62D9}" dt="2025-04-26T09:44:50.218" v="1098"/>
          <ac:picMkLst>
            <pc:docMk/>
            <pc:sldMk cId="3101535252" sldId="266"/>
            <ac:picMk id="9" creationId="{53B21BEF-1665-CB1D-F388-6EC91208BEA9}"/>
          </ac:picMkLst>
        </pc:picChg>
      </pc:sldChg>
      <pc:sldChg chg="addSp delSp modSp mod modTransition modAnim modNotesTx">
        <pc:chgData name="Dinesh Kumar" userId="c5f42fdfa05fe4f5" providerId="LiveId" clId="{AE4E6BC1-37A0-430C-A332-CCC301AA62D9}" dt="2025-04-26T09:46:10.115" v="1106" actId="20577"/>
        <pc:sldMkLst>
          <pc:docMk/>
          <pc:sldMk cId="804563814" sldId="268"/>
        </pc:sldMkLst>
        <pc:picChg chg="add del mod">
          <ac:chgData name="Dinesh Kumar" userId="c5f42fdfa05fe4f5" providerId="LiveId" clId="{AE4E6BC1-37A0-430C-A332-CCC301AA62D9}" dt="2025-04-26T09:44:50.218" v="1098"/>
          <ac:picMkLst>
            <pc:docMk/>
            <pc:sldMk cId="804563814" sldId="268"/>
            <ac:picMk id="32" creationId="{367BD382-BBCC-BF88-DCEB-4264715F33DC}"/>
          </ac:picMkLst>
        </pc:picChg>
      </pc:sldChg>
      <pc:sldChg chg="addSp delSp modSp mod modTransition modAnim modNotesTx">
        <pc:chgData name="Dinesh Kumar" userId="c5f42fdfa05fe4f5" providerId="LiveId" clId="{AE4E6BC1-37A0-430C-A332-CCC301AA62D9}" dt="2025-04-26T09:46:01.515" v="1103" actId="20577"/>
        <pc:sldMkLst>
          <pc:docMk/>
          <pc:sldMk cId="3095634960" sldId="269"/>
        </pc:sldMkLst>
        <pc:spChg chg="mod">
          <ac:chgData name="Dinesh Kumar" userId="c5f42fdfa05fe4f5" providerId="LiveId" clId="{AE4E6BC1-37A0-430C-A332-CCC301AA62D9}" dt="2025-04-24T11:00:15.756" v="902" actId="14100"/>
          <ac:spMkLst>
            <pc:docMk/>
            <pc:sldMk cId="3095634960" sldId="269"/>
            <ac:spMk id="5" creationId="{D6801150-E36E-0FBB-BA6A-51ABC02BE9C3}"/>
          </ac:spMkLst>
        </pc:spChg>
        <pc:picChg chg="add del mod">
          <ac:chgData name="Dinesh Kumar" userId="c5f42fdfa05fe4f5" providerId="LiveId" clId="{AE4E6BC1-37A0-430C-A332-CCC301AA62D9}" dt="2025-04-26T09:44:50.218" v="1098"/>
          <ac:picMkLst>
            <pc:docMk/>
            <pc:sldMk cId="3095634960" sldId="269"/>
            <ac:picMk id="25" creationId="{87AB1984-0F18-5F91-E27A-AD3D9C9F2167}"/>
          </ac:picMkLst>
        </pc:picChg>
      </pc:sldChg>
      <pc:sldChg chg="addSp delSp modSp mod modTransition modAnim">
        <pc:chgData name="Dinesh Kumar" userId="c5f42fdfa05fe4f5" providerId="LiveId" clId="{AE4E6BC1-37A0-430C-A332-CCC301AA62D9}" dt="2025-04-26T09:44:50.218" v="1098"/>
        <pc:sldMkLst>
          <pc:docMk/>
          <pc:sldMk cId="1311435947" sldId="270"/>
        </pc:sldMkLst>
        <pc:picChg chg="add del mod">
          <ac:chgData name="Dinesh Kumar" userId="c5f42fdfa05fe4f5" providerId="LiveId" clId="{AE4E6BC1-37A0-430C-A332-CCC301AA62D9}" dt="2025-04-26T09:44:50.218" v="1098"/>
          <ac:picMkLst>
            <pc:docMk/>
            <pc:sldMk cId="1311435947" sldId="270"/>
            <ac:picMk id="34" creationId="{52C8B4A2-0378-7F06-77BB-8BD7A7FF8C88}"/>
          </ac:picMkLst>
        </pc:picChg>
      </pc:sldChg>
      <pc:sldChg chg="addSp delSp modSp add del mod modTransition delAnim modAnim">
        <pc:chgData name="Dinesh Kumar" userId="c5f42fdfa05fe4f5" providerId="LiveId" clId="{AE4E6BC1-37A0-430C-A332-CCC301AA62D9}" dt="2025-04-25T14:54:13.124" v="1080" actId="2696"/>
        <pc:sldMkLst>
          <pc:docMk/>
          <pc:sldMk cId="525826505" sldId="271"/>
        </pc:sldMkLst>
        <pc:spChg chg="add del mod">
          <ac:chgData name="Dinesh Kumar" userId="c5f42fdfa05fe4f5" providerId="LiveId" clId="{AE4E6BC1-37A0-430C-A332-CCC301AA62D9}" dt="2025-04-25T14:53:56.178" v="1079" actId="478"/>
          <ac:spMkLst>
            <pc:docMk/>
            <pc:sldMk cId="525826505" sldId="271"/>
            <ac:spMk id="3" creationId="{6DF567AC-3277-5D0A-7D78-4889CD6E7EAF}"/>
          </ac:spMkLst>
        </pc:spChg>
        <pc:graphicFrameChg chg="add mod">
          <ac:chgData name="Dinesh Kumar" userId="c5f42fdfa05fe4f5" providerId="LiveId" clId="{AE4E6BC1-37A0-430C-A332-CCC301AA62D9}" dt="2025-04-25T14:53:52.736" v="1077" actId="14100"/>
          <ac:graphicFrameMkLst>
            <pc:docMk/>
            <pc:sldMk cId="525826505" sldId="271"/>
            <ac:graphicFrameMk id="4" creationId="{74CA1BAE-5688-B323-77B8-4219438F0520}"/>
          </ac:graphicFrameMkLst>
        </pc:graphicFrameChg>
      </pc:sldChg>
      <pc:sldChg chg="addSp delSp modSp new del mod modTransition modAnim">
        <pc:chgData name="Dinesh Kumar" userId="c5f42fdfa05fe4f5" providerId="LiveId" clId="{AE4E6BC1-37A0-430C-A332-CCC301AA62D9}" dt="2025-04-26T09:45:08.667" v="1099" actId="2696"/>
        <pc:sldMkLst>
          <pc:docMk/>
          <pc:sldMk cId="2715546532" sldId="271"/>
        </pc:sldMkLst>
        <pc:spChg chg="del">
          <ac:chgData name="Dinesh Kumar" userId="c5f42fdfa05fe4f5" providerId="LiveId" clId="{AE4E6BC1-37A0-430C-A332-CCC301AA62D9}" dt="2025-04-25T14:54:24.459" v="1082" actId="478"/>
          <ac:spMkLst>
            <pc:docMk/>
            <pc:sldMk cId="2715546532" sldId="271"/>
            <ac:spMk id="2" creationId="{809C0E3A-3A18-A347-CDBB-09872CBB5EE1}"/>
          </ac:spMkLst>
        </pc:spChg>
        <pc:spChg chg="del">
          <ac:chgData name="Dinesh Kumar" userId="c5f42fdfa05fe4f5" providerId="LiveId" clId="{AE4E6BC1-37A0-430C-A332-CCC301AA62D9}" dt="2025-04-25T14:54:24.459" v="1082" actId="478"/>
          <ac:spMkLst>
            <pc:docMk/>
            <pc:sldMk cId="2715546532" sldId="271"/>
            <ac:spMk id="3" creationId="{E1857B9B-23CD-FA02-7285-F9A6BDC0F71F}"/>
          </ac:spMkLst>
        </pc:spChg>
        <pc:picChg chg="add mod">
          <ac:chgData name="Dinesh Kumar" userId="c5f42fdfa05fe4f5" providerId="LiveId" clId="{AE4E6BC1-37A0-430C-A332-CCC301AA62D9}" dt="2025-04-25T14:55:05.059" v="1087" actId="14100"/>
          <ac:picMkLst>
            <pc:docMk/>
            <pc:sldMk cId="2715546532" sldId="271"/>
            <ac:picMk id="4" creationId="{F8A0055E-B8C6-996A-B28D-2ECC9FC4122C}"/>
          </ac:picMkLst>
        </pc:picChg>
      </pc:sldChg>
      <pc:sldChg chg="addSp delSp modSp new del mod modTransition delAnim modAnim">
        <pc:chgData name="Dinesh Kumar" userId="c5f42fdfa05fe4f5" providerId="LiveId" clId="{AE4E6BC1-37A0-430C-A332-CCC301AA62D9}" dt="2025-04-25T16:52:05.451" v="1097" actId="2696"/>
        <pc:sldMkLst>
          <pc:docMk/>
          <pc:sldMk cId="958108404" sldId="272"/>
        </pc:sldMkLst>
        <pc:spChg chg="del">
          <ac:chgData name="Dinesh Kumar" userId="c5f42fdfa05fe4f5" providerId="LiveId" clId="{AE4E6BC1-37A0-430C-A332-CCC301AA62D9}" dt="2025-04-25T16:35:16.348" v="1089" actId="478"/>
          <ac:spMkLst>
            <pc:docMk/>
            <pc:sldMk cId="958108404" sldId="272"/>
            <ac:spMk id="2" creationId="{29DE1BFF-E934-7F94-F553-F15AD8520B89}"/>
          </ac:spMkLst>
        </pc:spChg>
        <pc:spChg chg="del">
          <ac:chgData name="Dinesh Kumar" userId="c5f42fdfa05fe4f5" providerId="LiveId" clId="{AE4E6BC1-37A0-430C-A332-CCC301AA62D9}" dt="2025-04-25T16:35:16.348" v="1089" actId="478"/>
          <ac:spMkLst>
            <pc:docMk/>
            <pc:sldMk cId="958108404" sldId="272"/>
            <ac:spMk id="3" creationId="{1ADBFA86-DA1C-BA2F-E3F5-2BD6420E2BB9}"/>
          </ac:spMkLst>
        </pc:spChg>
        <pc:picChg chg="add del mod">
          <ac:chgData name="Dinesh Kumar" userId="c5f42fdfa05fe4f5" providerId="LiveId" clId="{AE4E6BC1-37A0-430C-A332-CCC301AA62D9}" dt="2025-04-25T16:52:01.673" v="1096" actId="478"/>
          <ac:picMkLst>
            <pc:docMk/>
            <pc:sldMk cId="958108404" sldId="272"/>
            <ac:picMk id="2" creationId="{BB42A424-4A69-72AA-EFF9-06F94ED041B0}"/>
          </ac:picMkLst>
        </pc:picChg>
        <pc:picChg chg="add del mod">
          <ac:chgData name="Dinesh Kumar" userId="c5f42fdfa05fe4f5" providerId="LiveId" clId="{AE4E6BC1-37A0-430C-A332-CCC301AA62D9}" dt="2025-04-25T16:40:55.197" v="1091" actId="478"/>
          <ac:picMkLst>
            <pc:docMk/>
            <pc:sldMk cId="958108404" sldId="272"/>
            <ac:picMk id="4" creationId="{C0CCDB25-2A94-036C-06B5-CA368EE8D0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EBB2-4538-4A15-AB25-562E1082D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FC087-33E5-4345-8A0D-F5B5AC9C4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01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C087-33E5-4345-8A0D-F5B5AC9C47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84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C087-33E5-4345-8A0D-F5B5AC9C47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55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C087-33E5-4345-8A0D-F5B5AC9C47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C087-33E5-4345-8A0D-F5B5AC9C47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06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C087-33E5-4345-8A0D-F5B5AC9C47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62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C087-33E5-4345-8A0D-F5B5AC9C47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C087-33E5-4345-8A0D-F5B5AC9C47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C087-33E5-4345-8A0D-F5B5AC9C47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FC087-33E5-4345-8A0D-F5B5AC9C47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534FF-3579-9304-3262-8A77812C5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69581-703F-E41A-99E4-1B2518FAF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CED9-B73C-C478-5582-D9538778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738A-412F-80B8-1851-F5DA162B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9764-52F5-C65B-6B37-5235A62E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3F8F-4C3E-D519-2F56-17DEF834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3DB9E-7F47-CC66-85EB-F7D0DB4F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F4F9-B518-7114-5C08-0019A26A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5228-EECE-5DAB-EE0C-3845AA9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162A6-314D-7574-31EC-DFFCE43F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37945-D507-3A44-2ABA-07359753F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0BC63-90CD-D112-ED1A-EC39F5186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0AD28-AAAC-2452-9046-36B6F186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88066-A2AC-5CA3-EBDB-A3BFBFB2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0BA49-C78E-6322-8E5F-0FD5FB25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1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5E76-9BED-19FC-483B-CBEA9A8F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3F87-0A04-0CC1-09E6-10BE5676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11560-3A48-9294-B452-A4D85C7C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9F57-FD1A-7654-1568-8125FFFA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CFC4-8291-BFA3-9D04-6FFB3728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AA47-81F0-6185-36F6-321BE8FC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FCCB7-462A-30FC-3018-786F6CE0A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FE549-D3F2-B170-2345-17EB97BF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9AA1-7BD8-0924-1C1A-45D31B16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3C254-C51C-3087-E229-3E370B1A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6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A39A-CE77-CDEC-5779-96B79928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CFF7-D5F5-7E03-B232-90147F4CA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08463-7E0F-BFC7-AFA0-1325A790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81F39-E89D-D1BA-DB2C-3D5337AE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167F2-1EF3-73EE-0470-3279F425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FAA71-0EE6-8C41-76B8-C9A92B55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1D31-428F-9625-FF78-5145AB10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73D96-2D47-C686-358D-CE2447D8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2D76C-8ACA-5F93-2589-6D4879598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C195B-9B11-6050-D2C9-078F9D74E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C6D48-65AC-646F-9DFE-061A52A9C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91247-D187-B83F-47AB-88C036FF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07EC8-C216-D8A0-4675-4719A17E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742E2-6728-58E1-83E1-FA9936DF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5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A0B8-7262-AD21-F428-A3330FD1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30AA6-8144-D2FD-7AD1-2DC64980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B4C1-7A90-6960-D451-38DE4971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9D3C4-3BF9-4486-4FE3-75862E6D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3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55470-63F4-242D-FD68-62DE06B5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A75E0-809F-D5ED-F539-FBBF8039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50DA2-A351-9AE3-E3AA-F06CB263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2090-0880-B9BC-09D0-0163203F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567A-453D-16B9-172C-EC47A514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4BB69-8147-E60B-5126-B74C32D12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1CC11-5EF3-1999-0883-6EA72614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DF98E-D342-23BE-C40E-4846250B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4766E-3D88-C54C-1460-80D43C7E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D68F-05F1-30BD-EE3F-BD84149D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9179E-B358-1CB4-C365-115060C19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C3A57-9A9A-5018-477B-636D21AA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A8432-1971-834B-A09B-61357476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476D9-2C16-2E04-A85F-928D099E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73C5-6A07-00F9-BC90-0A643037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9A8E7-EC57-A40C-9AA5-D07F1D34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6911C-8E9A-6469-B752-10E9EAA17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7B03-DDE5-4B85-BA22-B7F6C2EBF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A4B92-D658-4300-BBCC-51FA0CA9C5E2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5B248-76C3-9478-E083-2EE7E7793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391E1-E840-74A1-5812-1448EDB38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4553C-D46E-45DA-B139-FE568906A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dinesh.works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inesh281197" TargetMode="External"/><Relationship Id="rId4" Type="http://schemas.openxmlformats.org/officeDocument/2006/relationships/hyperlink" Target="https://codebasics.io/portfolio/Dinesh-Kumar-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oogle My Business Insights Show How Posts from Pages are Performing">
            <a:extLst>
              <a:ext uri="{FF2B5EF4-FFF2-40B4-BE49-F238E27FC236}">
                <a16:creationId xmlns:a16="http://schemas.microsoft.com/office/drawing/2014/main" id="{15C79FF7-3D0F-839D-EDEF-88FA4FACE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r="15602" b="-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B2B5E-080F-0BA2-CBA8-2D0BF3535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9" y="2249854"/>
            <a:ext cx="3973385" cy="1664662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5200" dirty="0"/>
              <a:t>Business Insights 360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7B26E-DD78-ED2F-CAA3-4D2E88D87A70}"/>
              </a:ext>
            </a:extLst>
          </p:cNvPr>
          <p:cNvSpPr txBox="1"/>
          <p:nvPr/>
        </p:nvSpPr>
        <p:spPr>
          <a:xfrm>
            <a:off x="949180" y="5733109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Dinesh Kumar 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5A176-E0E3-991F-8461-3BB1D1626F51}"/>
              </a:ext>
            </a:extLst>
          </p:cNvPr>
          <p:cNvSpPr txBox="1"/>
          <p:nvPr/>
        </p:nvSpPr>
        <p:spPr>
          <a:xfrm>
            <a:off x="1201941" y="663811"/>
            <a:ext cx="232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AtliQ Hardware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C2398130-C4CA-0305-9EB9-E4CAE1966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06" y="663811"/>
            <a:ext cx="439708" cy="430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30A339-9512-4EED-0E4D-DC5ACAC26D1F}"/>
              </a:ext>
            </a:extLst>
          </p:cNvPr>
          <p:cNvSpPr txBox="1"/>
          <p:nvPr/>
        </p:nvSpPr>
        <p:spPr>
          <a:xfrm>
            <a:off x="949180" y="3962400"/>
            <a:ext cx="15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FY 2018-2021</a:t>
            </a:r>
          </a:p>
        </p:txBody>
      </p:sp>
    </p:spTree>
    <p:extLst>
      <p:ext uri="{BB962C8B-B14F-4D97-AF65-F5344CB8AC3E}">
        <p14:creationId xmlns:p14="http://schemas.microsoft.com/office/powerpoint/2010/main" val="336690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6E64F-2C5C-1FAE-8483-283CFD63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BD1A0-AA63-84CD-F883-10863AB59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2945874"/>
            <a:ext cx="2175934" cy="9662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83E20-D6A7-11C3-D2CE-7477FFC01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 algn="l">
              <a:buFont typeface="Wingdings" panose="05000000000000000000" pitchFamily="2" charset="2"/>
              <a:buChar char="Ø"/>
            </a:pPr>
            <a:r>
              <a:rPr lang="en-US" dirty="0"/>
              <a:t>Company Overview</a:t>
            </a:r>
          </a:p>
          <a:p>
            <a:pPr marL="1143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-342900" algn="l"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 marL="1143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-342900" algn="l">
              <a:buFont typeface="Wingdings" panose="05000000000000000000" pitchFamily="2" charset="2"/>
              <a:buChar char="Ø"/>
            </a:pPr>
            <a:r>
              <a:rPr lang="en-US" dirty="0"/>
              <a:t>Dataset Overview</a:t>
            </a:r>
          </a:p>
          <a:p>
            <a:pPr marL="1143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-342900" algn="l">
              <a:buFont typeface="Wingdings" panose="05000000000000000000" pitchFamily="2" charset="2"/>
              <a:buChar char="Ø"/>
            </a:pPr>
            <a:r>
              <a:rPr lang="en-US" dirty="0"/>
              <a:t>Reports Overview</a:t>
            </a:r>
          </a:p>
          <a:p>
            <a:pPr marL="1143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-342900" algn="l">
              <a:buFont typeface="Wingdings" panose="05000000000000000000" pitchFamily="2" charset="2"/>
              <a:buChar char="Ø"/>
            </a:pPr>
            <a:r>
              <a:rPr lang="en-US" dirty="0"/>
              <a:t>Dashboard Overview</a:t>
            </a:r>
          </a:p>
          <a:p>
            <a:pPr marL="114300" indent="-342900" algn="l">
              <a:buFont typeface="Wingdings" panose="05000000000000000000" pitchFamily="2" charset="2"/>
              <a:buChar char="Ø"/>
            </a:pPr>
            <a:endParaRPr lang="en-US" dirty="0"/>
          </a:p>
          <a:p>
            <a:pPr marL="114300" indent="-342900" algn="l">
              <a:buFont typeface="Wingdings" panose="05000000000000000000" pitchFamily="2" charset="2"/>
              <a:buChar char="Ø"/>
            </a:pPr>
            <a:r>
              <a:rPr lang="en-US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6790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65B057-D6CD-7DB8-DE94-C6D0B86D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6" name="Rectangle 108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Freeform: Shape 108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C65B4B-DDC4-3C41-AF5C-12FBD722E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798" y="2733755"/>
            <a:ext cx="3614201" cy="13904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b="1" dirty="0"/>
              <a:t>Company Overview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7E779BA-BA35-B3FD-89C1-2FE5FCCB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5502" y="1055280"/>
            <a:ext cx="5010506" cy="47474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AtliQ Hardware is a global technology company specializing in the sale of computer hardware products such as PCs, Peripherals &amp; Accessories (P&amp;A), and Notebooks &amp; Systems (N&amp;S). Their primary customer base consists of retail stores across India and several international markets. With a strong distribution network and a growing global footprint, AtliQ aims to deliver reliable and cutting-edge technology products that meet the evolving needs of modern consumers.</a:t>
            </a:r>
          </a:p>
        </p:txBody>
      </p:sp>
    </p:spTree>
    <p:extLst>
      <p:ext uri="{BB962C8B-B14F-4D97-AF65-F5344CB8AC3E}">
        <p14:creationId xmlns:p14="http://schemas.microsoft.com/office/powerpoint/2010/main" val="376278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4E807-80A0-BB74-5436-52731409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6" name="Rectangle 1085">
            <a:extLst>
              <a:ext uri="{FF2B5EF4-FFF2-40B4-BE49-F238E27FC236}">
                <a16:creationId xmlns:a16="http://schemas.microsoft.com/office/drawing/2014/main" id="{C66D1DBE-8D8E-EBB7-B455-34361F40F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Freeform: Shape 1087">
            <a:extLst>
              <a:ext uri="{FF2B5EF4-FFF2-40B4-BE49-F238E27FC236}">
                <a16:creationId xmlns:a16="http://schemas.microsoft.com/office/drawing/2014/main" id="{25F130EC-F080-0348-AE08-712A9C6F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517A7F-F93C-5C12-C643-BC5AB9061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0EE061-5BCD-7CD6-388D-B74F275A9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9" y="713312"/>
            <a:ext cx="5884333" cy="56874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600" dirty="0"/>
              <a:t>AtliQ Hardware has emerged as one of the fastest-growing companies in the electronic goods market. While their overall growth has been impressive, their attempt to expand into the Latin American market ended in a significant financial loss. This failure was primarily due to decisions being made based on limited surveys and intuition rather than data-driven insights.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600" dirty="0"/>
              <a:t>During the annual strategic meeting, a top priority was identified: to onboard a data analytics team and transition to data-driven decision-making. Previously, AtliQ relied on Excel files for analysis, but the company has now grown to a scale where Excel is no longer sufficient. As a result, a dedicated data analytics team has been hired with the goal of improving data transparency and enabling more accurate business decisions.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1600" dirty="0"/>
              <a:t>One of the major challenges AtliQ faces is fierce competition from Dell, a company that has invested heavily in data analytics. Dell leverages data to understand customer demographics, consumption patterns, income levels, and more, allowing them to make well-informed strategic moves. To compete effectively, AtliQ must embrace analytics and build a strong data-driven culture across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10153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BB4FDA-20C0-1689-7111-D4BCD59BF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6" name="Rectangle 1085">
            <a:extLst>
              <a:ext uri="{FF2B5EF4-FFF2-40B4-BE49-F238E27FC236}">
                <a16:creationId xmlns:a16="http://schemas.microsoft.com/office/drawing/2014/main" id="{36B8FBB4-B498-82F1-FEF2-418D360A4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Freeform: Shape 1087">
            <a:extLst>
              <a:ext uri="{FF2B5EF4-FFF2-40B4-BE49-F238E27FC236}">
                <a16:creationId xmlns:a16="http://schemas.microsoft.com/office/drawing/2014/main" id="{A22F817D-B74B-27A0-8E4E-05F2D1A81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BC90EE-494D-518D-6D82-3B4B8A22D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01150-E36E-0FBB-BA6A-51ABC02BE9C3}"/>
              </a:ext>
            </a:extLst>
          </p:cNvPr>
          <p:cNvSpPr txBox="1"/>
          <p:nvPr/>
        </p:nvSpPr>
        <p:spPr>
          <a:xfrm>
            <a:off x="5714999" y="587835"/>
            <a:ext cx="580255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To build the Sales, Finance, Marketing, Supply Chain, and Executive views, we used a combination of SQL tables and Excel files that cover a comprehensive range of business operations:</a:t>
            </a:r>
            <a:br>
              <a:rPr lang="en-US" sz="1200" dirty="0"/>
            </a:br>
            <a:endParaRPr lang="en-US" sz="12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/>
              <a:t>SQL Data Sources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sz="1200" b="1" dirty="0"/>
            </a:br>
            <a:r>
              <a:rPr lang="en-US" sz="1200" b="1" dirty="0"/>
              <a:t>From gdb041.sql:</a:t>
            </a:r>
            <a:br>
              <a:rPr lang="en-US" sz="1200" dirty="0"/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dim_customer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dim_market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dim_product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fact_forecast_monthly: Monthly sales forecasts (Sep 2017 – Aug 2022)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fact_sales_monthly: Actual sales data (Sep 2017 – Dec 2021)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gdb056.sql: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freight_cost: Logistics and shipping costs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gross_price: Product pricing before deductions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manufacturing_cost: Cost incurred in producing goods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pre_invoice_deductions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post_invoice_deductions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Excel Files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 Share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Operating Expenses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integrated data sources provided a solid foundation for building interactive dashboards and uncovering 360-degree business insights.</a:t>
            </a:r>
          </a:p>
          <a:p>
            <a:br>
              <a:rPr lang="en-US" sz="1200" b="1" dirty="0"/>
            </a:b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9563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5EAC69-C5B0-FDB8-9725-A5494428D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AD4228B2-1111-3105-2144-23880D757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BB2D60F5-4203-765B-74D1-ED76573E2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C2A52B-B99C-6712-9D3F-7B7C90E2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13312"/>
            <a:ext cx="4614333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Report Overview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92C1D9B-9173-56D9-CF6D-E271BDF2E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012" y="1025522"/>
            <a:ext cx="3751822" cy="48069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Finance  view</a:t>
            </a:r>
          </a:p>
          <a:p>
            <a:pPr marL="457200" indent="-457200" algn="l">
              <a:buFont typeface="+mj-lt"/>
              <a:buAutoNum type="arabicPeriod"/>
            </a:pPr>
            <a:endParaRPr lang="en-US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Sales View</a:t>
            </a:r>
          </a:p>
          <a:p>
            <a:pPr marL="457200" indent="-457200" algn="l">
              <a:buFont typeface="+mj-lt"/>
              <a:buAutoNum type="arabicPeriod"/>
            </a:pPr>
            <a:endParaRPr lang="en-US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Marketing View</a:t>
            </a:r>
          </a:p>
          <a:p>
            <a:pPr marL="457200" indent="-457200" algn="l">
              <a:buFont typeface="+mj-lt"/>
              <a:buAutoNum type="arabicPeriod"/>
            </a:pPr>
            <a:endParaRPr lang="en-US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Supply Chain View</a:t>
            </a:r>
          </a:p>
          <a:p>
            <a:pPr marL="457200" indent="-457200" algn="l">
              <a:buFont typeface="+mj-lt"/>
              <a:buAutoNum type="arabicPeriod"/>
            </a:pPr>
            <a:endParaRPr lang="en-US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/>
              <a:t>Executive view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456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74E79-78DB-1293-838F-1C90A89F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565DB7DF-7502-E093-B64F-367E8C7D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7F273E11-AC79-7D9A-04A3-67D9A75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F54213-F719-FA11-C289-21B6AA51B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713312"/>
            <a:ext cx="5577115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/>
              <a:t>Dashboard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31143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39E09-1928-E209-F8EC-CAEDE8F59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438E0B-A5C7-CE27-2768-406FEC438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/>
              <a:t>Conclusion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30001-0E0F-EED4-AECB-1C9B90316FA6}"/>
              </a:ext>
            </a:extLst>
          </p:cNvPr>
          <p:cNvSpPr txBox="1"/>
          <p:nvPr/>
        </p:nvSpPr>
        <p:spPr>
          <a:xfrm>
            <a:off x="5181600" y="1074509"/>
            <a:ext cx="635846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i="1" dirty="0"/>
              <a:t>Business Insights 360</a:t>
            </a:r>
            <a:r>
              <a:rPr lang="en-US" sz="2000" dirty="0"/>
              <a:t> Power BI project marks a pivotal milestone in AtliQ Hardware’s journey toward becoming a truly data-driven organization. By developing dedicated dashboards for Sales, Finance, Marketing, Supply Chain, and Executive Management, we have delivered a holistic view of the business from every critical angle.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With these interconnected insights, AtliQ now has the tools to move beyond gut-based decisions and embrace a culture of evidence-backed, proactive decision-making. This positions the company to respond faster to market changes, outmaneuver competitors like Dell, and scale operations with confidence and precision.</a:t>
            </a:r>
          </a:p>
        </p:txBody>
      </p:sp>
    </p:spTree>
    <p:extLst>
      <p:ext uri="{BB962C8B-B14F-4D97-AF65-F5344CB8AC3E}">
        <p14:creationId xmlns:p14="http://schemas.microsoft.com/office/powerpoint/2010/main" val="182144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6DA5C-14C5-1E96-1C1A-F66EBAA17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B33ACA5F-44F9-1304-8B2F-D9C543543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0F40CB7A-93A9-B9CB-7B28-B2764277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AF1130D-CDED-74B8-4C03-6B27C3D7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08E6ED-7154-4960-FDFC-2045CF1D94F5}"/>
              </a:ext>
            </a:extLst>
          </p:cNvPr>
          <p:cNvSpPr txBox="1">
            <a:spLocks/>
          </p:cNvSpPr>
          <p:nvPr/>
        </p:nvSpPr>
        <p:spPr>
          <a:xfrm>
            <a:off x="6221428" y="1914522"/>
            <a:ext cx="5257801" cy="3028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Dinesh Kumar S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dinesh.works@gmail.com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Portfolio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</a:t>
            </a:r>
            <a:endParaRPr lang="en-US" sz="2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56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622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Business Insights 360</vt:lpstr>
      <vt:lpstr>Content</vt:lpstr>
      <vt:lpstr>Company Overview</vt:lpstr>
      <vt:lpstr>Problem Statement</vt:lpstr>
      <vt:lpstr>Dataset Overview</vt:lpstr>
      <vt:lpstr>Report Overview</vt:lpstr>
      <vt:lpstr>Dashboard Overview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Kumar</dc:creator>
  <cp:lastModifiedBy>Dinesh Kumar</cp:lastModifiedBy>
  <cp:revision>1</cp:revision>
  <dcterms:created xsi:type="dcterms:W3CDTF">2025-04-22T08:13:32Z</dcterms:created>
  <dcterms:modified xsi:type="dcterms:W3CDTF">2025-04-26T09:46:19Z</dcterms:modified>
</cp:coreProperties>
</file>