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7" r:id="rId7"/>
    <p:sldId id="262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C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E1B32-CCF5-4173-A957-F6BD370C4EC9}" v="251" dt="2025-04-19T13:47:44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62" d="100"/>
          <a:sy n="62" d="100"/>
        </p:scale>
        <p:origin x="10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Kumar" userId="c5f42fdfa05fe4f5" providerId="LiveId" clId="{B50E1B32-CCF5-4173-A957-F6BD370C4EC9}"/>
    <pc:docChg chg="undo custSel addSld delSld modSld sldOrd">
      <pc:chgData name="Dinesh Kumar" userId="c5f42fdfa05fe4f5" providerId="LiveId" clId="{B50E1B32-CCF5-4173-A957-F6BD370C4EC9}" dt="2025-04-19T13:47:44.249" v="3646"/>
      <pc:docMkLst>
        <pc:docMk/>
      </pc:docMkLst>
      <pc:sldChg chg="addSp delSp modSp mod modTransition setBg addAnim delAnim modAnim modNotesTx">
        <pc:chgData name="Dinesh Kumar" userId="c5f42fdfa05fe4f5" providerId="LiveId" clId="{B50E1B32-CCF5-4173-A957-F6BD370C4EC9}" dt="2025-04-19T13:47:44.249" v="3646"/>
        <pc:sldMkLst>
          <pc:docMk/>
          <pc:sldMk cId="2070387625" sldId="256"/>
        </pc:sldMkLst>
        <pc:spChg chg="mod">
          <ac:chgData name="Dinesh Kumar" userId="c5f42fdfa05fe4f5" providerId="LiveId" clId="{B50E1B32-CCF5-4173-A957-F6BD370C4EC9}" dt="2025-04-17T08:37:02.180" v="67" actId="26606"/>
          <ac:spMkLst>
            <pc:docMk/>
            <pc:sldMk cId="2070387625" sldId="256"/>
            <ac:spMk id="2" creationId="{CBBC1A1E-2946-A32E-3C3B-B7E0F9DFBADE}"/>
          </ac:spMkLst>
        </pc:spChg>
        <pc:spChg chg="mod">
          <ac:chgData name="Dinesh Kumar" userId="c5f42fdfa05fe4f5" providerId="LiveId" clId="{B50E1B32-CCF5-4173-A957-F6BD370C4EC9}" dt="2025-04-18T12:09:50.363" v="2045" actId="207"/>
          <ac:spMkLst>
            <pc:docMk/>
            <pc:sldMk cId="2070387625" sldId="256"/>
            <ac:spMk id="3" creationId="{7A848F3A-F999-861A-8416-4044A2A98FCE}"/>
          </ac:spMkLst>
        </pc:spChg>
        <pc:spChg chg="add mod">
          <ac:chgData name="Dinesh Kumar" userId="c5f42fdfa05fe4f5" providerId="LiveId" clId="{B50E1B32-CCF5-4173-A957-F6BD370C4EC9}" dt="2025-04-19T07:09:33.930" v="2670" actId="1076"/>
          <ac:spMkLst>
            <pc:docMk/>
            <pc:sldMk cId="2070387625" sldId="256"/>
            <ac:spMk id="4" creationId="{F85F2467-2B1F-F8A7-4367-C814611A13A8}"/>
          </ac:spMkLst>
        </pc:spChg>
        <pc:spChg chg="add">
          <ac:chgData name="Dinesh Kumar" userId="c5f42fdfa05fe4f5" providerId="LiveId" clId="{B50E1B32-CCF5-4173-A957-F6BD370C4EC9}" dt="2025-04-17T08:37:02.180" v="67" actId="26606"/>
          <ac:spMkLst>
            <pc:docMk/>
            <pc:sldMk cId="2070387625" sldId="256"/>
            <ac:spMk id="1039" creationId="{657F69E0-C4B0-4BEC-A689-4F8D877F05D4}"/>
          </ac:spMkLst>
        </pc:spChg>
        <pc:spChg chg="add">
          <ac:chgData name="Dinesh Kumar" userId="c5f42fdfa05fe4f5" providerId="LiveId" clId="{B50E1B32-CCF5-4173-A957-F6BD370C4EC9}" dt="2025-04-17T08:37:02.180" v="67" actId="26606"/>
          <ac:spMkLst>
            <pc:docMk/>
            <pc:sldMk cId="2070387625" sldId="256"/>
            <ac:spMk id="1040" creationId="{9F6380B4-6A1C-481E-8408-B4E6C75B9B81}"/>
          </ac:spMkLst>
        </pc:spChg>
        <pc:picChg chg="add mod">
          <ac:chgData name="Dinesh Kumar" userId="c5f42fdfa05fe4f5" providerId="LiveId" clId="{B50E1B32-CCF5-4173-A957-F6BD370C4EC9}" dt="2025-04-17T08:38:07.692" v="81" actId="1076"/>
          <ac:picMkLst>
            <pc:docMk/>
            <pc:sldMk cId="2070387625" sldId="256"/>
            <ac:picMk id="7" creationId="{B4C1A97C-1E80-F233-11F0-81E5EB4F47B8}"/>
          </ac:picMkLst>
        </pc:picChg>
        <pc:picChg chg="add del mod">
          <ac:chgData name="Dinesh Kumar" userId="c5f42fdfa05fe4f5" providerId="LiveId" clId="{B50E1B32-CCF5-4173-A957-F6BD370C4EC9}" dt="2025-04-19T09:47:57.381" v="2677"/>
          <ac:picMkLst>
            <pc:docMk/>
            <pc:sldMk cId="2070387625" sldId="256"/>
            <ac:picMk id="8" creationId="{ABDC7878-EFA2-D151-312D-83D31022CC10}"/>
          </ac:picMkLst>
        </pc:picChg>
        <pc:picChg chg="add del mod">
          <ac:chgData name="Dinesh Kumar" userId="c5f42fdfa05fe4f5" providerId="LiveId" clId="{B50E1B32-CCF5-4173-A957-F6BD370C4EC9}" dt="2025-04-19T09:51:41.081" v="2853"/>
          <ac:picMkLst>
            <pc:docMk/>
            <pc:sldMk cId="2070387625" sldId="256"/>
            <ac:picMk id="16" creationId="{39D57ABF-FEB6-DD79-4D93-16DC3EC17091}"/>
          </ac:picMkLst>
        </pc:picChg>
        <pc:picChg chg="add del mod ord">
          <ac:chgData name="Dinesh Kumar" userId="c5f42fdfa05fe4f5" providerId="LiveId" clId="{B50E1B32-CCF5-4173-A957-F6BD370C4EC9}" dt="2025-04-19T09:52:05.470" v="2854"/>
          <ac:picMkLst>
            <pc:docMk/>
            <pc:sldMk cId="2070387625" sldId="256"/>
            <ac:picMk id="19" creationId="{2C2D0899-4EE4-925E-8518-2F4E0E2B2A81}"/>
          </ac:picMkLst>
        </pc:picChg>
        <pc:picChg chg="add del mod">
          <ac:chgData name="Dinesh Kumar" userId="c5f42fdfa05fe4f5" providerId="LiveId" clId="{B50E1B32-CCF5-4173-A957-F6BD370C4EC9}" dt="2025-04-19T09:52:07.720" v="2856"/>
          <ac:picMkLst>
            <pc:docMk/>
            <pc:sldMk cId="2070387625" sldId="256"/>
            <ac:picMk id="20" creationId="{9FF0553C-AF02-4A40-CCF0-3565E5744AED}"/>
          </ac:picMkLst>
        </pc:picChg>
        <pc:picChg chg="add del mod ord">
          <ac:chgData name="Dinesh Kumar" userId="c5f42fdfa05fe4f5" providerId="LiveId" clId="{B50E1B32-CCF5-4173-A957-F6BD370C4EC9}" dt="2025-04-19T09:52:30.153" v="2857"/>
          <ac:picMkLst>
            <pc:docMk/>
            <pc:sldMk cId="2070387625" sldId="256"/>
            <ac:picMk id="23" creationId="{813B5CBC-F96F-1A47-B2A2-1A1ADF76DF67}"/>
          </ac:picMkLst>
        </pc:picChg>
        <pc:picChg chg="add del mod">
          <ac:chgData name="Dinesh Kumar" userId="c5f42fdfa05fe4f5" providerId="LiveId" clId="{B50E1B32-CCF5-4173-A957-F6BD370C4EC9}" dt="2025-04-19T09:52:32.467" v="2859"/>
          <ac:picMkLst>
            <pc:docMk/>
            <pc:sldMk cId="2070387625" sldId="256"/>
            <ac:picMk id="24" creationId="{C003A1F4-2B04-E63D-E4C3-737E0EDE79F1}"/>
          </ac:picMkLst>
        </pc:picChg>
        <pc:picChg chg="add del mod ord">
          <ac:chgData name="Dinesh Kumar" userId="c5f42fdfa05fe4f5" providerId="LiveId" clId="{B50E1B32-CCF5-4173-A957-F6BD370C4EC9}" dt="2025-04-19T09:52:37.904" v="2860"/>
          <ac:picMkLst>
            <pc:docMk/>
            <pc:sldMk cId="2070387625" sldId="256"/>
            <ac:picMk id="27" creationId="{0297BB1E-24E4-CF28-491E-D65999BCDA20}"/>
          </ac:picMkLst>
        </pc:picChg>
        <pc:picChg chg="add del mod">
          <ac:chgData name="Dinesh Kumar" userId="c5f42fdfa05fe4f5" providerId="LiveId" clId="{B50E1B32-CCF5-4173-A957-F6BD370C4EC9}" dt="2025-04-19T09:52:39.965" v="2862"/>
          <ac:picMkLst>
            <pc:docMk/>
            <pc:sldMk cId="2070387625" sldId="256"/>
            <ac:picMk id="28" creationId="{CC421E89-7D34-56E0-D154-2DB462F5EE24}"/>
          </ac:picMkLst>
        </pc:picChg>
        <pc:picChg chg="add del mod ord">
          <ac:chgData name="Dinesh Kumar" userId="c5f42fdfa05fe4f5" providerId="LiveId" clId="{B50E1B32-CCF5-4173-A957-F6BD370C4EC9}" dt="2025-04-19T09:53:13.132" v="2863"/>
          <ac:picMkLst>
            <pc:docMk/>
            <pc:sldMk cId="2070387625" sldId="256"/>
            <ac:picMk id="31" creationId="{11B8F62A-FBFF-39F2-FAD9-FCD7CACB25A2}"/>
          </ac:picMkLst>
        </pc:picChg>
        <pc:picChg chg="add del mod">
          <ac:chgData name="Dinesh Kumar" userId="c5f42fdfa05fe4f5" providerId="LiveId" clId="{B50E1B32-CCF5-4173-A957-F6BD370C4EC9}" dt="2025-04-19T09:53:40.587" v="2865"/>
          <ac:picMkLst>
            <pc:docMk/>
            <pc:sldMk cId="2070387625" sldId="256"/>
            <ac:picMk id="32" creationId="{5999EBF8-3B7C-1348-8ED7-8CD20F957826}"/>
          </ac:picMkLst>
        </pc:picChg>
        <pc:picChg chg="add del mod ord">
          <ac:chgData name="Dinesh Kumar" userId="c5f42fdfa05fe4f5" providerId="LiveId" clId="{B50E1B32-CCF5-4173-A957-F6BD370C4EC9}" dt="2025-04-19T09:53:58.615" v="2866"/>
          <ac:picMkLst>
            <pc:docMk/>
            <pc:sldMk cId="2070387625" sldId="256"/>
            <ac:picMk id="36" creationId="{AE99028F-8E84-B20B-E8EE-DC83BBFC6C04}"/>
          </ac:picMkLst>
        </pc:picChg>
        <pc:picChg chg="add del mod">
          <ac:chgData name="Dinesh Kumar" userId="c5f42fdfa05fe4f5" providerId="LiveId" clId="{B50E1B32-CCF5-4173-A957-F6BD370C4EC9}" dt="2025-04-19T09:54:03.794" v="2867"/>
          <ac:picMkLst>
            <pc:docMk/>
            <pc:sldMk cId="2070387625" sldId="256"/>
            <ac:picMk id="37" creationId="{4178ACB4-6716-66DA-F68C-893DE268F0B5}"/>
          </ac:picMkLst>
        </pc:picChg>
        <pc:picChg chg="add del mod">
          <ac:chgData name="Dinesh Kumar" userId="c5f42fdfa05fe4f5" providerId="LiveId" clId="{B50E1B32-CCF5-4173-A957-F6BD370C4EC9}" dt="2025-04-19T10:02:37.222" v="2884"/>
          <ac:picMkLst>
            <pc:docMk/>
            <pc:sldMk cId="2070387625" sldId="256"/>
            <ac:picMk id="43" creationId="{99989E42-3415-F58A-EFDB-386D59834769}"/>
          </ac:picMkLst>
        </pc:picChg>
        <pc:picChg chg="add del mod ord">
          <ac:chgData name="Dinesh Kumar" userId="c5f42fdfa05fe4f5" providerId="LiveId" clId="{B50E1B32-CCF5-4173-A957-F6BD370C4EC9}" dt="2025-04-19T10:03:12.656" v="2885"/>
          <ac:picMkLst>
            <pc:docMk/>
            <pc:sldMk cId="2070387625" sldId="256"/>
            <ac:picMk id="47" creationId="{07FD239C-3676-F19E-B223-E73A96F42226}"/>
          </ac:picMkLst>
        </pc:picChg>
        <pc:picChg chg="add del mod">
          <ac:chgData name="Dinesh Kumar" userId="c5f42fdfa05fe4f5" providerId="LiveId" clId="{B50E1B32-CCF5-4173-A957-F6BD370C4EC9}" dt="2025-04-19T10:09:25.734" v="2895"/>
          <ac:picMkLst>
            <pc:docMk/>
            <pc:sldMk cId="2070387625" sldId="256"/>
            <ac:picMk id="48" creationId="{2F90D3C8-5CD7-636F-DCF0-89D40C044718}"/>
          </ac:picMkLst>
        </pc:picChg>
        <pc:picChg chg="add del mod ord">
          <ac:chgData name="Dinesh Kumar" userId="c5f42fdfa05fe4f5" providerId="LiveId" clId="{B50E1B32-CCF5-4173-A957-F6BD370C4EC9}" dt="2025-04-19T10:10:11.686" v="2896"/>
          <ac:picMkLst>
            <pc:docMk/>
            <pc:sldMk cId="2070387625" sldId="256"/>
            <ac:picMk id="56" creationId="{746C228A-1A72-4742-BB23-F088A573C444}"/>
          </ac:picMkLst>
        </pc:picChg>
        <pc:picChg chg="add del mod">
          <ac:chgData name="Dinesh Kumar" userId="c5f42fdfa05fe4f5" providerId="LiveId" clId="{B50E1B32-CCF5-4173-A957-F6BD370C4EC9}" dt="2025-04-19T11:33:24.690" v="3424"/>
          <ac:picMkLst>
            <pc:docMk/>
            <pc:sldMk cId="2070387625" sldId="256"/>
            <ac:picMk id="57" creationId="{0E09E195-C87E-80A6-D6DB-CF79D4A228C7}"/>
          </ac:picMkLst>
        </pc:picChg>
        <pc:picChg chg="add del mod ord">
          <ac:chgData name="Dinesh Kumar" userId="c5f42fdfa05fe4f5" providerId="LiveId" clId="{B50E1B32-CCF5-4173-A957-F6BD370C4EC9}" dt="2025-04-19T11:33:33.830" v="3425"/>
          <ac:picMkLst>
            <pc:docMk/>
            <pc:sldMk cId="2070387625" sldId="256"/>
            <ac:picMk id="1024" creationId="{3595FDC5-648F-B2D4-E805-D64E152E4291}"/>
          </ac:picMkLst>
        </pc:picChg>
        <pc:picChg chg="add del mod">
          <ac:chgData name="Dinesh Kumar" userId="c5f42fdfa05fe4f5" providerId="LiveId" clId="{B50E1B32-CCF5-4173-A957-F6BD370C4EC9}" dt="2025-04-19T11:33:35.570" v="3427"/>
          <ac:picMkLst>
            <pc:docMk/>
            <pc:sldMk cId="2070387625" sldId="256"/>
            <ac:picMk id="1025" creationId="{CC623AFC-8F8C-8F27-4C1C-8F5CF93AF74C}"/>
          </ac:picMkLst>
        </pc:picChg>
        <pc:picChg chg="add mod ord">
          <ac:chgData name="Dinesh Kumar" userId="c5f42fdfa05fe4f5" providerId="LiveId" clId="{B50E1B32-CCF5-4173-A957-F6BD370C4EC9}" dt="2025-04-17T08:37:02.180" v="67" actId="26606"/>
          <ac:picMkLst>
            <pc:docMk/>
            <pc:sldMk cId="2070387625" sldId="256"/>
            <ac:picMk id="1026" creationId="{CF333F77-D7AF-5E00-C45C-3D22AD492698}"/>
          </ac:picMkLst>
        </pc:picChg>
        <pc:picChg chg="add del mod ord">
          <ac:chgData name="Dinesh Kumar" userId="c5f42fdfa05fe4f5" providerId="LiveId" clId="{B50E1B32-CCF5-4173-A957-F6BD370C4EC9}" dt="2025-04-19T11:34:11.146" v="3428"/>
          <ac:picMkLst>
            <pc:docMk/>
            <pc:sldMk cId="2070387625" sldId="256"/>
            <ac:picMk id="1029" creationId="{B9E15583-7DC0-62F6-9740-EACD64E41FF2}"/>
          </ac:picMkLst>
        </pc:picChg>
        <pc:picChg chg="add del mod">
          <ac:chgData name="Dinesh Kumar" userId="c5f42fdfa05fe4f5" providerId="LiveId" clId="{B50E1B32-CCF5-4173-A957-F6BD370C4EC9}" dt="2025-04-19T11:34:57.925" v="3430"/>
          <ac:picMkLst>
            <pc:docMk/>
            <pc:sldMk cId="2070387625" sldId="256"/>
            <ac:picMk id="1030" creationId="{9D344DFD-F68D-1730-A524-F25D34D1D162}"/>
          </ac:picMkLst>
        </pc:picChg>
        <pc:picChg chg="add del mod ord">
          <ac:chgData name="Dinesh Kumar" userId="c5f42fdfa05fe4f5" providerId="LiveId" clId="{B50E1B32-CCF5-4173-A957-F6BD370C4EC9}" dt="2025-04-19T11:35:32.267" v="3431"/>
          <ac:picMkLst>
            <pc:docMk/>
            <pc:sldMk cId="2070387625" sldId="256"/>
            <ac:picMk id="1036" creationId="{28268D74-6EC4-C466-6839-157E9A9F7820}"/>
          </ac:picMkLst>
        </pc:picChg>
        <pc:picChg chg="add del mod">
          <ac:chgData name="Dinesh Kumar" userId="c5f42fdfa05fe4f5" providerId="LiveId" clId="{B50E1B32-CCF5-4173-A957-F6BD370C4EC9}" dt="2025-04-19T11:38:09.718" v="3494"/>
          <ac:picMkLst>
            <pc:docMk/>
            <pc:sldMk cId="2070387625" sldId="256"/>
            <ac:picMk id="1037" creationId="{211FF644-482E-DF72-E7E0-AF96EEDB3C93}"/>
          </ac:picMkLst>
        </pc:picChg>
        <pc:picChg chg="add del mod">
          <ac:chgData name="Dinesh Kumar" userId="c5f42fdfa05fe4f5" providerId="LiveId" clId="{B50E1B32-CCF5-4173-A957-F6BD370C4EC9}" dt="2025-04-19T11:39:06.962" v="3497"/>
          <ac:picMkLst>
            <pc:docMk/>
            <pc:sldMk cId="2070387625" sldId="256"/>
            <ac:picMk id="1046" creationId="{B580ACC7-6749-30EC-64D0-CF22781B059B}"/>
          </ac:picMkLst>
        </pc:picChg>
        <pc:picChg chg="add del mod ord">
          <ac:chgData name="Dinesh Kumar" userId="c5f42fdfa05fe4f5" providerId="LiveId" clId="{B50E1B32-CCF5-4173-A957-F6BD370C4EC9}" dt="2025-04-19T11:39:35.061" v="3498"/>
          <ac:picMkLst>
            <pc:docMk/>
            <pc:sldMk cId="2070387625" sldId="256"/>
            <ac:picMk id="1049" creationId="{72782A22-A436-06BD-F09A-CFCF85F29D49}"/>
          </ac:picMkLst>
        </pc:picChg>
        <pc:picChg chg="add del mod">
          <ac:chgData name="Dinesh Kumar" userId="c5f42fdfa05fe4f5" providerId="LiveId" clId="{B50E1B32-CCF5-4173-A957-F6BD370C4EC9}" dt="2025-04-19T11:43:41.046" v="3500"/>
          <ac:picMkLst>
            <pc:docMk/>
            <pc:sldMk cId="2070387625" sldId="256"/>
            <ac:picMk id="1050" creationId="{6F141ED0-CBD1-BCDE-5D42-FF3CC7B522C0}"/>
          </ac:picMkLst>
        </pc:picChg>
        <pc:picChg chg="add del mod ord">
          <ac:chgData name="Dinesh Kumar" userId="c5f42fdfa05fe4f5" providerId="LiveId" clId="{B50E1B32-CCF5-4173-A957-F6BD370C4EC9}" dt="2025-04-19T11:44:15.197" v="3501"/>
          <ac:picMkLst>
            <pc:docMk/>
            <pc:sldMk cId="2070387625" sldId="256"/>
            <ac:picMk id="1055" creationId="{A9218C30-1215-2AA5-DBB9-FD69B4E1DCC1}"/>
          </ac:picMkLst>
        </pc:picChg>
        <pc:picChg chg="add del mod">
          <ac:chgData name="Dinesh Kumar" userId="c5f42fdfa05fe4f5" providerId="LiveId" clId="{B50E1B32-CCF5-4173-A957-F6BD370C4EC9}" dt="2025-04-19T11:44:34.602" v="3503"/>
          <ac:picMkLst>
            <pc:docMk/>
            <pc:sldMk cId="2070387625" sldId="256"/>
            <ac:picMk id="1056" creationId="{DB6E3CDA-E259-42AD-B6C8-70321F66CFC8}"/>
          </ac:picMkLst>
        </pc:picChg>
        <pc:picChg chg="add del mod ord">
          <ac:chgData name="Dinesh Kumar" userId="c5f42fdfa05fe4f5" providerId="LiveId" clId="{B50E1B32-CCF5-4173-A957-F6BD370C4EC9}" dt="2025-04-19T12:54:32.158" v="3513" actId="478"/>
          <ac:picMkLst>
            <pc:docMk/>
            <pc:sldMk cId="2070387625" sldId="256"/>
            <ac:picMk id="1060" creationId="{295F0876-B19B-A28F-A52D-141C2C6D436A}"/>
          </ac:picMkLst>
        </pc:picChg>
        <pc:picChg chg="add mod">
          <ac:chgData name="Dinesh Kumar" userId="c5f42fdfa05fe4f5" providerId="LiveId" clId="{B50E1B32-CCF5-4173-A957-F6BD370C4EC9}" dt="2025-04-19T12:52:07.136" v="3510"/>
          <ac:picMkLst>
            <pc:docMk/>
            <pc:sldMk cId="2070387625" sldId="256"/>
            <ac:picMk id="1061" creationId="{0D3D7FC1-EC05-FB25-1543-5626AB57966E}"/>
          </ac:picMkLst>
        </pc:picChg>
        <pc:picChg chg="add del mod">
          <ac:chgData name="Dinesh Kumar" userId="c5f42fdfa05fe4f5" providerId="LiveId" clId="{B50E1B32-CCF5-4173-A957-F6BD370C4EC9}" dt="2025-04-19T13:07:43.432" v="3528"/>
          <ac:picMkLst>
            <pc:docMk/>
            <pc:sldMk cId="2070387625" sldId="256"/>
            <ac:picMk id="1070" creationId="{F981923B-896C-7DDB-CD9B-5102ED811A89}"/>
          </ac:picMkLst>
        </pc:picChg>
        <pc:picChg chg="add del mod ord">
          <ac:chgData name="Dinesh Kumar" userId="c5f42fdfa05fe4f5" providerId="LiveId" clId="{B50E1B32-CCF5-4173-A957-F6BD370C4EC9}" dt="2025-04-19T13:08:17.579" v="3529"/>
          <ac:picMkLst>
            <pc:docMk/>
            <pc:sldMk cId="2070387625" sldId="256"/>
            <ac:picMk id="1073" creationId="{AC09B4C6-087E-395E-B51E-4A280295CB94}"/>
          </ac:picMkLst>
        </pc:picChg>
        <pc:picChg chg="add del mod">
          <ac:chgData name="Dinesh Kumar" userId="c5f42fdfa05fe4f5" providerId="LiveId" clId="{B50E1B32-CCF5-4173-A957-F6BD370C4EC9}" dt="2025-04-19T13:09:58.627" v="3634"/>
          <ac:picMkLst>
            <pc:docMk/>
            <pc:sldMk cId="2070387625" sldId="256"/>
            <ac:picMk id="1074" creationId="{0F4A64D8-0659-B80A-C192-66840238B324}"/>
          </ac:picMkLst>
        </pc:picChg>
        <pc:picChg chg="add del mod ord">
          <ac:chgData name="Dinesh Kumar" userId="c5f42fdfa05fe4f5" providerId="LiveId" clId="{B50E1B32-CCF5-4173-A957-F6BD370C4EC9}" dt="2025-04-19T13:10:03.449" v="3635"/>
          <ac:picMkLst>
            <pc:docMk/>
            <pc:sldMk cId="2070387625" sldId="256"/>
            <ac:picMk id="1081" creationId="{FEAFBD2A-0465-84C7-8689-7733F9B29455}"/>
          </ac:picMkLst>
        </pc:picChg>
        <pc:picChg chg="add del mod">
          <ac:chgData name="Dinesh Kumar" userId="c5f42fdfa05fe4f5" providerId="LiveId" clId="{B50E1B32-CCF5-4173-A957-F6BD370C4EC9}" dt="2025-04-19T13:10:17.936" v="3637"/>
          <ac:picMkLst>
            <pc:docMk/>
            <pc:sldMk cId="2070387625" sldId="256"/>
            <ac:picMk id="1082" creationId="{0553BB5D-78CC-6DF1-0D17-023A9F9147AD}"/>
          </ac:picMkLst>
        </pc:picChg>
        <pc:picChg chg="add del mod ord">
          <ac:chgData name="Dinesh Kumar" userId="c5f42fdfa05fe4f5" providerId="LiveId" clId="{B50E1B32-CCF5-4173-A957-F6BD370C4EC9}" dt="2025-04-19T13:10:52.988" v="3638"/>
          <ac:picMkLst>
            <pc:docMk/>
            <pc:sldMk cId="2070387625" sldId="256"/>
            <ac:picMk id="1085" creationId="{AF2BDBF7-A9AF-6046-3588-4F25D391B43D}"/>
          </ac:picMkLst>
        </pc:picChg>
        <pc:picChg chg="add del mod">
          <ac:chgData name="Dinesh Kumar" userId="c5f42fdfa05fe4f5" providerId="LiveId" clId="{B50E1B32-CCF5-4173-A957-F6BD370C4EC9}" dt="2025-04-19T13:25:29.364" v="3641"/>
          <ac:picMkLst>
            <pc:docMk/>
            <pc:sldMk cId="2070387625" sldId="256"/>
            <ac:picMk id="1086" creationId="{C1E16516-C045-DC22-93C5-EBA05BD1E071}"/>
          </ac:picMkLst>
        </pc:picChg>
        <pc:picChg chg="add del mod ord">
          <ac:chgData name="Dinesh Kumar" userId="c5f42fdfa05fe4f5" providerId="LiveId" clId="{B50E1B32-CCF5-4173-A957-F6BD370C4EC9}" dt="2025-04-19T13:25:32.722" v="3642"/>
          <ac:picMkLst>
            <pc:docMk/>
            <pc:sldMk cId="2070387625" sldId="256"/>
            <ac:picMk id="1095" creationId="{CE88CD0D-EE3E-BCF8-2959-45A3BDFF74FF}"/>
          </ac:picMkLst>
        </pc:picChg>
        <pc:picChg chg="add del mod">
          <ac:chgData name="Dinesh Kumar" userId="c5f42fdfa05fe4f5" providerId="LiveId" clId="{B50E1B32-CCF5-4173-A957-F6BD370C4EC9}" dt="2025-04-19T13:25:43.334" v="3644"/>
          <ac:picMkLst>
            <pc:docMk/>
            <pc:sldMk cId="2070387625" sldId="256"/>
            <ac:picMk id="1096" creationId="{43253036-BA28-B860-EF0E-0F0FDF0A22CD}"/>
          </ac:picMkLst>
        </pc:picChg>
        <pc:picChg chg="add del mod ord">
          <ac:chgData name="Dinesh Kumar" userId="c5f42fdfa05fe4f5" providerId="LiveId" clId="{B50E1B32-CCF5-4173-A957-F6BD370C4EC9}" dt="2025-04-19T13:26:15.918" v="3645"/>
          <ac:picMkLst>
            <pc:docMk/>
            <pc:sldMk cId="2070387625" sldId="256"/>
            <ac:picMk id="1099" creationId="{6F4A458B-FCE4-15C1-066B-A3100425A41B}"/>
          </ac:picMkLst>
        </pc:pic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2070387625" sldId="256"/>
            <ac:picMk id="1100" creationId="{6A9B17A6-3F4A-7FF6-070C-3FE40A5A29F4}"/>
          </ac:picMkLst>
        </pc:picChg>
      </pc:sldChg>
      <pc:sldChg chg="addSp delSp modSp new mod ord modTransition setBg modAnim setClrOvrMap modNotesTx">
        <pc:chgData name="Dinesh Kumar" userId="c5f42fdfa05fe4f5" providerId="LiveId" clId="{B50E1B32-CCF5-4173-A957-F6BD370C4EC9}" dt="2025-04-19T13:47:44.249" v="3646"/>
        <pc:sldMkLst>
          <pc:docMk/>
          <pc:sldMk cId="5285341" sldId="257"/>
        </pc:sldMkLst>
        <pc:spChg chg="mod">
          <ac:chgData name="Dinesh Kumar" userId="c5f42fdfa05fe4f5" providerId="LiveId" clId="{B50E1B32-CCF5-4173-A957-F6BD370C4EC9}" dt="2025-04-19T09:55:12.650" v="2868" actId="1076"/>
          <ac:spMkLst>
            <pc:docMk/>
            <pc:sldMk cId="5285341" sldId="257"/>
            <ac:spMk id="2" creationId="{0392F3A8-3247-6E5B-6515-35C5755DA71A}"/>
          </ac:spMkLst>
        </pc:spChg>
        <pc:spChg chg="mod">
          <ac:chgData name="Dinesh Kumar" userId="c5f42fdfa05fe4f5" providerId="LiveId" clId="{B50E1B32-CCF5-4173-A957-F6BD370C4EC9}" dt="2025-04-19T11:28:57.742" v="3407" actId="20577"/>
          <ac:spMkLst>
            <pc:docMk/>
            <pc:sldMk cId="5285341" sldId="257"/>
            <ac:spMk id="3" creationId="{278C9DD0-8902-1ED7-EBB4-A63CDC91A062}"/>
          </ac:spMkLst>
        </pc:spChg>
        <pc:spChg chg="add del">
          <ac:chgData name="Dinesh Kumar" userId="c5f42fdfa05fe4f5" providerId="LiveId" clId="{B50E1B32-CCF5-4173-A957-F6BD370C4EC9}" dt="2025-04-18T11:46:40.955" v="1760" actId="26606"/>
          <ac:spMkLst>
            <pc:docMk/>
            <pc:sldMk cId="5285341" sldId="257"/>
            <ac:spMk id="8" creationId="{5A0118C5-4F8D-4CF4-BADD-53FEACC6C42A}"/>
          </ac:spMkLst>
        </pc:spChg>
        <pc:spChg chg="add del">
          <ac:chgData name="Dinesh Kumar" userId="c5f42fdfa05fe4f5" providerId="LiveId" clId="{B50E1B32-CCF5-4173-A957-F6BD370C4EC9}" dt="2025-04-18T11:46:40.955" v="1760" actId="26606"/>
          <ac:spMkLst>
            <pc:docMk/>
            <pc:sldMk cId="5285341" sldId="257"/>
            <ac:spMk id="10" creationId="{A99050EE-26AF-4253-BD50-F0FCD965A8F6}"/>
          </ac:spMkLst>
        </pc:spChg>
        <pc:spChg chg="add del">
          <ac:chgData name="Dinesh Kumar" userId="c5f42fdfa05fe4f5" providerId="LiveId" clId="{B50E1B32-CCF5-4173-A957-F6BD370C4EC9}" dt="2025-04-18T11:46:40.955" v="1760" actId="26606"/>
          <ac:spMkLst>
            <pc:docMk/>
            <pc:sldMk cId="5285341" sldId="257"/>
            <ac:spMk id="16" creationId="{D0C78466-EB6E-45A0-99A6-A00789ACD90A}"/>
          </ac:spMkLst>
        </pc:spChg>
        <pc:spChg chg="add del">
          <ac:chgData name="Dinesh Kumar" userId="c5f42fdfa05fe4f5" providerId="LiveId" clId="{B50E1B32-CCF5-4173-A957-F6BD370C4EC9}" dt="2025-04-18T11:46:40.955" v="1760" actId="26606"/>
          <ac:spMkLst>
            <pc:docMk/>
            <pc:sldMk cId="5285341" sldId="257"/>
            <ac:spMk id="18" creationId="{E99F76E4-5DFD-4DBE-B042-66FBCD1182C9}"/>
          </ac:spMkLst>
        </pc:spChg>
        <pc:spChg chg="add del">
          <ac:chgData name="Dinesh Kumar" userId="c5f42fdfa05fe4f5" providerId="LiveId" clId="{B50E1B32-CCF5-4173-A957-F6BD370C4EC9}" dt="2025-04-18T11:46:49.479" v="1761" actId="26606"/>
          <ac:spMkLst>
            <pc:docMk/>
            <pc:sldMk cId="5285341" sldId="257"/>
            <ac:spMk id="365" creationId="{5FEF463D-EE6B-46FF-B7C7-74B09A96C8AB}"/>
          </ac:spMkLst>
        </pc:spChg>
        <pc:spChg chg="add del">
          <ac:chgData name="Dinesh Kumar" userId="c5f42fdfa05fe4f5" providerId="LiveId" clId="{B50E1B32-CCF5-4173-A957-F6BD370C4EC9}" dt="2025-04-18T11:46:49.479" v="1761" actId="26606"/>
          <ac:spMkLst>
            <pc:docMk/>
            <pc:sldMk cId="5285341" sldId="257"/>
            <ac:spMk id="371" creationId="{30B5ED20-499B-41E7-95BE-8BBD3131456F}"/>
          </ac:spMkLst>
        </pc:spChg>
        <pc:spChg chg="add del">
          <ac:chgData name="Dinesh Kumar" userId="c5f42fdfa05fe4f5" providerId="LiveId" clId="{B50E1B32-CCF5-4173-A957-F6BD370C4EC9}" dt="2025-04-18T11:46:49.479" v="1761" actId="26606"/>
          <ac:spMkLst>
            <pc:docMk/>
            <pc:sldMk cId="5285341" sldId="257"/>
            <ac:spMk id="373" creationId="{35A51D22-76EA-4C70-B5C9-ED3946924CB7}"/>
          </ac:spMkLst>
        </pc:spChg>
        <pc:spChg chg="add">
          <ac:chgData name="Dinesh Kumar" userId="c5f42fdfa05fe4f5" providerId="LiveId" clId="{B50E1B32-CCF5-4173-A957-F6BD370C4EC9}" dt="2025-04-18T11:46:49.479" v="1761" actId="26606"/>
          <ac:spMkLst>
            <pc:docMk/>
            <pc:sldMk cId="5285341" sldId="257"/>
            <ac:spMk id="378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1:01.234" v="1756" actId="26606"/>
          <ac:grpSpMkLst>
            <pc:docMk/>
            <pc:sldMk cId="5285341" sldId="257"/>
            <ac:grpSpMk id="12" creationId="{00E015F5-1A99-4E40-BC3D-7707802996B5}"/>
          </ac:grpSpMkLst>
        </pc:grpChg>
        <pc:grpChg chg="add">
          <ac:chgData name="Dinesh Kumar" userId="c5f42fdfa05fe4f5" providerId="LiveId" clId="{B50E1B32-CCF5-4173-A957-F6BD370C4EC9}" dt="2025-04-18T11:41:01.234" v="1756" actId="26606"/>
          <ac:grpSpMkLst>
            <pc:docMk/>
            <pc:sldMk cId="5285341" sldId="257"/>
            <ac:grpSpMk id="20" creationId="{5468B3A9-705E-43C3-A742-0619B0D8F2EE}"/>
          </ac:grpSpMkLst>
        </pc:grpChg>
        <pc:grpChg chg="add">
          <ac:chgData name="Dinesh Kumar" userId="c5f42fdfa05fe4f5" providerId="LiveId" clId="{B50E1B32-CCF5-4173-A957-F6BD370C4EC9}" dt="2025-04-18T11:41:01.234" v="1756" actId="26606"/>
          <ac:grpSpMkLst>
            <pc:docMk/>
            <pc:sldMk cId="5285341" sldId="257"/>
            <ac:grpSpMk id="191" creationId="{773717CC-ECEE-4ABF-BA61-C59F46801775}"/>
          </ac:grpSpMkLst>
        </pc:grpChg>
        <pc:grpChg chg="add del">
          <ac:chgData name="Dinesh Kumar" userId="c5f42fdfa05fe4f5" providerId="LiveId" clId="{B50E1B32-CCF5-4173-A957-F6BD370C4EC9}" dt="2025-04-18T11:46:49.479" v="1761" actId="26606"/>
          <ac:grpSpMkLst>
            <pc:docMk/>
            <pc:sldMk cId="5285341" sldId="257"/>
            <ac:grpSpMk id="367" creationId="{11A27B3A-460C-4100-99B5-817F25979F6C}"/>
          </ac:grpSpMkLst>
        </pc:grpChg>
        <pc:grpChg chg="add">
          <ac:chgData name="Dinesh Kumar" userId="c5f42fdfa05fe4f5" providerId="LiveId" clId="{B50E1B32-CCF5-4173-A957-F6BD370C4EC9}" dt="2025-04-18T11:46:49.479" v="1761" actId="26606"/>
          <ac:grpSpMkLst>
            <pc:docMk/>
            <pc:sldMk cId="5285341" sldId="257"/>
            <ac:grpSpMk id="380" creationId="{5F892E19-92E7-4BB2-8C3F-DBDFE8D9D324}"/>
          </ac:grpSpMkLst>
        </pc:grpChg>
        <pc:picChg chg="add del mod">
          <ac:chgData name="Dinesh Kumar" userId="c5f42fdfa05fe4f5" providerId="LiveId" clId="{B50E1B32-CCF5-4173-A957-F6BD370C4EC9}" dt="2025-04-19T10:04:37.984" v="2888"/>
          <ac:picMkLst>
            <pc:docMk/>
            <pc:sldMk cId="5285341" sldId="257"/>
            <ac:picMk id="14" creationId="{F84662E4-F731-3770-7D1D-A19D9C0C5223}"/>
          </ac:picMkLst>
        </pc:picChg>
        <pc:picChg chg="add del mod ord">
          <ac:chgData name="Dinesh Kumar" userId="c5f42fdfa05fe4f5" providerId="LiveId" clId="{B50E1B32-CCF5-4173-A957-F6BD370C4EC9}" dt="2025-04-19T10:05:13.769" v="2889"/>
          <ac:picMkLst>
            <pc:docMk/>
            <pc:sldMk cId="5285341" sldId="257"/>
            <ac:picMk id="18" creationId="{142FD2B5-A525-3480-E8B1-E719E952717A}"/>
          </ac:picMkLst>
        </pc:picChg>
        <pc:picChg chg="add del mod">
          <ac:chgData name="Dinesh Kumar" userId="c5f42fdfa05fe4f5" providerId="LiveId" clId="{B50E1B32-CCF5-4173-A957-F6BD370C4EC9}" dt="2025-04-19T11:29:12.238" v="3410"/>
          <ac:picMkLst>
            <pc:docMk/>
            <pc:sldMk cId="5285341" sldId="257"/>
            <ac:picMk id="19" creationId="{F77F8F0C-2E86-6A34-2E8A-FB7275937336}"/>
          </ac:picMkLst>
        </pc:picChg>
        <pc:picChg chg="add del mod ord">
          <ac:chgData name="Dinesh Kumar" userId="c5f42fdfa05fe4f5" providerId="LiveId" clId="{B50E1B32-CCF5-4173-A957-F6BD370C4EC9}" dt="2025-04-19T11:29:16.136" v="3411"/>
          <ac:picMkLst>
            <pc:docMk/>
            <pc:sldMk cId="5285341" sldId="257"/>
            <ac:picMk id="31" creationId="{9C14C341-07D8-E123-8056-AC1CEAF6B040}"/>
          </ac:picMkLst>
        </pc:picChg>
        <pc:picChg chg="add del mod">
          <ac:chgData name="Dinesh Kumar" userId="c5f42fdfa05fe4f5" providerId="LiveId" clId="{B50E1B32-CCF5-4173-A957-F6BD370C4EC9}" dt="2025-04-19T11:29:18.357" v="3412"/>
          <ac:picMkLst>
            <pc:docMk/>
            <pc:sldMk cId="5285341" sldId="257"/>
            <ac:picMk id="32" creationId="{9577AA26-E43C-D474-66E2-828C605116AE}"/>
          </ac:picMkLst>
        </pc:picChg>
        <pc:picChg chg="add del mod">
          <ac:chgData name="Dinesh Kumar" userId="c5f42fdfa05fe4f5" providerId="LiveId" clId="{B50E1B32-CCF5-4173-A957-F6BD370C4EC9}" dt="2025-04-19T11:29:50.407" v="3415"/>
          <ac:picMkLst>
            <pc:docMk/>
            <pc:sldMk cId="5285341" sldId="257"/>
            <ac:picMk id="37" creationId="{7647A715-0C97-87CB-EFBC-53D3B1DB5741}"/>
          </ac:picMkLst>
        </pc:picChg>
        <pc:picChg chg="add del mod ord">
          <ac:chgData name="Dinesh Kumar" userId="c5f42fdfa05fe4f5" providerId="LiveId" clId="{B50E1B32-CCF5-4173-A957-F6BD370C4EC9}" dt="2025-04-19T11:30:15.150" v="3416"/>
          <ac:picMkLst>
            <pc:docMk/>
            <pc:sldMk cId="5285341" sldId="257"/>
            <ac:picMk id="40" creationId="{F903B650-824D-90CE-FE83-169FCE54A8D9}"/>
          </ac:picMkLst>
        </pc:picChg>
        <pc:picChg chg="add del mod">
          <ac:chgData name="Dinesh Kumar" userId="c5f42fdfa05fe4f5" providerId="LiveId" clId="{B50E1B32-CCF5-4173-A957-F6BD370C4EC9}" dt="2025-04-19T11:30:38.936" v="3418"/>
          <ac:picMkLst>
            <pc:docMk/>
            <pc:sldMk cId="5285341" sldId="257"/>
            <ac:picMk id="41" creationId="{9AF45AB4-E6B8-DD62-4E0F-157FADCABDF2}"/>
          </ac:picMkLst>
        </pc:picChg>
        <pc:picChg chg="add del mod ord">
          <ac:chgData name="Dinesh Kumar" userId="c5f42fdfa05fe4f5" providerId="LiveId" clId="{B50E1B32-CCF5-4173-A957-F6BD370C4EC9}" dt="2025-04-19T11:31:04.559" v="3419"/>
          <ac:picMkLst>
            <pc:docMk/>
            <pc:sldMk cId="5285341" sldId="257"/>
            <ac:picMk id="45" creationId="{B2DC89B2-117B-C24F-9212-1BF10658ED36}"/>
          </ac:picMkLst>
        </pc:picChg>
        <pc:picChg chg="add del mod">
          <ac:chgData name="Dinesh Kumar" userId="c5f42fdfa05fe4f5" providerId="LiveId" clId="{B50E1B32-CCF5-4173-A957-F6BD370C4EC9}" dt="2025-04-19T11:31:25.377" v="3421"/>
          <ac:picMkLst>
            <pc:docMk/>
            <pc:sldMk cId="5285341" sldId="257"/>
            <ac:picMk id="46" creationId="{498B25D1-74D1-E088-C4F9-A83AC1D10189}"/>
          </ac:picMkLst>
        </pc:picChg>
        <pc:picChg chg="add del mod ord">
          <ac:chgData name="Dinesh Kumar" userId="c5f42fdfa05fe4f5" providerId="LiveId" clId="{B50E1B32-CCF5-4173-A957-F6BD370C4EC9}" dt="2025-04-19T11:31:49.681" v="3422"/>
          <ac:picMkLst>
            <pc:docMk/>
            <pc:sldMk cId="5285341" sldId="257"/>
            <ac:picMk id="51" creationId="{81C34518-8F8A-610A-CD45-6E41ED87657E}"/>
          </ac:picMkLst>
        </pc:pic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5285341" sldId="257"/>
            <ac:picMk id="52" creationId="{8376DFB4-9827-547B-3CF5-7476F731D2B7}"/>
          </ac:picMkLst>
        </pc:picChg>
      </pc:sldChg>
      <pc:sldChg chg="addSp delSp modSp add del">
        <pc:chgData name="Dinesh Kumar" userId="c5f42fdfa05fe4f5" providerId="LiveId" clId="{B50E1B32-CCF5-4173-A957-F6BD370C4EC9}" dt="2025-04-17T08:38:54.672" v="85" actId="2696"/>
        <pc:sldMkLst>
          <pc:docMk/>
          <pc:sldMk cId="667435565" sldId="257"/>
        </pc:sldMkLst>
      </pc:sldChg>
      <pc:sldChg chg="addSp delSp modSp new mod modTransition setBg modAnim setClrOvrMap modNotesTx">
        <pc:chgData name="Dinesh Kumar" userId="c5f42fdfa05fe4f5" providerId="LiveId" clId="{B50E1B32-CCF5-4173-A957-F6BD370C4EC9}" dt="2025-04-19T13:47:44.249" v="3646"/>
        <pc:sldMkLst>
          <pc:docMk/>
          <pc:sldMk cId="2293849589" sldId="258"/>
        </pc:sldMkLst>
        <pc:spChg chg="mod">
          <ac:chgData name="Dinesh Kumar" userId="c5f42fdfa05fe4f5" providerId="LiveId" clId="{B50E1B32-CCF5-4173-A957-F6BD370C4EC9}" dt="2025-04-18T12:08:33.827" v="2032" actId="1076"/>
          <ac:spMkLst>
            <pc:docMk/>
            <pc:sldMk cId="2293849589" sldId="258"/>
            <ac:spMk id="2" creationId="{C278E4F5-EB56-08F9-BF8D-94F8B8C76760}"/>
          </ac:spMkLst>
        </pc:spChg>
        <pc:spChg chg="mod">
          <ac:chgData name="Dinesh Kumar" userId="c5f42fdfa05fe4f5" providerId="LiveId" clId="{B50E1B32-CCF5-4173-A957-F6BD370C4EC9}" dt="2025-04-19T09:55:55.441" v="2876" actId="1076"/>
          <ac:spMkLst>
            <pc:docMk/>
            <pc:sldMk cId="2293849589" sldId="258"/>
            <ac:spMk id="3" creationId="{F7A29D95-7E96-2E0D-EEC9-0DDFC0ABA042}"/>
          </ac:spMkLst>
        </pc:spChg>
        <pc:spChg chg="add del">
          <ac:chgData name="Dinesh Kumar" userId="c5f42fdfa05fe4f5" providerId="LiveId" clId="{B50E1B32-CCF5-4173-A957-F6BD370C4EC9}" dt="2025-04-18T14:18:53.160" v="2511" actId="478"/>
          <ac:spMkLst>
            <pc:docMk/>
            <pc:sldMk cId="2293849589" sldId="258"/>
            <ac:spMk id="4" creationId="{7AE6639C-9EC8-F7C1-2C94-26268C4E30C9}"/>
          </ac:spMkLst>
        </pc:spChg>
        <pc:spChg chg="add">
          <ac:chgData name="Dinesh Kumar" userId="c5f42fdfa05fe4f5" providerId="LiveId" clId="{B50E1B32-CCF5-4173-A957-F6BD370C4EC9}" dt="2025-04-18T11:47:06.987" v="1766" actId="26606"/>
          <ac:spMkLst>
            <pc:docMk/>
            <pc:sldMk cId="2293849589" sldId="258"/>
            <ac:spMk id="8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7:06.987" v="1766" actId="26606"/>
          <ac:grpSpMkLst>
            <pc:docMk/>
            <pc:sldMk cId="2293849589" sldId="258"/>
            <ac:grpSpMk id="10" creationId="{5F892E19-92E7-4BB2-8C3F-DBDFE8D9D324}"/>
          </ac:grpSpMkLst>
        </pc:grpChg>
        <pc:picChg chg="add del mod">
          <ac:chgData name="Dinesh Kumar" userId="c5f42fdfa05fe4f5" providerId="LiveId" clId="{B50E1B32-CCF5-4173-A957-F6BD370C4EC9}" dt="2025-04-19T10:07:48.263" v="2892"/>
          <ac:picMkLst>
            <pc:docMk/>
            <pc:sldMk cId="2293849589" sldId="258"/>
            <ac:picMk id="9" creationId="{5E6EAFFA-DC46-233A-4E89-7FBCE5004485}"/>
          </ac:picMkLst>
        </pc:picChg>
        <pc:picChg chg="add del mod ord">
          <ac:chgData name="Dinesh Kumar" userId="c5f42fdfa05fe4f5" providerId="LiveId" clId="{B50E1B32-CCF5-4173-A957-F6BD370C4EC9}" dt="2025-04-19T10:08:27.162" v="2893"/>
          <ac:picMkLst>
            <pc:docMk/>
            <pc:sldMk cId="2293849589" sldId="258"/>
            <ac:picMk id="25" creationId="{57362A40-F4D3-DD59-4DF3-BA148050BB80}"/>
          </ac:picMkLst>
        </pc:pic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2293849589" sldId="258"/>
            <ac:picMk id="26" creationId="{695B0B61-CCE5-74CE-C4BF-18DCA1787821}"/>
          </ac:picMkLst>
        </pc:picChg>
      </pc:sldChg>
      <pc:sldChg chg="addSp delSp modSp new mod ord modTransition setBg modAnim setClrOvrMap modNotesTx">
        <pc:chgData name="Dinesh Kumar" userId="c5f42fdfa05fe4f5" providerId="LiveId" clId="{B50E1B32-CCF5-4173-A957-F6BD370C4EC9}" dt="2025-04-19T13:47:44.249" v="3646"/>
        <pc:sldMkLst>
          <pc:docMk/>
          <pc:sldMk cId="1190193560" sldId="259"/>
        </pc:sldMkLst>
        <pc:spChg chg="mod">
          <ac:chgData name="Dinesh Kumar" userId="c5f42fdfa05fe4f5" providerId="LiveId" clId="{B50E1B32-CCF5-4173-A957-F6BD370C4EC9}" dt="2025-04-19T09:56:30.036" v="2881" actId="1076"/>
          <ac:spMkLst>
            <pc:docMk/>
            <pc:sldMk cId="1190193560" sldId="259"/>
            <ac:spMk id="2" creationId="{4FEBD84F-48DE-AFB9-8896-B5E458961237}"/>
          </ac:spMkLst>
        </pc:spChg>
        <pc:spChg chg="mod">
          <ac:chgData name="Dinesh Kumar" userId="c5f42fdfa05fe4f5" providerId="LiveId" clId="{B50E1B32-CCF5-4173-A957-F6BD370C4EC9}" dt="2025-04-18T12:53:45.716" v="2110" actId="1076"/>
          <ac:spMkLst>
            <pc:docMk/>
            <pc:sldMk cId="1190193560" sldId="259"/>
            <ac:spMk id="3" creationId="{F153237C-0C1F-E2AF-6781-215DD43C0258}"/>
          </ac:spMkLst>
        </pc:spChg>
        <pc:spChg chg="add">
          <ac:chgData name="Dinesh Kumar" userId="c5f42fdfa05fe4f5" providerId="LiveId" clId="{B50E1B32-CCF5-4173-A957-F6BD370C4EC9}" dt="2025-04-18T11:45:50.492" v="1757" actId="26606"/>
          <ac:spMkLst>
            <pc:docMk/>
            <pc:sldMk cId="1190193560" sldId="259"/>
            <ac:spMk id="8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5:50.492" v="1757" actId="26606"/>
          <ac:grpSpMkLst>
            <pc:docMk/>
            <pc:sldMk cId="1190193560" sldId="259"/>
            <ac:grpSpMk id="10" creationId="{5F892E19-92E7-4BB2-8C3F-DBDFE8D9D324}"/>
          </ac:grpSpMkLst>
        </pc:grpChg>
        <pc:picChg chg="add del mod">
          <ac:chgData name="Dinesh Kumar" userId="c5f42fdfa05fe4f5" providerId="LiveId" clId="{B50E1B32-CCF5-4173-A957-F6BD370C4EC9}" dt="2025-04-19T10:12:14.668" v="2899"/>
          <ac:picMkLst>
            <pc:docMk/>
            <pc:sldMk cId="1190193560" sldId="259"/>
            <ac:picMk id="24" creationId="{8D71BE54-3E4F-F5C6-747F-3355FFB5B6BA}"/>
          </ac:picMkLst>
        </pc:picChg>
        <pc:picChg chg="add del mod ord">
          <ac:chgData name="Dinesh Kumar" userId="c5f42fdfa05fe4f5" providerId="LiveId" clId="{B50E1B32-CCF5-4173-A957-F6BD370C4EC9}" dt="2025-04-19T10:12:40.572" v="2900"/>
          <ac:picMkLst>
            <pc:docMk/>
            <pc:sldMk cId="1190193560" sldId="259"/>
            <ac:picMk id="29" creationId="{FA5F72F0-65D6-902C-12AC-C62EE8D46BE7}"/>
          </ac:picMkLst>
        </pc:pic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1190193560" sldId="259"/>
            <ac:picMk id="30" creationId="{AC8053D9-783B-D791-27B4-BA8568F81D4D}"/>
          </ac:picMkLst>
        </pc:picChg>
      </pc:sldChg>
      <pc:sldChg chg="delSp modSp new del mod">
        <pc:chgData name="Dinesh Kumar" userId="c5f42fdfa05fe4f5" providerId="LiveId" clId="{B50E1B32-CCF5-4173-A957-F6BD370C4EC9}" dt="2025-04-18T10:30:45.751" v="1346" actId="2696"/>
        <pc:sldMkLst>
          <pc:docMk/>
          <pc:sldMk cId="3409657003" sldId="260"/>
        </pc:sldMkLst>
        <pc:spChg chg="del">
          <ac:chgData name="Dinesh Kumar" userId="c5f42fdfa05fe4f5" providerId="LiveId" clId="{B50E1B32-CCF5-4173-A957-F6BD370C4EC9}" dt="2025-04-18T10:30:33.069" v="1345" actId="478"/>
          <ac:spMkLst>
            <pc:docMk/>
            <pc:sldMk cId="3409657003" sldId="260"/>
            <ac:spMk id="3" creationId="{C5659D2F-6AC8-4D44-FE19-7BDB8F582DCA}"/>
          </ac:spMkLst>
        </pc:spChg>
      </pc:sldChg>
      <pc:sldChg chg="addSp delSp modSp new mod modTransition setBg modAnim setClrOvrMap modNotesTx">
        <pc:chgData name="Dinesh Kumar" userId="c5f42fdfa05fe4f5" providerId="LiveId" clId="{B50E1B32-CCF5-4173-A957-F6BD370C4EC9}" dt="2025-04-19T13:47:44.249" v="3646"/>
        <pc:sldMkLst>
          <pc:docMk/>
          <pc:sldMk cId="1958867984" sldId="261"/>
        </pc:sldMkLst>
        <pc:spChg chg="mod">
          <ac:chgData name="Dinesh Kumar" userId="c5f42fdfa05fe4f5" providerId="LiveId" clId="{B50E1B32-CCF5-4173-A957-F6BD370C4EC9}" dt="2025-04-18T12:57:56.985" v="2117" actId="14100"/>
          <ac:spMkLst>
            <pc:docMk/>
            <pc:sldMk cId="1958867984" sldId="261"/>
            <ac:spMk id="2" creationId="{626C27D9-CB1D-9AA9-1BAB-53862BA3613C}"/>
          </ac:spMkLst>
        </pc:spChg>
        <pc:spChg chg="del mod">
          <ac:chgData name="Dinesh Kumar" userId="c5f42fdfa05fe4f5" providerId="LiveId" clId="{B50E1B32-CCF5-4173-A957-F6BD370C4EC9}" dt="2025-04-18T10:31:12.859" v="1356"/>
          <ac:spMkLst>
            <pc:docMk/>
            <pc:sldMk cId="1958867984" sldId="261"/>
            <ac:spMk id="3" creationId="{6685816B-7F0B-53F5-C5B7-55E9EEA1702B}"/>
          </ac:spMkLst>
        </pc:spChg>
        <pc:spChg chg="add mod">
          <ac:chgData name="Dinesh Kumar" userId="c5f42fdfa05fe4f5" providerId="LiveId" clId="{B50E1B32-CCF5-4173-A957-F6BD370C4EC9}" dt="2025-04-18T12:04:45.663" v="1954" actId="12"/>
          <ac:spMkLst>
            <pc:docMk/>
            <pc:sldMk cId="1958867984" sldId="261"/>
            <ac:spMk id="4" creationId="{EFE403B7-E74F-5EFC-021D-4061E53033B4}"/>
          </ac:spMkLst>
        </pc:spChg>
        <pc:spChg chg="add del mod">
          <ac:chgData name="Dinesh Kumar" userId="c5f42fdfa05fe4f5" providerId="LiveId" clId="{B50E1B32-CCF5-4173-A957-F6BD370C4EC9}" dt="2025-04-18T10:57:03.987" v="1437" actId="478"/>
          <ac:spMkLst>
            <pc:docMk/>
            <pc:sldMk cId="1958867984" sldId="261"/>
            <ac:spMk id="5" creationId="{88B8E935-11C1-F62D-30CB-E36600C294AA}"/>
          </ac:spMkLst>
        </pc:spChg>
        <pc:spChg chg="add del">
          <ac:chgData name="Dinesh Kumar" userId="c5f42fdfa05fe4f5" providerId="LiveId" clId="{B50E1B32-CCF5-4173-A957-F6BD370C4EC9}" dt="2025-04-18T11:06:28.040" v="1462" actId="478"/>
          <ac:spMkLst>
            <pc:docMk/>
            <pc:sldMk cId="1958867984" sldId="261"/>
            <ac:spMk id="6" creationId="{8C282CC7-683D-23EE-4D40-6ECE8DAC0852}"/>
          </ac:spMkLst>
        </pc:spChg>
        <pc:spChg chg="add del">
          <ac:chgData name="Dinesh Kumar" userId="c5f42fdfa05fe4f5" providerId="LiveId" clId="{B50E1B32-CCF5-4173-A957-F6BD370C4EC9}" dt="2025-04-18T11:48:09.292" v="1773" actId="26606"/>
          <ac:spMkLst>
            <pc:docMk/>
            <pc:sldMk cId="1958867984" sldId="261"/>
            <ac:spMk id="9" creationId="{A9CB0874-88B8-43D3-B0B6-C32F790F790D}"/>
          </ac:spMkLst>
        </pc:spChg>
        <pc:spChg chg="add">
          <ac:chgData name="Dinesh Kumar" userId="c5f42fdfa05fe4f5" providerId="LiveId" clId="{B50E1B32-CCF5-4173-A957-F6BD370C4EC9}" dt="2025-04-18T11:48:09.292" v="1773" actId="26606"/>
          <ac:spMkLst>
            <pc:docMk/>
            <pc:sldMk cId="1958867984" sldId="261"/>
            <ac:spMk id="22" creationId="{B95B9BA8-1D69-4796-85F5-B6D0BD52354B}"/>
          </ac:spMkLst>
        </pc:spChg>
        <pc:grpChg chg="add del">
          <ac:chgData name="Dinesh Kumar" userId="c5f42fdfa05fe4f5" providerId="LiveId" clId="{B50E1B32-CCF5-4173-A957-F6BD370C4EC9}" dt="2025-04-18T11:48:09.292" v="1773" actId="26606"/>
          <ac:grpSpMkLst>
            <pc:docMk/>
            <pc:sldMk cId="1958867984" sldId="261"/>
            <ac:grpSpMk id="11" creationId="{4BFD067A-52BE-40EE-B7CA-391830B9A265}"/>
          </ac:grpSpMkLst>
        </pc:grpChg>
        <pc:grpChg chg="add del">
          <ac:chgData name="Dinesh Kumar" userId="c5f42fdfa05fe4f5" providerId="LiveId" clId="{B50E1B32-CCF5-4173-A957-F6BD370C4EC9}" dt="2025-04-18T11:48:09.292" v="1773" actId="26606"/>
          <ac:grpSpMkLst>
            <pc:docMk/>
            <pc:sldMk cId="1958867984" sldId="261"/>
            <ac:grpSpMk id="15" creationId="{C15B8CC4-8CCE-428F-AE7E-28D178984CEC}"/>
          </ac:grpSpMkLst>
        </pc:grpChg>
        <pc:grpChg chg="add">
          <ac:chgData name="Dinesh Kumar" userId="c5f42fdfa05fe4f5" providerId="LiveId" clId="{B50E1B32-CCF5-4173-A957-F6BD370C4EC9}" dt="2025-04-18T11:48:09.292" v="1773" actId="26606"/>
          <ac:grpSpMkLst>
            <pc:docMk/>
            <pc:sldMk cId="1958867984" sldId="261"/>
            <ac:grpSpMk id="24" creationId="{5F892E19-92E7-4BB2-8C3F-DBDFE8D9D324}"/>
          </ac:grpSpMkLst>
        </pc:grpChg>
        <pc:picChg chg="add del mod">
          <ac:chgData name="Dinesh Kumar" userId="c5f42fdfa05fe4f5" providerId="LiveId" clId="{B50E1B32-CCF5-4173-A957-F6BD370C4EC9}" dt="2025-04-19T10:14:17.548" v="2903"/>
          <ac:picMkLst>
            <pc:docMk/>
            <pc:sldMk cId="1958867984" sldId="261"/>
            <ac:picMk id="10" creationId="{DA6F5C82-D601-A10E-349C-DC24D7E4B4B9}"/>
          </ac:picMkLst>
        </pc:picChg>
        <pc:picChg chg="add del mod ord">
          <ac:chgData name="Dinesh Kumar" userId="c5f42fdfa05fe4f5" providerId="LiveId" clId="{B50E1B32-CCF5-4173-A957-F6BD370C4EC9}" dt="2025-04-19T10:14:58.565" v="2904"/>
          <ac:picMkLst>
            <pc:docMk/>
            <pc:sldMk cId="1958867984" sldId="261"/>
            <ac:picMk id="13" creationId="{9106A800-FB5E-C0EC-1CB2-608E7D0D93B9}"/>
          </ac:picMkLst>
        </pc:picChg>
        <pc:picChg chg="add del mod">
          <ac:chgData name="Dinesh Kumar" userId="c5f42fdfa05fe4f5" providerId="LiveId" clId="{B50E1B32-CCF5-4173-A957-F6BD370C4EC9}" dt="2025-04-19T10:15:03.980" v="2906"/>
          <ac:picMkLst>
            <pc:docMk/>
            <pc:sldMk cId="1958867984" sldId="261"/>
            <ac:picMk id="14" creationId="{7BE9087A-78AC-60BE-79D0-2AE16AD84F06}"/>
          </ac:picMkLst>
        </pc:picChg>
        <pc:picChg chg="add del mod ord">
          <ac:chgData name="Dinesh Kumar" userId="c5f42fdfa05fe4f5" providerId="LiveId" clId="{B50E1B32-CCF5-4173-A957-F6BD370C4EC9}" dt="2025-04-19T10:16:20.351" v="2907"/>
          <ac:picMkLst>
            <pc:docMk/>
            <pc:sldMk cId="1958867984" sldId="261"/>
            <ac:picMk id="17" creationId="{2E8EF538-E7BD-0B44-865D-A3C0BB4ACFCB}"/>
          </ac:picMkLst>
        </pc:picChg>
        <pc:picChg chg="add del mod">
          <ac:chgData name="Dinesh Kumar" userId="c5f42fdfa05fe4f5" providerId="LiveId" clId="{B50E1B32-CCF5-4173-A957-F6BD370C4EC9}" dt="2025-04-19T10:18:51.175" v="2909"/>
          <ac:picMkLst>
            <pc:docMk/>
            <pc:sldMk cId="1958867984" sldId="261"/>
            <ac:picMk id="18" creationId="{8A9F5F8A-9F50-6EE6-BCD0-EABCE562C045}"/>
          </ac:picMkLst>
        </pc:picChg>
        <pc:picChg chg="add del mod ord">
          <ac:chgData name="Dinesh Kumar" userId="c5f42fdfa05fe4f5" providerId="LiveId" clId="{B50E1B32-CCF5-4173-A957-F6BD370C4EC9}" dt="2025-04-19T10:20:02.613" v="2910"/>
          <ac:picMkLst>
            <pc:docMk/>
            <pc:sldMk cId="1958867984" sldId="261"/>
            <ac:picMk id="23" creationId="{0CFAEE4F-6BEC-BB82-FF4F-BFEC0004F9CD}"/>
          </ac:picMkLst>
        </pc:picChg>
        <pc:picChg chg="add del mod">
          <ac:chgData name="Dinesh Kumar" userId="c5f42fdfa05fe4f5" providerId="LiveId" clId="{B50E1B32-CCF5-4173-A957-F6BD370C4EC9}" dt="2025-04-19T10:24:38.930" v="2913"/>
          <ac:picMkLst>
            <pc:docMk/>
            <pc:sldMk cId="1958867984" sldId="261"/>
            <ac:picMk id="35" creationId="{5DB40EEF-6F26-715F-A530-65BDD8AFD6B7}"/>
          </ac:picMkLst>
        </pc:picChg>
        <pc:picChg chg="add del mod ord">
          <ac:chgData name="Dinesh Kumar" userId="c5f42fdfa05fe4f5" providerId="LiveId" clId="{B50E1B32-CCF5-4173-A957-F6BD370C4EC9}" dt="2025-04-19T10:25:55.483" v="2914"/>
          <ac:picMkLst>
            <pc:docMk/>
            <pc:sldMk cId="1958867984" sldId="261"/>
            <ac:picMk id="42" creationId="{278942E6-49F4-C28A-67A3-4A54D13F17E9}"/>
          </ac:picMkLst>
        </pc:picChg>
        <pc:picChg chg="add del mod">
          <ac:chgData name="Dinesh Kumar" userId="c5f42fdfa05fe4f5" providerId="LiveId" clId="{B50E1B32-CCF5-4173-A957-F6BD370C4EC9}" dt="2025-04-19T10:26:14.075" v="2916"/>
          <ac:picMkLst>
            <pc:docMk/>
            <pc:sldMk cId="1958867984" sldId="261"/>
            <ac:picMk id="43" creationId="{994B7FCE-5787-90CF-8337-B0D9F7938ACF}"/>
          </ac:picMkLst>
        </pc:picChg>
        <pc:picChg chg="add del mod ord">
          <ac:chgData name="Dinesh Kumar" userId="c5f42fdfa05fe4f5" providerId="LiveId" clId="{B50E1B32-CCF5-4173-A957-F6BD370C4EC9}" dt="2025-04-19T10:27:05.642" v="2917"/>
          <ac:picMkLst>
            <pc:docMk/>
            <pc:sldMk cId="1958867984" sldId="261"/>
            <ac:picMk id="47" creationId="{B888D532-9D99-109F-997D-171AF51B6D2B}"/>
          </ac:picMkLst>
        </pc:picChg>
        <pc:picChg chg="add del mod">
          <ac:chgData name="Dinesh Kumar" userId="c5f42fdfa05fe4f5" providerId="LiveId" clId="{B50E1B32-CCF5-4173-A957-F6BD370C4EC9}" dt="2025-04-19T10:29:07.805" v="3056"/>
          <ac:picMkLst>
            <pc:docMk/>
            <pc:sldMk cId="1958867984" sldId="261"/>
            <ac:picMk id="48" creationId="{C5963901-42BB-AB03-1115-F5EA6F245159}"/>
          </ac:picMkLst>
        </pc:picChg>
        <pc:picChg chg="add del mod ord">
          <ac:chgData name="Dinesh Kumar" userId="c5f42fdfa05fe4f5" providerId="LiveId" clId="{B50E1B32-CCF5-4173-A957-F6BD370C4EC9}" dt="2025-04-19T10:29:45.783" v="3057"/>
          <ac:picMkLst>
            <pc:docMk/>
            <pc:sldMk cId="1958867984" sldId="261"/>
            <ac:picMk id="52" creationId="{0B7A1A69-0A6E-3FF6-7EEF-008650520F3D}"/>
          </ac:picMkLst>
        </pc:picChg>
        <pc:picChg chg="add del mod">
          <ac:chgData name="Dinesh Kumar" userId="c5f42fdfa05fe4f5" providerId="LiveId" clId="{B50E1B32-CCF5-4173-A957-F6BD370C4EC9}" dt="2025-04-19T10:29:59.522" v="3059"/>
          <ac:picMkLst>
            <pc:docMk/>
            <pc:sldMk cId="1958867984" sldId="261"/>
            <ac:picMk id="53" creationId="{32505869-9FCB-9D6A-E0CB-9EB1ECED8D9D}"/>
          </ac:picMkLst>
        </pc:picChg>
        <pc:picChg chg="add del mod ord">
          <ac:chgData name="Dinesh Kumar" userId="c5f42fdfa05fe4f5" providerId="LiveId" clId="{B50E1B32-CCF5-4173-A957-F6BD370C4EC9}" dt="2025-04-19T10:31:02.605" v="3060"/>
          <ac:picMkLst>
            <pc:docMk/>
            <pc:sldMk cId="1958867984" sldId="261"/>
            <ac:picMk id="56" creationId="{1E48E711-DA29-DE2E-DDC3-33A735B272D5}"/>
          </ac:picMkLst>
        </pc:pic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1958867984" sldId="261"/>
            <ac:picMk id="57" creationId="{8B4B2F62-C3B1-7618-5D06-8FEBF10AE1A6}"/>
          </ac:picMkLst>
        </pc:picChg>
      </pc:sldChg>
      <pc:sldChg chg="addSp delSp modSp new mod modTransition setBg modAnim setClrOvrMap modNotesTx">
        <pc:chgData name="Dinesh Kumar" userId="c5f42fdfa05fe4f5" providerId="LiveId" clId="{B50E1B32-CCF5-4173-A957-F6BD370C4EC9}" dt="2025-04-19T13:47:44.249" v="3646"/>
        <pc:sldMkLst>
          <pc:docMk/>
          <pc:sldMk cId="2657343619" sldId="262"/>
        </pc:sldMkLst>
        <pc:spChg chg="del mod">
          <ac:chgData name="Dinesh Kumar" userId="c5f42fdfa05fe4f5" providerId="LiveId" clId="{B50E1B32-CCF5-4173-A957-F6BD370C4EC9}" dt="2025-04-18T12:02:53.757" v="1937" actId="478"/>
          <ac:spMkLst>
            <pc:docMk/>
            <pc:sldMk cId="2657343619" sldId="262"/>
            <ac:spMk id="2" creationId="{B4E917B3-7C4F-5281-1B89-438D929CDB24}"/>
          </ac:spMkLst>
        </pc:spChg>
        <pc:spChg chg="del mod">
          <ac:chgData name="Dinesh Kumar" userId="c5f42fdfa05fe4f5" providerId="LiveId" clId="{B50E1B32-CCF5-4173-A957-F6BD370C4EC9}" dt="2025-04-18T11:16:11.648" v="1510" actId="478"/>
          <ac:spMkLst>
            <pc:docMk/>
            <pc:sldMk cId="2657343619" sldId="262"/>
            <ac:spMk id="3" creationId="{A90EC5EB-0F95-E7DE-F0C4-15C42597A76F}"/>
          </ac:spMkLst>
        </pc:spChg>
        <pc:spChg chg="add del mod">
          <ac:chgData name="Dinesh Kumar" userId="c5f42fdfa05fe4f5" providerId="LiveId" clId="{B50E1B32-CCF5-4173-A957-F6BD370C4EC9}" dt="2025-04-18T11:17:23.506" v="1515"/>
          <ac:spMkLst>
            <pc:docMk/>
            <pc:sldMk cId="2657343619" sldId="262"/>
            <ac:spMk id="5" creationId="{AC888EA0-B18F-5768-DDC6-1ADE154B9A4D}"/>
          </ac:spMkLst>
        </pc:spChg>
        <pc:spChg chg="add mod">
          <ac:chgData name="Dinesh Kumar" userId="c5f42fdfa05fe4f5" providerId="LiveId" clId="{B50E1B32-CCF5-4173-A957-F6BD370C4EC9}" dt="2025-04-18T11:17:21.944" v="1514"/>
          <ac:spMkLst>
            <pc:docMk/>
            <pc:sldMk cId="2657343619" sldId="262"/>
            <ac:spMk id="6" creationId="{2507CC2A-3BC0-16E9-E4C2-C4711DC5DF5E}"/>
          </ac:spMkLst>
        </pc:spChg>
        <pc:spChg chg="add mod">
          <ac:chgData name="Dinesh Kumar" userId="c5f42fdfa05fe4f5" providerId="LiveId" clId="{B50E1B32-CCF5-4173-A957-F6BD370C4EC9}" dt="2025-04-18T12:03:12.467" v="1944" actId="14100"/>
          <ac:spMkLst>
            <pc:docMk/>
            <pc:sldMk cId="2657343619" sldId="262"/>
            <ac:spMk id="7" creationId="{2A36D966-56AF-EE77-5233-D8CEFF1B3901}"/>
          </ac:spMkLst>
        </pc:spChg>
        <pc:spChg chg="add del mod">
          <ac:chgData name="Dinesh Kumar" userId="c5f42fdfa05fe4f5" providerId="LiveId" clId="{B50E1B32-CCF5-4173-A957-F6BD370C4EC9}" dt="2025-04-18T12:02:56.673" v="1938" actId="478"/>
          <ac:spMkLst>
            <pc:docMk/>
            <pc:sldMk cId="2657343619" sldId="262"/>
            <ac:spMk id="9" creationId="{F46AF2AA-54AC-EF07-0B9E-7EA6E0F2AAFF}"/>
          </ac:spMkLst>
        </pc:spChg>
        <pc:spChg chg="add mod">
          <ac:chgData name="Dinesh Kumar" userId="c5f42fdfa05fe4f5" providerId="LiveId" clId="{B50E1B32-CCF5-4173-A957-F6BD370C4EC9}" dt="2025-04-18T12:09:10.936" v="2041" actId="404"/>
          <ac:spMkLst>
            <pc:docMk/>
            <pc:sldMk cId="2657343619" sldId="262"/>
            <ac:spMk id="10" creationId="{A4095FD5-90B9-2DE3-7F05-C30F16EB0B72}"/>
          </ac:spMkLst>
        </pc:spChg>
        <pc:spChg chg="add del">
          <ac:chgData name="Dinesh Kumar" userId="c5f42fdfa05fe4f5" providerId="LiveId" clId="{B50E1B32-CCF5-4173-A957-F6BD370C4EC9}" dt="2025-04-18T11:56:35.728" v="1814" actId="26606"/>
          <ac:spMkLst>
            <pc:docMk/>
            <pc:sldMk cId="2657343619" sldId="262"/>
            <ac:spMk id="12" creationId="{B95B9BA8-1D69-4796-85F5-B6D0BD52354B}"/>
          </ac:spMkLst>
        </pc:spChg>
        <pc:spChg chg="add">
          <ac:chgData name="Dinesh Kumar" userId="c5f42fdfa05fe4f5" providerId="LiveId" clId="{B50E1B32-CCF5-4173-A957-F6BD370C4EC9}" dt="2025-04-18T11:56:35.728" v="1814" actId="26606"/>
          <ac:spMkLst>
            <pc:docMk/>
            <pc:sldMk cId="2657343619" sldId="262"/>
            <ac:spMk id="21" creationId="{B95B9BA8-1D69-4796-85F5-B6D0BD52354B}"/>
          </ac:spMkLst>
        </pc:spChg>
        <pc:grpChg chg="add del">
          <ac:chgData name="Dinesh Kumar" userId="c5f42fdfa05fe4f5" providerId="LiveId" clId="{B50E1B32-CCF5-4173-A957-F6BD370C4EC9}" dt="2025-04-18T11:56:35.728" v="1814" actId="26606"/>
          <ac:grpSpMkLst>
            <pc:docMk/>
            <pc:sldMk cId="2657343619" sldId="262"/>
            <ac:grpSpMk id="14" creationId="{4728F330-19FB-4D39-BD0F-53032ABFEB7F}"/>
          </ac:grpSpMkLst>
        </pc:grpChg>
        <pc:grpChg chg="add">
          <ac:chgData name="Dinesh Kumar" userId="c5f42fdfa05fe4f5" providerId="LiveId" clId="{B50E1B32-CCF5-4173-A957-F6BD370C4EC9}" dt="2025-04-18T11:56:35.728" v="1814" actId="26606"/>
          <ac:grpSpMkLst>
            <pc:docMk/>
            <pc:sldMk cId="2657343619" sldId="262"/>
            <ac:grpSpMk id="23" creationId="{5F892E19-92E7-4BB2-8C3F-DBDFE8D9D324}"/>
          </ac:grpSpMkLst>
        </pc:grpChg>
        <pc:picChg chg="add del mod">
          <ac:chgData name="Dinesh Kumar" userId="c5f42fdfa05fe4f5" providerId="LiveId" clId="{B50E1B32-CCF5-4173-A957-F6BD370C4EC9}" dt="2025-04-19T10:46:10.057" v="3153"/>
          <ac:picMkLst>
            <pc:docMk/>
            <pc:sldMk cId="2657343619" sldId="262"/>
            <ac:picMk id="17" creationId="{3F063D49-4526-A370-05CD-5036DE5E37FA}"/>
          </ac:picMkLst>
        </pc:picChg>
        <pc:picChg chg="add del mod ord">
          <ac:chgData name="Dinesh Kumar" userId="c5f42fdfa05fe4f5" providerId="LiveId" clId="{B50E1B32-CCF5-4173-A957-F6BD370C4EC9}" dt="2025-04-19T10:46:31.706" v="3154"/>
          <ac:picMkLst>
            <pc:docMk/>
            <pc:sldMk cId="2657343619" sldId="262"/>
            <ac:picMk id="38" creationId="{C8AB86DD-2A0B-886E-944B-F64A931022E9}"/>
          </ac:picMkLst>
        </pc:picChg>
        <pc:picChg chg="add del mod">
          <ac:chgData name="Dinesh Kumar" userId="c5f42fdfa05fe4f5" providerId="LiveId" clId="{B50E1B32-CCF5-4173-A957-F6BD370C4EC9}" dt="2025-04-19T10:46:36.407" v="3156"/>
          <ac:picMkLst>
            <pc:docMk/>
            <pc:sldMk cId="2657343619" sldId="262"/>
            <ac:picMk id="39" creationId="{DE3EA3C5-87AB-92A2-D577-F4EB3454C2E2}"/>
          </ac:picMkLst>
        </pc:picChg>
        <pc:picChg chg="add del mod ord">
          <ac:chgData name="Dinesh Kumar" userId="c5f42fdfa05fe4f5" providerId="LiveId" clId="{B50E1B32-CCF5-4173-A957-F6BD370C4EC9}" dt="2025-04-19T10:46:43.126" v="3157"/>
          <ac:picMkLst>
            <pc:docMk/>
            <pc:sldMk cId="2657343619" sldId="262"/>
            <ac:picMk id="42" creationId="{4AC26DAB-1885-9161-8CED-B10044DC6ABB}"/>
          </ac:picMkLst>
        </pc:picChg>
        <pc:picChg chg="add del mod">
          <ac:chgData name="Dinesh Kumar" userId="c5f42fdfa05fe4f5" providerId="LiveId" clId="{B50E1B32-CCF5-4173-A957-F6BD370C4EC9}" dt="2025-04-19T10:46:45.313" v="3159"/>
          <ac:picMkLst>
            <pc:docMk/>
            <pc:sldMk cId="2657343619" sldId="262"/>
            <ac:picMk id="43" creationId="{D75D4C0E-011A-588A-7A46-3D4E6479B280}"/>
          </ac:picMkLst>
        </pc:picChg>
        <pc:picChg chg="add del mod ord">
          <ac:chgData name="Dinesh Kumar" userId="c5f42fdfa05fe4f5" providerId="LiveId" clId="{B50E1B32-CCF5-4173-A957-F6BD370C4EC9}" dt="2025-04-19T10:47:07.271" v="3160"/>
          <ac:picMkLst>
            <pc:docMk/>
            <pc:sldMk cId="2657343619" sldId="262"/>
            <ac:picMk id="46" creationId="{586DCB1A-ED1A-E5E0-FE4E-CCF12E44FCA5}"/>
          </ac:picMkLst>
        </pc:picChg>
        <pc:picChg chg="add del mod">
          <ac:chgData name="Dinesh Kumar" userId="c5f42fdfa05fe4f5" providerId="LiveId" clId="{B50E1B32-CCF5-4173-A957-F6BD370C4EC9}" dt="2025-04-19T10:53:09.634" v="3267"/>
          <ac:picMkLst>
            <pc:docMk/>
            <pc:sldMk cId="2657343619" sldId="262"/>
            <ac:picMk id="47" creationId="{9D533A2D-E805-3E18-D11D-074410A47D18}"/>
          </ac:picMkLst>
        </pc:picChg>
        <pc:picChg chg="add del mod ord">
          <ac:chgData name="Dinesh Kumar" userId="c5f42fdfa05fe4f5" providerId="LiveId" clId="{B50E1B32-CCF5-4173-A957-F6BD370C4EC9}" dt="2025-04-19T10:53:19.416" v="3268"/>
          <ac:picMkLst>
            <pc:docMk/>
            <pc:sldMk cId="2657343619" sldId="262"/>
            <ac:picMk id="52" creationId="{1B24EA0F-14A9-9FCE-9541-B5599244CB4E}"/>
          </ac:picMkLst>
        </pc:picChg>
        <pc:picChg chg="add del mod">
          <ac:chgData name="Dinesh Kumar" userId="c5f42fdfa05fe4f5" providerId="LiveId" clId="{B50E1B32-CCF5-4173-A957-F6BD370C4EC9}" dt="2025-04-19T10:53:25.447" v="3270"/>
          <ac:picMkLst>
            <pc:docMk/>
            <pc:sldMk cId="2657343619" sldId="262"/>
            <ac:picMk id="53" creationId="{3C4D8400-E6AE-6D7F-5CF8-4391126A6C17}"/>
          </ac:picMkLst>
        </pc:picChg>
        <pc:picChg chg="add del mod ord">
          <ac:chgData name="Dinesh Kumar" userId="c5f42fdfa05fe4f5" providerId="LiveId" clId="{B50E1B32-CCF5-4173-A957-F6BD370C4EC9}" dt="2025-04-19T10:54:13.909" v="3271"/>
          <ac:picMkLst>
            <pc:docMk/>
            <pc:sldMk cId="2657343619" sldId="262"/>
            <ac:picMk id="56" creationId="{8B2659B5-5F5E-E803-2258-EC2DCB2871DE}"/>
          </ac:picMkLst>
        </pc:pic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2657343619" sldId="262"/>
            <ac:picMk id="57" creationId="{0C3548BA-84F3-E74C-E0FF-08018A342ED0}"/>
          </ac:picMkLst>
        </pc:picChg>
      </pc:sldChg>
      <pc:sldChg chg="addSp delSp modSp add del mod">
        <pc:chgData name="Dinesh Kumar" userId="c5f42fdfa05fe4f5" providerId="LiveId" clId="{B50E1B32-CCF5-4173-A957-F6BD370C4EC9}" dt="2025-04-18T11:16:15.781" v="1511" actId="47"/>
        <pc:sldMkLst>
          <pc:docMk/>
          <pc:sldMk cId="655803131" sldId="263"/>
        </pc:sldMkLst>
      </pc:sldChg>
      <pc:sldChg chg="addSp delSp modSp new del mod">
        <pc:chgData name="Dinesh Kumar" userId="c5f42fdfa05fe4f5" providerId="LiveId" clId="{B50E1B32-CCF5-4173-A957-F6BD370C4EC9}" dt="2025-04-17T14:50:40.033" v="811" actId="2696"/>
        <pc:sldMkLst>
          <pc:docMk/>
          <pc:sldMk cId="1621805695" sldId="263"/>
        </pc:sldMkLst>
      </pc:sldChg>
      <pc:sldChg chg="modSp add del mod">
        <pc:chgData name="Dinesh Kumar" userId="c5f42fdfa05fe4f5" providerId="LiveId" clId="{B50E1B32-CCF5-4173-A957-F6BD370C4EC9}" dt="2025-04-18T11:16:15.781" v="1511" actId="47"/>
        <pc:sldMkLst>
          <pc:docMk/>
          <pc:sldMk cId="965246989" sldId="264"/>
        </pc:sldMkLst>
      </pc:sldChg>
      <pc:sldChg chg="modSp add del mod">
        <pc:chgData name="Dinesh Kumar" userId="c5f42fdfa05fe4f5" providerId="LiveId" clId="{B50E1B32-CCF5-4173-A957-F6BD370C4EC9}" dt="2025-04-18T11:16:15.781" v="1511" actId="47"/>
        <pc:sldMkLst>
          <pc:docMk/>
          <pc:sldMk cId="544552894" sldId="265"/>
        </pc:sldMkLst>
      </pc:sldChg>
      <pc:sldChg chg="addSp delSp modSp add del mod">
        <pc:chgData name="Dinesh Kumar" userId="c5f42fdfa05fe4f5" providerId="LiveId" clId="{B50E1B32-CCF5-4173-A957-F6BD370C4EC9}" dt="2025-04-18T11:16:18.118" v="1512" actId="47"/>
        <pc:sldMkLst>
          <pc:docMk/>
          <pc:sldMk cId="3497300453" sldId="266"/>
        </pc:sldMkLst>
      </pc:sldChg>
      <pc:sldChg chg="addSp delSp modSp add mod modTransition setBg modAnim setClrOvrMap modNotesTx">
        <pc:chgData name="Dinesh Kumar" userId="c5f42fdfa05fe4f5" providerId="LiveId" clId="{B50E1B32-CCF5-4173-A957-F6BD370C4EC9}" dt="2025-04-19T13:47:44.249" v="3646"/>
        <pc:sldMkLst>
          <pc:docMk/>
          <pc:sldMk cId="2074539861" sldId="267"/>
        </pc:sldMkLst>
        <pc:spChg chg="mod">
          <ac:chgData name="Dinesh Kumar" userId="c5f42fdfa05fe4f5" providerId="LiveId" clId="{B50E1B32-CCF5-4173-A957-F6BD370C4EC9}" dt="2025-04-18T12:58:17.480" v="2122" actId="1076"/>
          <ac:spMkLst>
            <pc:docMk/>
            <pc:sldMk cId="2074539861" sldId="267"/>
            <ac:spMk id="2" creationId="{0470DE08-8489-2FC9-3DF7-7E0A344E157E}"/>
          </ac:spMkLst>
        </pc:spChg>
        <pc:spChg chg="mod">
          <ac:chgData name="Dinesh Kumar" userId="c5f42fdfa05fe4f5" providerId="LiveId" clId="{B50E1B32-CCF5-4173-A957-F6BD370C4EC9}" dt="2025-04-18T12:57:49.300" v="2116" actId="1076"/>
          <ac:spMkLst>
            <pc:docMk/>
            <pc:sldMk cId="2074539861" sldId="267"/>
            <ac:spMk id="4" creationId="{C3B4074E-A301-DCC9-F5A3-C0272E24D37C}"/>
          </ac:spMkLst>
        </pc:spChg>
        <pc:spChg chg="add">
          <ac:chgData name="Dinesh Kumar" userId="c5f42fdfa05fe4f5" providerId="LiveId" clId="{B50E1B32-CCF5-4173-A957-F6BD370C4EC9}" dt="2025-04-18T11:49:03.018" v="1792" actId="26606"/>
          <ac:spMkLst>
            <pc:docMk/>
            <pc:sldMk cId="2074539861" sldId="267"/>
            <ac:spMk id="9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49:03.018" v="1792" actId="26606"/>
          <ac:grpSpMkLst>
            <pc:docMk/>
            <pc:sldMk cId="2074539861" sldId="267"/>
            <ac:grpSpMk id="11" creationId="{5F892E19-92E7-4BB2-8C3F-DBDFE8D9D324}"/>
          </ac:grpSpMkLst>
        </pc:grpChg>
        <pc:picChg chg="add del mod">
          <ac:chgData name="Dinesh Kumar" userId="c5f42fdfa05fe4f5" providerId="LiveId" clId="{B50E1B32-CCF5-4173-A957-F6BD370C4EC9}" dt="2025-04-19T10:32:44.540" v="3062"/>
          <ac:picMkLst>
            <pc:docMk/>
            <pc:sldMk cId="2074539861" sldId="267"/>
            <ac:picMk id="8" creationId="{97292D45-4C0A-1C09-9C83-D04A64249668}"/>
          </ac:picMkLst>
        </pc:picChg>
        <pc:picChg chg="add del mod ord">
          <ac:chgData name="Dinesh Kumar" userId="c5f42fdfa05fe4f5" providerId="LiveId" clId="{B50E1B32-CCF5-4173-A957-F6BD370C4EC9}" dt="2025-04-19T10:33:08.737" v="3063"/>
          <ac:picMkLst>
            <pc:docMk/>
            <pc:sldMk cId="2074539861" sldId="267"/>
            <ac:picMk id="34" creationId="{241DAAD0-912F-8EB5-D609-83DB0691F82B}"/>
          </ac:picMkLst>
        </pc:picChg>
        <pc:picChg chg="add del mod">
          <ac:chgData name="Dinesh Kumar" userId="c5f42fdfa05fe4f5" providerId="LiveId" clId="{B50E1B32-CCF5-4173-A957-F6BD370C4EC9}" dt="2025-04-19T10:33:14.792" v="3065"/>
          <ac:picMkLst>
            <pc:docMk/>
            <pc:sldMk cId="2074539861" sldId="267"/>
            <ac:picMk id="35" creationId="{C95E6D5F-4702-C967-375A-BA72DF8D31DC}"/>
          </ac:picMkLst>
        </pc:picChg>
        <pc:picChg chg="add del mod ord">
          <ac:chgData name="Dinesh Kumar" userId="c5f42fdfa05fe4f5" providerId="LiveId" clId="{B50E1B32-CCF5-4173-A957-F6BD370C4EC9}" dt="2025-04-19T10:33:29.208" v="3066"/>
          <ac:picMkLst>
            <pc:docMk/>
            <pc:sldMk cId="2074539861" sldId="267"/>
            <ac:picMk id="38" creationId="{A3A1E091-D78E-E1F9-8BEB-D7194BFD30EF}"/>
          </ac:picMkLst>
        </pc:picChg>
        <pc:picChg chg="add del mod">
          <ac:chgData name="Dinesh Kumar" userId="c5f42fdfa05fe4f5" providerId="LiveId" clId="{B50E1B32-CCF5-4173-A957-F6BD370C4EC9}" dt="2025-04-19T10:33:30.859" v="3068"/>
          <ac:picMkLst>
            <pc:docMk/>
            <pc:sldMk cId="2074539861" sldId="267"/>
            <ac:picMk id="39" creationId="{299A4325-EEAE-8E5F-D06E-8A26D21A1493}"/>
          </ac:picMkLst>
        </pc:picChg>
        <pc:picChg chg="add del mod ord">
          <ac:chgData name="Dinesh Kumar" userId="c5f42fdfa05fe4f5" providerId="LiveId" clId="{B50E1B32-CCF5-4173-A957-F6BD370C4EC9}" dt="2025-04-19T10:33:57.220" v="3069"/>
          <ac:picMkLst>
            <pc:docMk/>
            <pc:sldMk cId="2074539861" sldId="267"/>
            <ac:picMk id="42" creationId="{F3E01058-0833-C6AF-98F5-40905D00A6D5}"/>
          </ac:picMkLst>
        </pc:picChg>
        <pc:picChg chg="add del mod">
          <ac:chgData name="Dinesh Kumar" userId="c5f42fdfa05fe4f5" providerId="LiveId" clId="{B50E1B32-CCF5-4173-A957-F6BD370C4EC9}" dt="2025-04-19T10:38:58.835" v="3071"/>
          <ac:picMkLst>
            <pc:docMk/>
            <pc:sldMk cId="2074539861" sldId="267"/>
            <ac:picMk id="43" creationId="{11E9B031-7069-DC83-978D-DCFCD646D7D6}"/>
          </ac:picMkLst>
        </pc:picChg>
        <pc:picChg chg="add del mod ord">
          <ac:chgData name="Dinesh Kumar" userId="c5f42fdfa05fe4f5" providerId="LiveId" clId="{B50E1B32-CCF5-4173-A957-F6BD370C4EC9}" dt="2025-04-19T10:39:57.513" v="3072"/>
          <ac:picMkLst>
            <pc:docMk/>
            <pc:sldMk cId="2074539861" sldId="267"/>
            <ac:picMk id="46" creationId="{67EAF717-1808-C318-9961-469A1A638192}"/>
          </ac:picMkLst>
        </pc:picChg>
        <pc:picChg chg="add del mod">
          <ac:chgData name="Dinesh Kumar" userId="c5f42fdfa05fe4f5" providerId="LiveId" clId="{B50E1B32-CCF5-4173-A957-F6BD370C4EC9}" dt="2025-04-19T10:40:03.162" v="3074"/>
          <ac:picMkLst>
            <pc:docMk/>
            <pc:sldMk cId="2074539861" sldId="267"/>
            <ac:picMk id="47" creationId="{5DEED7ED-D8DE-2EC5-8FAA-EDAA3DEFEE88}"/>
          </ac:picMkLst>
        </pc:picChg>
        <pc:picChg chg="add del mod ord">
          <ac:chgData name="Dinesh Kumar" userId="c5f42fdfa05fe4f5" providerId="LiveId" clId="{B50E1B32-CCF5-4173-A957-F6BD370C4EC9}" dt="2025-04-19T10:40:19.080" v="3075"/>
          <ac:picMkLst>
            <pc:docMk/>
            <pc:sldMk cId="2074539861" sldId="267"/>
            <ac:picMk id="50" creationId="{1653D78E-22AB-FD33-8F9C-9CB12FFA10A3}"/>
          </ac:picMkLst>
        </pc:picChg>
        <pc:picChg chg="add del mod">
          <ac:chgData name="Dinesh Kumar" userId="c5f42fdfa05fe4f5" providerId="LiveId" clId="{B50E1B32-CCF5-4173-A957-F6BD370C4EC9}" dt="2025-04-19T10:40:21.698" v="3077"/>
          <ac:picMkLst>
            <pc:docMk/>
            <pc:sldMk cId="2074539861" sldId="267"/>
            <ac:picMk id="51" creationId="{D1EC3613-2D8F-4C0C-CBC1-12B279080761}"/>
          </ac:picMkLst>
        </pc:picChg>
        <pc:picChg chg="add del mod ord">
          <ac:chgData name="Dinesh Kumar" userId="c5f42fdfa05fe4f5" providerId="LiveId" clId="{B50E1B32-CCF5-4173-A957-F6BD370C4EC9}" dt="2025-04-19T10:41:24.775" v="3078"/>
          <ac:picMkLst>
            <pc:docMk/>
            <pc:sldMk cId="2074539861" sldId="267"/>
            <ac:picMk id="54" creationId="{93E75F19-5A03-FA65-0D1C-A03984B7F290}"/>
          </ac:picMkLst>
        </pc:pic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2074539861" sldId="267"/>
            <ac:picMk id="55" creationId="{7B6B0703-0585-0B82-EBEB-FB5142298BBC}"/>
          </ac:picMkLst>
        </pc:picChg>
      </pc:sldChg>
      <pc:sldChg chg="addSp delSp modSp add mod ord modTransition setBg modAnim setClrOvrMap modNotesTx">
        <pc:chgData name="Dinesh Kumar" userId="c5f42fdfa05fe4f5" providerId="LiveId" clId="{B50E1B32-CCF5-4173-A957-F6BD370C4EC9}" dt="2025-04-19T13:47:44.249" v="3646"/>
        <pc:sldMkLst>
          <pc:docMk/>
          <pc:sldMk cId="1012857366" sldId="268"/>
        </pc:sldMkLst>
        <pc:spChg chg="del mod">
          <ac:chgData name="Dinesh Kumar" userId="c5f42fdfa05fe4f5" providerId="LiveId" clId="{B50E1B32-CCF5-4173-A957-F6BD370C4EC9}" dt="2025-04-18T12:02:22.589" v="1929" actId="478"/>
          <ac:spMkLst>
            <pc:docMk/>
            <pc:sldMk cId="1012857366" sldId="268"/>
            <ac:spMk id="2" creationId="{0BBB0D65-F186-BA14-C2EC-1F1B40D584DC}"/>
          </ac:spMkLst>
        </pc:spChg>
        <pc:spChg chg="add del mod">
          <ac:chgData name="Dinesh Kumar" userId="c5f42fdfa05fe4f5" providerId="LiveId" clId="{B50E1B32-CCF5-4173-A957-F6BD370C4EC9}" dt="2025-04-18T12:02:27.386" v="1931" actId="478"/>
          <ac:spMkLst>
            <pc:docMk/>
            <pc:sldMk cId="1012857366" sldId="268"/>
            <ac:spMk id="4" creationId="{390E29EB-5215-3E4A-87FA-BDF60E82AEEE}"/>
          </ac:spMkLst>
        </pc:spChg>
        <pc:spChg chg="add mod">
          <ac:chgData name="Dinesh Kumar" userId="c5f42fdfa05fe4f5" providerId="LiveId" clId="{B50E1B32-CCF5-4173-A957-F6BD370C4EC9}" dt="2025-04-18T12:02:24.387" v="1930"/>
          <ac:spMkLst>
            <pc:docMk/>
            <pc:sldMk cId="1012857366" sldId="268"/>
            <ac:spMk id="5" creationId="{EA7DF894-96A2-6C77-F8C5-B8FD6FB31804}"/>
          </ac:spMkLst>
        </pc:spChg>
        <pc:spChg chg="mod">
          <ac:chgData name="Dinesh Kumar" userId="c5f42fdfa05fe4f5" providerId="LiveId" clId="{B50E1B32-CCF5-4173-A957-F6BD370C4EC9}" dt="2025-04-18T14:53:12.483" v="2577" actId="20577"/>
          <ac:spMkLst>
            <pc:docMk/>
            <pc:sldMk cId="1012857366" sldId="268"/>
            <ac:spMk id="7" creationId="{DBD2DA0C-BDCD-6230-DFC0-6933AFF5E311}"/>
          </ac:spMkLst>
        </pc:spChg>
        <pc:spChg chg="add">
          <ac:chgData name="Dinesh Kumar" userId="c5f42fdfa05fe4f5" providerId="LiveId" clId="{B50E1B32-CCF5-4173-A957-F6BD370C4EC9}" dt="2025-04-18T11:57:14.574" v="1826" actId="26606"/>
          <ac:spMkLst>
            <pc:docMk/>
            <pc:sldMk cId="1012857366" sldId="268"/>
            <ac:spMk id="12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57:14.574" v="1826" actId="26606"/>
          <ac:grpSpMkLst>
            <pc:docMk/>
            <pc:sldMk cId="1012857366" sldId="268"/>
            <ac:grpSpMk id="14" creationId="{5F892E19-92E7-4BB2-8C3F-DBDFE8D9D324}"/>
          </ac:grpSpMkLst>
        </pc:grpChg>
        <pc:graphicFrameChg chg="add del modGraphic">
          <ac:chgData name="Dinesh Kumar" userId="c5f42fdfa05fe4f5" providerId="LiveId" clId="{B50E1B32-CCF5-4173-A957-F6BD370C4EC9}" dt="2025-04-19T12:52:02.599" v="3508" actId="27309"/>
          <ac:graphicFrameMkLst>
            <pc:docMk/>
            <pc:sldMk cId="1012857366" sldId="268"/>
            <ac:graphicFrameMk id="39" creationId="{022661E7-0C0E-C06E-8268-11457D28AE28}"/>
          </ac:graphicFrameMkLst>
        </pc:graphicFrame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1012857366" sldId="268"/>
            <ac:picMk id="31" creationId="{1FD56A0F-D5AE-0B3D-0921-B1B4719942C6}"/>
          </ac:picMkLst>
        </pc:picChg>
      </pc:sldChg>
      <pc:sldChg chg="addSp delSp modSp add mod modTransition setBg modAnim setClrOvrMap modNotesTx">
        <pc:chgData name="Dinesh Kumar" userId="c5f42fdfa05fe4f5" providerId="LiveId" clId="{B50E1B32-CCF5-4173-A957-F6BD370C4EC9}" dt="2025-04-19T13:47:44.249" v="3646"/>
        <pc:sldMkLst>
          <pc:docMk/>
          <pc:sldMk cId="1825554452" sldId="269"/>
        </pc:sldMkLst>
        <pc:spChg chg="mod">
          <ac:chgData name="Dinesh Kumar" userId="c5f42fdfa05fe4f5" providerId="LiveId" clId="{B50E1B32-CCF5-4173-A957-F6BD370C4EC9}" dt="2025-04-18T12:01:40.431" v="1924" actId="1076"/>
          <ac:spMkLst>
            <pc:docMk/>
            <pc:sldMk cId="1825554452" sldId="269"/>
            <ac:spMk id="2" creationId="{F55BC59D-DF50-6543-05F7-1F42987964D7}"/>
          </ac:spMkLst>
        </pc:spChg>
        <pc:spChg chg="add mod">
          <ac:chgData name="Dinesh Kumar" userId="c5f42fdfa05fe4f5" providerId="LiveId" clId="{B50E1B32-CCF5-4173-A957-F6BD370C4EC9}" dt="2025-04-18T12:03:55.328" v="1947" actId="1076"/>
          <ac:spMkLst>
            <pc:docMk/>
            <pc:sldMk cId="1825554452" sldId="269"/>
            <ac:spMk id="3" creationId="{41C6013F-4428-3FB0-9D53-8B9613C11820}"/>
          </ac:spMkLst>
        </pc:spChg>
        <pc:spChg chg="del">
          <ac:chgData name="Dinesh Kumar" userId="c5f42fdfa05fe4f5" providerId="LiveId" clId="{B50E1B32-CCF5-4173-A957-F6BD370C4EC9}" dt="2025-04-18T11:20:56.777" v="1545" actId="478"/>
          <ac:spMkLst>
            <pc:docMk/>
            <pc:sldMk cId="1825554452" sldId="269"/>
            <ac:spMk id="7" creationId="{B9B92F1D-58DB-B17B-8B42-3BB4E78DA2DE}"/>
          </ac:spMkLst>
        </pc:spChg>
        <pc:spChg chg="add">
          <ac:chgData name="Dinesh Kumar" userId="c5f42fdfa05fe4f5" providerId="LiveId" clId="{B50E1B32-CCF5-4173-A957-F6BD370C4EC9}" dt="2025-04-18T11:57:20.483" v="1827" actId="26606"/>
          <ac:spMkLst>
            <pc:docMk/>
            <pc:sldMk cId="1825554452" sldId="269"/>
            <ac:spMk id="8" creationId="{B95B9BA8-1D69-4796-85F5-B6D0BD52354B}"/>
          </ac:spMkLst>
        </pc:spChg>
        <pc:grpChg chg="add">
          <ac:chgData name="Dinesh Kumar" userId="c5f42fdfa05fe4f5" providerId="LiveId" clId="{B50E1B32-CCF5-4173-A957-F6BD370C4EC9}" dt="2025-04-18T11:57:20.483" v="1827" actId="26606"/>
          <ac:grpSpMkLst>
            <pc:docMk/>
            <pc:sldMk cId="1825554452" sldId="269"/>
            <ac:grpSpMk id="10" creationId="{5F892E19-92E7-4BB2-8C3F-DBDFE8D9D324}"/>
          </ac:grpSpMkLst>
        </pc:grp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1825554452" sldId="269"/>
            <ac:picMk id="22" creationId="{3DC76704-463C-7805-605F-B6488BB3CF13}"/>
          </ac:picMkLst>
        </pc:picChg>
      </pc:sldChg>
      <pc:sldChg chg="addSp delSp modSp add mod modTransition modAnim modNotesTx">
        <pc:chgData name="Dinesh Kumar" userId="c5f42fdfa05fe4f5" providerId="LiveId" clId="{B50E1B32-CCF5-4173-A957-F6BD370C4EC9}" dt="2025-04-19T13:47:44.249" v="3646"/>
        <pc:sldMkLst>
          <pc:docMk/>
          <pc:sldMk cId="2936612704" sldId="270"/>
        </pc:sldMkLst>
        <pc:spChg chg="mod">
          <ac:chgData name="Dinesh Kumar" userId="c5f42fdfa05fe4f5" providerId="LiveId" clId="{B50E1B32-CCF5-4173-A957-F6BD370C4EC9}" dt="2025-04-18T13:02:53.740" v="2212" actId="1076"/>
          <ac:spMkLst>
            <pc:docMk/>
            <pc:sldMk cId="2936612704" sldId="270"/>
            <ac:spMk id="2" creationId="{3A04F65D-65B1-D1AA-4825-2B19A0139A37}"/>
          </ac:spMkLst>
        </pc:spChg>
        <pc:spChg chg="mod">
          <ac:chgData name="Dinesh Kumar" userId="c5f42fdfa05fe4f5" providerId="LiveId" clId="{B50E1B32-CCF5-4173-A957-F6BD370C4EC9}" dt="2025-04-18T13:04:09.408" v="2218" actId="1076"/>
          <ac:spMkLst>
            <pc:docMk/>
            <pc:sldMk cId="2936612704" sldId="270"/>
            <ac:spMk id="3" creationId="{F35970B4-4511-5140-4789-3A0D13313F3C}"/>
          </ac:spMkLst>
        </pc:spChg>
        <pc:picChg chg="add del mod">
          <ac:chgData name="Dinesh Kumar" userId="c5f42fdfa05fe4f5" providerId="LiveId" clId="{B50E1B32-CCF5-4173-A957-F6BD370C4EC9}" dt="2025-04-19T11:00:47.828" v="3276"/>
          <ac:picMkLst>
            <pc:docMk/>
            <pc:sldMk cId="2936612704" sldId="270"/>
            <ac:picMk id="23" creationId="{F7B292E5-676C-0E49-1B8C-E5021009F69E}"/>
          </ac:picMkLst>
        </pc:picChg>
        <pc:picChg chg="add del mod ord">
          <ac:chgData name="Dinesh Kumar" userId="c5f42fdfa05fe4f5" providerId="LiveId" clId="{B50E1B32-CCF5-4173-A957-F6BD370C4EC9}" dt="2025-04-19T11:01:11.072" v="3277"/>
          <ac:picMkLst>
            <pc:docMk/>
            <pc:sldMk cId="2936612704" sldId="270"/>
            <ac:picMk id="33" creationId="{32439098-7219-10D1-76F6-C4A0F483DA8D}"/>
          </ac:picMkLst>
        </pc:picChg>
        <pc:picChg chg="add del mod">
          <ac:chgData name="Dinesh Kumar" userId="c5f42fdfa05fe4f5" providerId="LiveId" clId="{B50E1B32-CCF5-4173-A957-F6BD370C4EC9}" dt="2025-04-19T11:01:15.690" v="3278"/>
          <ac:picMkLst>
            <pc:docMk/>
            <pc:sldMk cId="2936612704" sldId="270"/>
            <ac:picMk id="34" creationId="{B42CADAC-F0AF-E35C-BB31-7CA05AA39421}"/>
          </ac:picMkLst>
        </pc:picChg>
        <pc:picChg chg="add del mod">
          <ac:chgData name="Dinesh Kumar" userId="c5f42fdfa05fe4f5" providerId="LiveId" clId="{B50E1B32-CCF5-4173-A957-F6BD370C4EC9}" dt="2025-04-19T11:03:48.870" v="3281"/>
          <ac:picMkLst>
            <pc:docMk/>
            <pc:sldMk cId="2936612704" sldId="270"/>
            <ac:picMk id="43" creationId="{2BED59E3-E4DB-7047-A1D2-774B6260F4A0}"/>
          </ac:picMkLst>
        </pc:picChg>
        <pc:picChg chg="add del mod ord">
          <ac:chgData name="Dinesh Kumar" userId="c5f42fdfa05fe4f5" providerId="LiveId" clId="{B50E1B32-CCF5-4173-A957-F6BD370C4EC9}" dt="2025-04-19T11:04:28.858" v="3282"/>
          <ac:picMkLst>
            <pc:docMk/>
            <pc:sldMk cId="2936612704" sldId="270"/>
            <ac:picMk id="47" creationId="{624924F1-161D-A60C-51DF-F760138F70E5}"/>
          </ac:picMkLst>
        </pc:picChg>
        <pc:picChg chg="add del mod">
          <ac:chgData name="Dinesh Kumar" userId="c5f42fdfa05fe4f5" providerId="LiveId" clId="{B50E1B32-CCF5-4173-A957-F6BD370C4EC9}" dt="2025-04-19T11:04:45.170" v="3284"/>
          <ac:picMkLst>
            <pc:docMk/>
            <pc:sldMk cId="2936612704" sldId="270"/>
            <ac:picMk id="48" creationId="{A6E2EE88-7B60-C488-9D73-B30E30BDCAE7}"/>
          </ac:picMkLst>
        </pc:picChg>
        <pc:picChg chg="add del mod ord">
          <ac:chgData name="Dinesh Kumar" userId="c5f42fdfa05fe4f5" providerId="LiveId" clId="{B50E1B32-CCF5-4173-A957-F6BD370C4EC9}" dt="2025-04-19T11:04:54.763" v="3285"/>
          <ac:picMkLst>
            <pc:docMk/>
            <pc:sldMk cId="2936612704" sldId="270"/>
            <ac:picMk id="52" creationId="{14507AF5-1B67-BD23-8850-8BC99B6EC527}"/>
          </ac:picMkLst>
        </pc:picChg>
        <pc:picChg chg="add del mod">
          <ac:chgData name="Dinesh Kumar" userId="c5f42fdfa05fe4f5" providerId="LiveId" clId="{B50E1B32-CCF5-4173-A957-F6BD370C4EC9}" dt="2025-04-19T11:04:56.867" v="3287"/>
          <ac:picMkLst>
            <pc:docMk/>
            <pc:sldMk cId="2936612704" sldId="270"/>
            <ac:picMk id="53" creationId="{08627631-B030-73BA-5A6B-FB89929BD376}"/>
          </ac:picMkLst>
        </pc:picChg>
        <pc:picChg chg="add del mod ord">
          <ac:chgData name="Dinesh Kumar" userId="c5f42fdfa05fe4f5" providerId="LiveId" clId="{B50E1B32-CCF5-4173-A957-F6BD370C4EC9}" dt="2025-04-19T11:05:26.092" v="3288"/>
          <ac:picMkLst>
            <pc:docMk/>
            <pc:sldMk cId="2936612704" sldId="270"/>
            <ac:picMk id="56" creationId="{8EBBF7B0-5C4C-30CB-2192-8A7407E7D255}"/>
          </ac:picMkLst>
        </pc:picChg>
        <pc:picChg chg="add del mod">
          <ac:chgData name="Dinesh Kumar" userId="c5f42fdfa05fe4f5" providerId="LiveId" clId="{B50E1B32-CCF5-4173-A957-F6BD370C4EC9}" dt="2025-04-19T11:06:10.118" v="3290"/>
          <ac:picMkLst>
            <pc:docMk/>
            <pc:sldMk cId="2936612704" sldId="270"/>
            <ac:picMk id="57" creationId="{9C182FF8-CDB2-34BD-CAE7-FE1C0671FCFB}"/>
          </ac:picMkLst>
        </pc:picChg>
        <pc:picChg chg="add del mod ord">
          <ac:chgData name="Dinesh Kumar" userId="c5f42fdfa05fe4f5" providerId="LiveId" clId="{B50E1B32-CCF5-4173-A957-F6BD370C4EC9}" dt="2025-04-19T11:06:41.475" v="3291"/>
          <ac:picMkLst>
            <pc:docMk/>
            <pc:sldMk cId="2936612704" sldId="270"/>
            <ac:picMk id="63" creationId="{C554C0E2-61BE-09ED-CDB9-33BBA78F4708}"/>
          </ac:picMkLst>
        </pc:picChg>
        <pc:picChg chg="add del mod">
          <ac:chgData name="Dinesh Kumar" userId="c5f42fdfa05fe4f5" providerId="LiveId" clId="{B50E1B32-CCF5-4173-A957-F6BD370C4EC9}" dt="2025-04-19T11:07:22.320" v="3293"/>
          <ac:picMkLst>
            <pc:docMk/>
            <pc:sldMk cId="2936612704" sldId="270"/>
            <ac:picMk id="64" creationId="{1731FEEC-176E-BBC0-D094-D7BE22771B8D}"/>
          </ac:picMkLst>
        </pc:picChg>
        <pc:picChg chg="add del mod ord">
          <ac:chgData name="Dinesh Kumar" userId="c5f42fdfa05fe4f5" providerId="LiveId" clId="{B50E1B32-CCF5-4173-A957-F6BD370C4EC9}" dt="2025-04-19T11:08:00.241" v="3294"/>
          <ac:picMkLst>
            <pc:docMk/>
            <pc:sldMk cId="2936612704" sldId="270"/>
            <ac:picMk id="70" creationId="{D093B137-2FED-FC2C-A9FB-B6173E698BB8}"/>
          </ac:picMkLst>
        </pc:picChg>
        <pc:picChg chg="add del mod">
          <ac:chgData name="Dinesh Kumar" userId="c5f42fdfa05fe4f5" providerId="LiveId" clId="{B50E1B32-CCF5-4173-A957-F6BD370C4EC9}" dt="2025-04-19T11:08:07.387" v="3296"/>
          <ac:picMkLst>
            <pc:docMk/>
            <pc:sldMk cId="2936612704" sldId="270"/>
            <ac:picMk id="71" creationId="{FAE63FF6-E004-E261-ED13-15640BC32DE8}"/>
          </ac:picMkLst>
        </pc:picChg>
        <pc:picChg chg="add del mod ord">
          <ac:chgData name="Dinesh Kumar" userId="c5f42fdfa05fe4f5" providerId="LiveId" clId="{B50E1B32-CCF5-4173-A957-F6BD370C4EC9}" dt="2025-04-19T11:08:47.179" v="3297"/>
          <ac:picMkLst>
            <pc:docMk/>
            <pc:sldMk cId="2936612704" sldId="270"/>
            <ac:picMk id="74" creationId="{90273586-76C8-5C9E-A329-250AADEC06DC}"/>
          </ac:picMkLst>
        </pc:picChg>
        <pc:picChg chg="add del mod">
          <ac:chgData name="Dinesh Kumar" userId="c5f42fdfa05fe4f5" providerId="LiveId" clId="{B50E1B32-CCF5-4173-A957-F6BD370C4EC9}" dt="2025-04-19T11:08:50.944" v="3299"/>
          <ac:picMkLst>
            <pc:docMk/>
            <pc:sldMk cId="2936612704" sldId="270"/>
            <ac:picMk id="75" creationId="{E5639B01-53A7-97AA-C8A6-A162F343E6AA}"/>
          </ac:picMkLst>
        </pc:picChg>
        <pc:picChg chg="add del mod ord">
          <ac:chgData name="Dinesh Kumar" userId="c5f42fdfa05fe4f5" providerId="LiveId" clId="{B50E1B32-CCF5-4173-A957-F6BD370C4EC9}" dt="2025-04-19T11:09:06.934" v="3300"/>
          <ac:picMkLst>
            <pc:docMk/>
            <pc:sldMk cId="2936612704" sldId="270"/>
            <ac:picMk id="78" creationId="{49E55FE1-4E6D-01E0-7818-E99BDFF14FCF}"/>
          </ac:picMkLst>
        </pc:picChg>
        <pc:picChg chg="add del mod">
          <ac:chgData name="Dinesh Kumar" userId="c5f42fdfa05fe4f5" providerId="LiveId" clId="{B50E1B32-CCF5-4173-A957-F6BD370C4EC9}" dt="2025-04-19T11:09:09.088" v="3302"/>
          <ac:picMkLst>
            <pc:docMk/>
            <pc:sldMk cId="2936612704" sldId="270"/>
            <ac:picMk id="79" creationId="{76AD0E0A-5746-1D77-8660-CE19FD1063CE}"/>
          </ac:picMkLst>
        </pc:picChg>
        <pc:picChg chg="add del mod ord">
          <ac:chgData name="Dinesh Kumar" userId="c5f42fdfa05fe4f5" providerId="LiveId" clId="{B50E1B32-CCF5-4173-A957-F6BD370C4EC9}" dt="2025-04-19T11:09:37.350" v="3303"/>
          <ac:picMkLst>
            <pc:docMk/>
            <pc:sldMk cId="2936612704" sldId="270"/>
            <ac:picMk id="82" creationId="{6A0E6A9C-279F-3ABC-A2D5-ACB92F0AFBA0}"/>
          </ac:picMkLst>
        </pc:picChg>
        <pc:picChg chg="add del mod">
          <ac:chgData name="Dinesh Kumar" userId="c5f42fdfa05fe4f5" providerId="LiveId" clId="{B50E1B32-CCF5-4173-A957-F6BD370C4EC9}" dt="2025-04-19T11:10:41.174" v="3317"/>
          <ac:picMkLst>
            <pc:docMk/>
            <pc:sldMk cId="2936612704" sldId="270"/>
            <ac:picMk id="83" creationId="{3F64637A-3E13-D0B7-E891-B76DCA180C92}"/>
          </ac:picMkLst>
        </pc:picChg>
        <pc:picChg chg="add del mod ord">
          <ac:chgData name="Dinesh Kumar" userId="c5f42fdfa05fe4f5" providerId="LiveId" clId="{B50E1B32-CCF5-4173-A957-F6BD370C4EC9}" dt="2025-04-19T11:11:06.396" v="3318"/>
          <ac:picMkLst>
            <pc:docMk/>
            <pc:sldMk cId="2936612704" sldId="270"/>
            <ac:picMk id="87" creationId="{CF56A34D-6547-B0D0-6039-E83C5A740BFF}"/>
          </ac:picMkLst>
        </pc:picChg>
        <pc:picChg chg="add del mod">
          <ac:chgData name="Dinesh Kumar" userId="c5f42fdfa05fe4f5" providerId="LiveId" clId="{B50E1B32-CCF5-4173-A957-F6BD370C4EC9}" dt="2025-04-19T11:11:50.818" v="3320"/>
          <ac:picMkLst>
            <pc:docMk/>
            <pc:sldMk cId="2936612704" sldId="270"/>
            <ac:picMk id="88" creationId="{0784F430-3671-4E5B-9972-E3A5EBCD6208}"/>
          </ac:picMkLst>
        </pc:picChg>
        <pc:picChg chg="add del mod ord">
          <ac:chgData name="Dinesh Kumar" userId="c5f42fdfa05fe4f5" providerId="LiveId" clId="{B50E1B32-CCF5-4173-A957-F6BD370C4EC9}" dt="2025-04-19T11:12:01.821" v="3321"/>
          <ac:picMkLst>
            <pc:docMk/>
            <pc:sldMk cId="2936612704" sldId="270"/>
            <ac:picMk id="95" creationId="{C404ABC0-CBC7-0C93-7E3F-8500EECB8CEA}"/>
          </ac:picMkLst>
        </pc:picChg>
        <pc:picChg chg="add del mod">
          <ac:chgData name="Dinesh Kumar" userId="c5f42fdfa05fe4f5" providerId="LiveId" clId="{B50E1B32-CCF5-4173-A957-F6BD370C4EC9}" dt="2025-04-19T11:12:03.865" v="3323"/>
          <ac:picMkLst>
            <pc:docMk/>
            <pc:sldMk cId="2936612704" sldId="270"/>
            <ac:picMk id="96" creationId="{B4EAC500-354C-E507-32C6-3A2A65300040}"/>
          </ac:picMkLst>
        </pc:picChg>
        <pc:picChg chg="add del mod ord">
          <ac:chgData name="Dinesh Kumar" userId="c5f42fdfa05fe4f5" providerId="LiveId" clId="{B50E1B32-CCF5-4173-A957-F6BD370C4EC9}" dt="2025-04-19T11:12:21.775" v="3324"/>
          <ac:picMkLst>
            <pc:docMk/>
            <pc:sldMk cId="2936612704" sldId="270"/>
            <ac:picMk id="99" creationId="{A4C25D13-939C-7174-C927-EBA60FE0ED31}"/>
          </ac:picMkLst>
        </pc:picChg>
        <pc:picChg chg="add del mod">
          <ac:chgData name="Dinesh Kumar" userId="c5f42fdfa05fe4f5" providerId="LiveId" clId="{B50E1B32-CCF5-4173-A957-F6BD370C4EC9}" dt="2025-04-19T11:12:24.038" v="3326"/>
          <ac:picMkLst>
            <pc:docMk/>
            <pc:sldMk cId="2936612704" sldId="270"/>
            <ac:picMk id="100" creationId="{3930F202-63BE-475B-2D3E-8AF415872945}"/>
          </ac:picMkLst>
        </pc:picChg>
        <pc:picChg chg="add del mod ord">
          <ac:chgData name="Dinesh Kumar" userId="c5f42fdfa05fe4f5" providerId="LiveId" clId="{B50E1B32-CCF5-4173-A957-F6BD370C4EC9}" dt="2025-04-19T11:12:46.585" v="3327"/>
          <ac:picMkLst>
            <pc:docMk/>
            <pc:sldMk cId="2936612704" sldId="270"/>
            <ac:picMk id="103" creationId="{A500FC09-A93D-A0D4-2D20-D3DD899267C3}"/>
          </ac:picMkLst>
        </pc:picChg>
        <pc:picChg chg="add del mod">
          <ac:chgData name="Dinesh Kumar" userId="c5f42fdfa05fe4f5" providerId="LiveId" clId="{B50E1B32-CCF5-4173-A957-F6BD370C4EC9}" dt="2025-04-19T11:13:04.109" v="3329"/>
          <ac:picMkLst>
            <pc:docMk/>
            <pc:sldMk cId="2936612704" sldId="270"/>
            <ac:picMk id="104" creationId="{59B294B2-38C1-B331-9F95-ECB9AD2F1C3D}"/>
          </ac:picMkLst>
        </pc:picChg>
        <pc:picChg chg="add del mod ord">
          <ac:chgData name="Dinesh Kumar" userId="c5f42fdfa05fe4f5" providerId="LiveId" clId="{B50E1B32-CCF5-4173-A957-F6BD370C4EC9}" dt="2025-04-19T11:13:35.436" v="3330"/>
          <ac:picMkLst>
            <pc:docMk/>
            <pc:sldMk cId="2936612704" sldId="270"/>
            <ac:picMk id="109" creationId="{0E44A0CF-7637-8BDC-F6AE-47F2F9893E4D}"/>
          </ac:picMkLst>
        </pc:picChg>
        <pc:picChg chg="add del mod">
          <ac:chgData name="Dinesh Kumar" userId="c5f42fdfa05fe4f5" providerId="LiveId" clId="{B50E1B32-CCF5-4173-A957-F6BD370C4EC9}" dt="2025-04-19T11:13:39.407" v="3332"/>
          <ac:picMkLst>
            <pc:docMk/>
            <pc:sldMk cId="2936612704" sldId="270"/>
            <ac:picMk id="110" creationId="{5BC7F7FF-69DA-1495-00C8-9A4A0590AA4A}"/>
          </ac:picMkLst>
        </pc:picChg>
        <pc:picChg chg="add del mod ord">
          <ac:chgData name="Dinesh Kumar" userId="c5f42fdfa05fe4f5" providerId="LiveId" clId="{B50E1B32-CCF5-4173-A957-F6BD370C4EC9}" dt="2025-04-19T11:13:52.095" v="3333"/>
          <ac:picMkLst>
            <pc:docMk/>
            <pc:sldMk cId="2936612704" sldId="270"/>
            <ac:picMk id="113" creationId="{3CBCCC6C-EF16-A4DF-BBAE-C1A4747F3817}"/>
          </ac:picMkLst>
        </pc:picChg>
        <pc:picChg chg="add del mod">
          <ac:chgData name="Dinesh Kumar" userId="c5f42fdfa05fe4f5" providerId="LiveId" clId="{B50E1B32-CCF5-4173-A957-F6BD370C4EC9}" dt="2025-04-19T11:13:55.440" v="3335"/>
          <ac:picMkLst>
            <pc:docMk/>
            <pc:sldMk cId="2936612704" sldId="270"/>
            <ac:picMk id="114" creationId="{DD715DE3-9180-DA08-B241-A67913630FE2}"/>
          </ac:picMkLst>
        </pc:picChg>
        <pc:picChg chg="add del mod ord">
          <ac:chgData name="Dinesh Kumar" userId="c5f42fdfa05fe4f5" providerId="LiveId" clId="{B50E1B32-CCF5-4173-A957-F6BD370C4EC9}" dt="2025-04-19T11:14:08.953" v="3336"/>
          <ac:picMkLst>
            <pc:docMk/>
            <pc:sldMk cId="2936612704" sldId="270"/>
            <ac:picMk id="117" creationId="{AB127C0F-E731-A13D-A67E-43F828118884}"/>
          </ac:picMkLst>
        </pc:picChg>
        <pc:picChg chg="add del mod">
          <ac:chgData name="Dinesh Kumar" userId="c5f42fdfa05fe4f5" providerId="LiveId" clId="{B50E1B32-CCF5-4173-A957-F6BD370C4EC9}" dt="2025-04-19T11:16:42.799" v="3338"/>
          <ac:picMkLst>
            <pc:docMk/>
            <pc:sldMk cId="2936612704" sldId="270"/>
            <ac:picMk id="118" creationId="{DACF9C5A-3E12-D75C-4E00-8F46DA57033C}"/>
          </ac:picMkLst>
        </pc:picChg>
        <pc:picChg chg="add del mod ord">
          <ac:chgData name="Dinesh Kumar" userId="c5f42fdfa05fe4f5" providerId="LiveId" clId="{B50E1B32-CCF5-4173-A957-F6BD370C4EC9}" dt="2025-04-19T11:17:09.742" v="3339"/>
          <ac:picMkLst>
            <pc:docMk/>
            <pc:sldMk cId="2936612704" sldId="270"/>
            <ac:picMk id="121" creationId="{F1B100D1-4F28-CEF1-5CAD-31E8C1E1A159}"/>
          </ac:picMkLst>
        </pc:picChg>
        <pc:picChg chg="add del mod">
          <ac:chgData name="Dinesh Kumar" userId="c5f42fdfa05fe4f5" providerId="LiveId" clId="{B50E1B32-CCF5-4173-A957-F6BD370C4EC9}" dt="2025-04-19T11:17:24.854" v="3341"/>
          <ac:picMkLst>
            <pc:docMk/>
            <pc:sldMk cId="2936612704" sldId="270"/>
            <ac:picMk id="122" creationId="{3357B22A-DF7A-013A-5C8A-0914DA7FF563}"/>
          </ac:picMkLst>
        </pc:picChg>
        <pc:picChg chg="add del mod ord">
          <ac:chgData name="Dinesh Kumar" userId="c5f42fdfa05fe4f5" providerId="LiveId" clId="{B50E1B32-CCF5-4173-A957-F6BD370C4EC9}" dt="2025-04-19T11:17:51.569" v="3342"/>
          <ac:picMkLst>
            <pc:docMk/>
            <pc:sldMk cId="2936612704" sldId="270"/>
            <ac:picMk id="126" creationId="{9F6FF826-DF99-8E30-F7B2-3C6647EB43DE}"/>
          </ac:picMkLst>
        </pc:picChg>
        <pc:picChg chg="add del mod">
          <ac:chgData name="Dinesh Kumar" userId="c5f42fdfa05fe4f5" providerId="LiveId" clId="{B50E1B32-CCF5-4173-A957-F6BD370C4EC9}" dt="2025-04-19T11:17:53.876" v="3344"/>
          <ac:picMkLst>
            <pc:docMk/>
            <pc:sldMk cId="2936612704" sldId="270"/>
            <ac:picMk id="127" creationId="{F770BE1D-1C0A-23A1-8446-9C65030AA117}"/>
          </ac:picMkLst>
        </pc:picChg>
        <pc:picChg chg="add del mod ord">
          <ac:chgData name="Dinesh Kumar" userId="c5f42fdfa05fe4f5" providerId="LiveId" clId="{B50E1B32-CCF5-4173-A957-F6BD370C4EC9}" dt="2025-04-19T11:18:22.071" v="3345"/>
          <ac:picMkLst>
            <pc:docMk/>
            <pc:sldMk cId="2936612704" sldId="270"/>
            <ac:picMk id="130" creationId="{DAB186DB-6825-5DD5-06BB-15C793DC1958}"/>
          </ac:picMkLst>
        </pc:picChg>
        <pc:picChg chg="add del mod">
          <ac:chgData name="Dinesh Kumar" userId="c5f42fdfa05fe4f5" providerId="LiveId" clId="{B50E1B32-CCF5-4173-A957-F6BD370C4EC9}" dt="2025-04-19T11:18:24.370" v="3347"/>
          <ac:picMkLst>
            <pc:docMk/>
            <pc:sldMk cId="2936612704" sldId="270"/>
            <ac:picMk id="131" creationId="{2C36CC0B-8E09-9FB6-4F91-D20CA543FEFC}"/>
          </ac:picMkLst>
        </pc:picChg>
        <pc:picChg chg="add del mod ord">
          <ac:chgData name="Dinesh Kumar" userId="c5f42fdfa05fe4f5" providerId="LiveId" clId="{B50E1B32-CCF5-4173-A957-F6BD370C4EC9}" dt="2025-04-19T11:18:38.506" v="3348"/>
          <ac:picMkLst>
            <pc:docMk/>
            <pc:sldMk cId="2936612704" sldId="270"/>
            <ac:picMk id="134" creationId="{AAB2851A-DA93-C4D6-7DE8-376386E09CCC}"/>
          </ac:picMkLst>
        </pc:picChg>
        <pc:picChg chg="add del mod">
          <ac:chgData name="Dinesh Kumar" userId="c5f42fdfa05fe4f5" providerId="LiveId" clId="{B50E1B32-CCF5-4173-A957-F6BD370C4EC9}" dt="2025-04-19T11:18:40.751" v="3350"/>
          <ac:picMkLst>
            <pc:docMk/>
            <pc:sldMk cId="2936612704" sldId="270"/>
            <ac:picMk id="135" creationId="{4D448DA7-FD05-D17A-27E7-92249BDA62BB}"/>
          </ac:picMkLst>
        </pc:picChg>
        <pc:picChg chg="add del mod ord">
          <ac:chgData name="Dinesh Kumar" userId="c5f42fdfa05fe4f5" providerId="LiveId" clId="{B50E1B32-CCF5-4173-A957-F6BD370C4EC9}" dt="2025-04-19T11:19:10.357" v="3351"/>
          <ac:picMkLst>
            <pc:docMk/>
            <pc:sldMk cId="2936612704" sldId="270"/>
            <ac:picMk id="138" creationId="{19289F0E-1462-4D5C-2F5F-DDC48A9407D6}"/>
          </ac:picMkLst>
        </pc:picChg>
        <pc:picChg chg="add del mod">
          <ac:chgData name="Dinesh Kumar" userId="c5f42fdfa05fe4f5" providerId="LiveId" clId="{B50E1B32-CCF5-4173-A957-F6BD370C4EC9}" dt="2025-04-19T11:21:09.029" v="3353"/>
          <ac:picMkLst>
            <pc:docMk/>
            <pc:sldMk cId="2936612704" sldId="270"/>
            <ac:picMk id="139" creationId="{C7082832-7FEE-3C40-4E5B-4768F4C6A6AF}"/>
          </ac:picMkLst>
        </pc:picChg>
        <pc:picChg chg="add del mod ord">
          <ac:chgData name="Dinesh Kumar" userId="c5f42fdfa05fe4f5" providerId="LiveId" clId="{B50E1B32-CCF5-4173-A957-F6BD370C4EC9}" dt="2025-04-19T11:21:41.178" v="3354"/>
          <ac:picMkLst>
            <pc:docMk/>
            <pc:sldMk cId="2936612704" sldId="270"/>
            <ac:picMk id="147" creationId="{0E4B4032-7E04-5AC2-5F6D-C49A2D7FB085}"/>
          </ac:picMkLst>
        </pc:picChg>
        <pc:picChg chg="add del mod">
          <ac:chgData name="Dinesh Kumar" userId="c5f42fdfa05fe4f5" providerId="LiveId" clId="{B50E1B32-CCF5-4173-A957-F6BD370C4EC9}" dt="2025-04-19T11:22:56.096" v="3356"/>
          <ac:picMkLst>
            <pc:docMk/>
            <pc:sldMk cId="2936612704" sldId="270"/>
            <ac:picMk id="148" creationId="{D7AF4264-EA5A-0987-0394-9261343160AA}"/>
          </ac:picMkLst>
        </pc:picChg>
        <pc:picChg chg="add del mod ord">
          <ac:chgData name="Dinesh Kumar" userId="c5f42fdfa05fe4f5" providerId="LiveId" clId="{B50E1B32-CCF5-4173-A957-F6BD370C4EC9}" dt="2025-04-19T11:23:01.881" v="3357"/>
          <ac:picMkLst>
            <pc:docMk/>
            <pc:sldMk cId="2936612704" sldId="270"/>
            <ac:picMk id="155" creationId="{F0B5E93A-8065-7A79-DFF4-F63ED2E19DEB}"/>
          </ac:picMkLst>
        </pc:picChg>
        <pc:picChg chg="add del mod">
          <ac:chgData name="Dinesh Kumar" userId="c5f42fdfa05fe4f5" providerId="LiveId" clId="{B50E1B32-CCF5-4173-A957-F6BD370C4EC9}" dt="2025-04-19T11:23:28.863" v="3359"/>
          <ac:picMkLst>
            <pc:docMk/>
            <pc:sldMk cId="2936612704" sldId="270"/>
            <ac:picMk id="156" creationId="{FDD4EB2A-205F-2D08-FF4A-E573776956BF}"/>
          </ac:picMkLst>
        </pc:picChg>
        <pc:picChg chg="add del mod ord">
          <ac:chgData name="Dinesh Kumar" userId="c5f42fdfa05fe4f5" providerId="LiveId" clId="{B50E1B32-CCF5-4173-A957-F6BD370C4EC9}" dt="2025-04-19T11:24:00.706" v="3360"/>
          <ac:picMkLst>
            <pc:docMk/>
            <pc:sldMk cId="2936612704" sldId="270"/>
            <ac:picMk id="159" creationId="{88671D0E-FC00-645E-A1ED-B12836909605}"/>
          </ac:picMkLst>
        </pc:picChg>
        <pc:picChg chg="add del mod">
          <ac:chgData name="Dinesh Kumar" userId="c5f42fdfa05fe4f5" providerId="LiveId" clId="{B50E1B32-CCF5-4173-A957-F6BD370C4EC9}" dt="2025-04-19T13:47:44.249" v="3646"/>
          <ac:picMkLst>
            <pc:docMk/>
            <pc:sldMk cId="2936612704" sldId="270"/>
            <ac:picMk id="160" creationId="{235AD9C9-F89D-2DBF-25A9-4BBADF296EB4}"/>
          </ac:picMkLst>
        </pc:picChg>
      </pc:sldChg>
      <pc:sldChg chg="addSp delSp modSp add del mod modTransition delAnim">
        <pc:chgData name="Dinesh Kumar" userId="c5f42fdfa05fe4f5" providerId="LiveId" clId="{B50E1B32-CCF5-4173-A957-F6BD370C4EC9}" dt="2025-04-19T11:28:38.564" v="3393" actId="2696"/>
        <pc:sldMkLst>
          <pc:docMk/>
          <pc:sldMk cId="4265452416" sldId="271"/>
        </pc:sldMkLst>
        <pc:spChg chg="mod">
          <ac:chgData name="Dinesh Kumar" userId="c5f42fdfa05fe4f5" providerId="LiveId" clId="{B50E1B32-CCF5-4173-A957-F6BD370C4EC9}" dt="2025-04-19T11:25:46.430" v="3390" actId="20577"/>
          <ac:spMkLst>
            <pc:docMk/>
            <pc:sldMk cId="4265452416" sldId="271"/>
            <ac:spMk id="2" creationId="{4FEBD84F-48DE-AFB9-8896-B5E458961237}"/>
          </ac:spMkLst>
        </pc:spChg>
        <pc:spChg chg="del">
          <ac:chgData name="Dinesh Kumar" userId="c5f42fdfa05fe4f5" providerId="LiveId" clId="{B50E1B32-CCF5-4173-A957-F6BD370C4EC9}" dt="2025-04-19T11:25:28.694" v="3362" actId="478"/>
          <ac:spMkLst>
            <pc:docMk/>
            <pc:sldMk cId="4265452416" sldId="271"/>
            <ac:spMk id="3" creationId="{F153237C-0C1F-E2AF-6781-215DD43C0258}"/>
          </ac:spMkLst>
        </pc:spChg>
        <pc:spChg chg="add del mod">
          <ac:chgData name="Dinesh Kumar" userId="c5f42fdfa05fe4f5" providerId="LiveId" clId="{B50E1B32-CCF5-4173-A957-F6BD370C4EC9}" dt="2025-04-19T11:25:39.151" v="3364" actId="478"/>
          <ac:spMkLst>
            <pc:docMk/>
            <pc:sldMk cId="4265452416" sldId="271"/>
            <ac:spMk id="5" creationId="{2B375CB6-BB6C-543A-C354-92D5C84A2B2D}"/>
          </ac:spMkLst>
        </pc:spChg>
        <pc:picChg chg="add mod">
          <ac:chgData name="Dinesh Kumar" userId="c5f42fdfa05fe4f5" providerId="LiveId" clId="{B50E1B32-CCF5-4173-A957-F6BD370C4EC9}" dt="2025-04-19T11:27:54.139" v="3392"/>
          <ac:picMkLst>
            <pc:docMk/>
            <pc:sldMk cId="4265452416" sldId="271"/>
            <ac:picMk id="24" creationId="{34E284A7-D2DD-AC6C-3756-42939039B162}"/>
          </ac:picMkLst>
        </pc:picChg>
        <pc:picChg chg="del">
          <ac:chgData name="Dinesh Kumar" userId="c5f42fdfa05fe4f5" providerId="LiveId" clId="{B50E1B32-CCF5-4173-A957-F6BD370C4EC9}" dt="2025-04-19T11:25:31.404" v="3363" actId="478"/>
          <ac:picMkLst>
            <pc:docMk/>
            <pc:sldMk cId="4265452416" sldId="271"/>
            <ac:picMk id="30" creationId="{AC8053D9-783B-D791-27B4-BA8568F81D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26F6D-9D9A-4A40-90A7-512DD667E88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99E22-8F64-463B-838D-762E3052B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9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 everyone, I’m Dinesh, an aspiring data analyst.</a:t>
            </a:r>
            <a:br>
              <a:rPr lang="en-US" dirty="0"/>
            </a:br>
            <a:r>
              <a:rPr lang="en-US" dirty="0"/>
              <a:t>First, I’d like to thank Codebasics for creating this Resume Challenge. It gave me a valuable opportunity to work in hospitality domain and learn more about the industry.</a:t>
            </a:r>
            <a:br>
              <a:rPr lang="en-US" dirty="0"/>
            </a:br>
            <a:r>
              <a:rPr lang="en-US" dirty="0"/>
              <a:t>During this project, I learned about some key hotel metrics like ADR, RevPAR, DSRN, Occupancy Rate, and Realization Rate</a:t>
            </a:r>
            <a:br>
              <a:rPr lang="en-US" dirty="0"/>
            </a:br>
            <a:r>
              <a:rPr lang="en-US" dirty="0"/>
              <a:t>Now, let’s move on to the agenda of this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9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That’s the end of my hospitality analysis.</a:t>
            </a:r>
            <a:br>
              <a:rPr lang="en-US" dirty="0"/>
            </a:br>
            <a:r>
              <a:rPr lang="en-US" dirty="0"/>
              <a:t>Thank you so much for watching!</a:t>
            </a:r>
          </a:p>
          <a:p>
            <a:r>
              <a:rPr lang="en-US" dirty="0"/>
              <a:t>This project helped me build domain knowledge in the </a:t>
            </a:r>
            <a:r>
              <a:rPr lang="en-US" b="1" dirty="0"/>
              <a:t>hotel industry</a:t>
            </a:r>
            <a:r>
              <a:rPr lang="en-US" dirty="0"/>
              <a:t> and sharpen my </a:t>
            </a:r>
            <a:r>
              <a:rPr lang="en-US" b="1" dirty="0"/>
              <a:t>storytelling skills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check out my project portfolio and GitHub for more details on my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2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First, we will look at the </a:t>
            </a:r>
            <a:r>
              <a:rPr lang="en-US" b="1" dirty="0"/>
              <a:t>Company Overview</a:t>
            </a:r>
            <a:r>
              <a:rPr lang="en-US" dirty="0"/>
              <a:t>, where I will explain the company’s background and the context of the data we’re analyzing.</a:t>
            </a:r>
          </a:p>
          <a:p>
            <a:pPr>
              <a:buNone/>
            </a:pPr>
            <a:r>
              <a:rPr lang="en-US" dirty="0"/>
              <a:t>Next, we will move on to the </a:t>
            </a:r>
            <a:r>
              <a:rPr lang="en-US" b="1" dirty="0"/>
              <a:t>Problem Statement</a:t>
            </a:r>
            <a:r>
              <a:rPr lang="en-US" dirty="0"/>
              <a:t>, where I will discuss the business problems the company is facing.</a:t>
            </a:r>
          </a:p>
          <a:p>
            <a:r>
              <a:rPr lang="en-US" dirty="0"/>
              <a:t>Finally, we’ll go through the </a:t>
            </a:r>
            <a:r>
              <a:rPr lang="en-US" b="1" dirty="0"/>
              <a:t>Key Insights</a:t>
            </a:r>
            <a:r>
              <a:rPr lang="en-US" dirty="0"/>
              <a:t>, followed by some </a:t>
            </a:r>
            <a:r>
              <a:rPr lang="en-US" b="1" dirty="0"/>
              <a:t>Recommendations</a:t>
            </a:r>
            <a:r>
              <a:rPr lang="en-US" dirty="0"/>
              <a:t> on how the company can regain its market share.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So, AtliQ Grands is a well-known five-star hotel chain with properties in big cities like Delhi, Mumbai, Bangalore, and Hyderabad. They've been in the hospitality business for over 20 years.</a:t>
            </a:r>
          </a:p>
          <a:p>
            <a:pPr>
              <a:buNone/>
            </a:pPr>
            <a:r>
              <a:rPr lang="en-US" dirty="0"/>
              <a:t>They mainly run two types of hotels — business hotels for corporate travelers and luxury ones for people looking to relax and enjoy.</a:t>
            </a:r>
          </a:p>
          <a:p>
            <a:r>
              <a:rPr lang="en-US" dirty="0"/>
              <a:t>Each hotel has different room types like Elite, Standard, Premium, and Presidential to match different guest needs and budgets.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4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Lately,</a:t>
            </a:r>
            <a:r>
              <a:rPr lang="en-US" dirty="0"/>
              <a:t> AtliQ Grands has been facing a drop in revenue and market share.</a:t>
            </a:r>
          </a:p>
          <a:p>
            <a:pPr>
              <a:buNone/>
            </a:pPr>
            <a:r>
              <a:rPr lang="en-US" dirty="0"/>
              <a:t>They’re looking to understand why this is happening and what steps they can take to improve.</a:t>
            </a:r>
          </a:p>
          <a:p>
            <a:r>
              <a:rPr lang="en-US" dirty="0"/>
              <a:t>In this project, my aim is to analyze their data, find the root causes, and suggest possible solutions.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11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Week 27</a:t>
            </a:r>
            <a:r>
              <a:rPr lang="en-US" dirty="0"/>
              <a:t> had the lowest revenue at around ₹42.93 million, while weeks like 19, 20, 22, and a few others did really well, with revenue close to ₹139 million each.</a:t>
            </a:r>
          </a:p>
          <a:p>
            <a:pPr>
              <a:buNone/>
            </a:pPr>
            <a:r>
              <a:rPr lang="en-US" dirty="0"/>
              <a:t>Among room types, </a:t>
            </a:r>
            <a:r>
              <a:rPr lang="en-US" b="1" dirty="0"/>
              <a:t>Elite rooms</a:t>
            </a:r>
            <a:r>
              <a:rPr lang="en-US" dirty="0"/>
              <a:t> brought in the most revenue — over ₹553 million — and </a:t>
            </a:r>
            <a:r>
              <a:rPr lang="en-US" b="1" dirty="0"/>
              <a:t>Standard rooms</a:t>
            </a:r>
            <a:r>
              <a:rPr lang="en-US" dirty="0"/>
              <a:t> brought in the least.</a:t>
            </a:r>
          </a:p>
          <a:p>
            <a:pPr>
              <a:buNone/>
            </a:pPr>
            <a:r>
              <a:rPr lang="en-US" b="1" dirty="0"/>
              <a:t>Weekdays</a:t>
            </a:r>
            <a:r>
              <a:rPr lang="en-US" dirty="0"/>
              <a:t> performed way better than weekends, generating more than double the revenue.</a:t>
            </a:r>
          </a:p>
          <a:p>
            <a:pPr>
              <a:buNone/>
            </a:pPr>
            <a:r>
              <a:rPr lang="en-US" dirty="0"/>
              <a:t>Looking at hotel-wise performance, </a:t>
            </a:r>
            <a:r>
              <a:rPr lang="en-US" b="1" dirty="0"/>
              <a:t>AtliQ Exotica</a:t>
            </a:r>
            <a:r>
              <a:rPr lang="en-US" dirty="0"/>
              <a:t> earned the highest revenue, while </a:t>
            </a:r>
            <a:r>
              <a:rPr lang="en-US" b="1" dirty="0"/>
              <a:t>AtliQ Seasons</a:t>
            </a:r>
            <a:r>
              <a:rPr lang="en-US" dirty="0"/>
              <a:t> earned the least.</a:t>
            </a:r>
            <a:br>
              <a:rPr lang="en-US" dirty="0"/>
            </a:br>
            <a:r>
              <a:rPr lang="en-US" dirty="0"/>
              <a:t>In revenue by bookings most revenue  came from unknown sources labeled as "Others", followed by </a:t>
            </a:r>
            <a:r>
              <a:rPr lang="en-US" b="1" dirty="0" err="1"/>
              <a:t>MakeYourTrip</a:t>
            </a:r>
            <a:r>
              <a:rPr lang="en-US" dirty="0" err="1"/>
              <a:t>.the</a:t>
            </a:r>
            <a:r>
              <a:rPr lang="en-US" dirty="0"/>
              <a:t> lowest revenue came from </a:t>
            </a:r>
            <a:r>
              <a:rPr lang="en-US" b="1" dirty="0"/>
              <a:t>Offline direct bookings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Out of ₹1983 million total revenue, only ₹1687.8 million was actually realized — the rest was lost due to cancellations.</a:t>
            </a:r>
          </a:p>
          <a:p>
            <a:r>
              <a:rPr lang="en-US" b="1" dirty="0"/>
              <a:t>Mumbai</a:t>
            </a:r>
            <a:r>
              <a:rPr lang="en-US" dirty="0"/>
              <a:t> was the top-earning city, and </a:t>
            </a:r>
            <a:r>
              <a:rPr lang="en-US" b="1" dirty="0"/>
              <a:t>Delhi</a:t>
            </a:r>
            <a:r>
              <a:rPr lang="en-US" dirty="0"/>
              <a:t> was the lowest earning 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53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Luxury hotels made more money than business ones — about 62% of the total revenue. Mumbai topped the list in the luxury category.</a:t>
            </a:r>
          </a:p>
          <a:p>
            <a:pPr>
              <a:buNone/>
            </a:pPr>
            <a:r>
              <a:rPr lang="en-US" dirty="0"/>
              <a:t>Occupancy was better on weekends than weekdays. No-show rates were a bit lower on weekends too.</a:t>
            </a:r>
          </a:p>
          <a:p>
            <a:pPr>
              <a:buNone/>
            </a:pPr>
            <a:r>
              <a:rPr lang="en-US" dirty="0"/>
              <a:t>AtliQ Blu had the best rating and occupancy, while AtliQ Seasons had the lowest, which shows ratings do affect bookings.</a:t>
            </a:r>
          </a:p>
          <a:p>
            <a:pPr>
              <a:buNone/>
            </a:pPr>
            <a:r>
              <a:rPr lang="en-US" dirty="0"/>
              <a:t>Most bookings came from unknown sources, followed by </a:t>
            </a:r>
            <a:r>
              <a:rPr lang="en-US" b="1" dirty="0"/>
              <a:t>MakeYourTrip</a:t>
            </a:r>
            <a:r>
              <a:rPr lang="en-US" dirty="0"/>
              <a:t>. And </a:t>
            </a:r>
            <a:r>
              <a:rPr lang="en-US" b="1" dirty="0"/>
              <a:t>Offline direct bookings</a:t>
            </a:r>
            <a:r>
              <a:rPr lang="en-US" dirty="0"/>
              <a:t> were the lowest.</a:t>
            </a:r>
            <a:br>
              <a:rPr lang="en-US" dirty="0"/>
            </a:br>
            <a:r>
              <a:rPr lang="en-US" dirty="0"/>
              <a:t>Elite rooms were booked the most, and Presidential rooms the least.</a:t>
            </a:r>
          </a:p>
          <a:p>
            <a:r>
              <a:rPr lang="en-US" dirty="0"/>
              <a:t>Also, , </a:t>
            </a:r>
            <a:r>
              <a:rPr lang="en-US" b="1" dirty="0"/>
              <a:t>AtliQ Exotica in Mumbai</a:t>
            </a:r>
            <a:r>
              <a:rPr lang="en-US" dirty="0"/>
              <a:t> and </a:t>
            </a:r>
            <a:r>
              <a:rPr lang="en-US" b="1" dirty="0"/>
              <a:t>AtliQ Bay in Hyderabad</a:t>
            </a:r>
            <a:r>
              <a:rPr lang="en-US" dirty="0"/>
              <a:t> had the highest DBRN at 80, while </a:t>
            </a:r>
            <a:r>
              <a:rPr lang="en-US" b="1" dirty="0"/>
              <a:t>AtliQ Grands in Delhi</a:t>
            </a:r>
            <a:r>
              <a:rPr lang="en-US" dirty="0"/>
              <a:t> had the lowest at 34.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0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These are some of the recommendations to overcome the problem and regain the market share</a:t>
            </a:r>
            <a:br>
              <a:rPr lang="en-US" dirty="0"/>
            </a:br>
            <a:r>
              <a:rPr lang="en-US" dirty="0"/>
              <a:t>Weeks like 19, 20, and 25 made high revenue.</a:t>
            </a:r>
            <a:br>
              <a:rPr lang="en-US" dirty="0"/>
            </a:br>
            <a:r>
              <a:rPr lang="en-US" dirty="0"/>
              <a:t>We should follow the same strategy in low weeks like Week 27.</a:t>
            </a:r>
          </a:p>
          <a:p>
            <a:pPr>
              <a:buNone/>
            </a:pPr>
            <a:r>
              <a:rPr lang="en-US" dirty="0"/>
              <a:t>Next, weekdays perform better than weekends.</a:t>
            </a:r>
            <a:br>
              <a:rPr lang="en-US" dirty="0"/>
            </a:br>
            <a:r>
              <a:rPr lang="en-US" dirty="0"/>
              <a:t>We can bring more weekday bookings with special deals for business guests.</a:t>
            </a:r>
          </a:p>
          <a:p>
            <a:pPr>
              <a:buNone/>
            </a:pPr>
            <a:r>
              <a:rPr lang="en-US" dirty="0"/>
              <a:t>Now, Atliq Seasons needs attention.</a:t>
            </a:r>
            <a:br>
              <a:rPr lang="en-US" dirty="0"/>
            </a:br>
            <a:r>
              <a:rPr lang="en-US" dirty="0"/>
              <a:t>It had low revenue and low rating.</a:t>
            </a:r>
            <a:br>
              <a:rPr lang="en-US" dirty="0"/>
            </a:br>
            <a:r>
              <a:rPr lang="en-US" dirty="0"/>
              <a:t>We should improve service and fix any issues.</a:t>
            </a:r>
          </a:p>
          <a:p>
            <a:r>
              <a:rPr lang="en-US" dirty="0" err="1"/>
              <a:t>Atliq</a:t>
            </a:r>
            <a:r>
              <a:rPr lang="en-US" dirty="0"/>
              <a:t> Exotica and Palace are doing great learn from these top hotels and find</a:t>
            </a:r>
            <a:br>
              <a:rPr lang="en-US" dirty="0"/>
            </a:br>
            <a:r>
              <a:rPr lang="en-US" dirty="0"/>
              <a:t>what works for them and apply it to other hotels.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Let’s look at booking platforms.</a:t>
            </a:r>
            <a:br>
              <a:rPr lang="en-US" dirty="0"/>
            </a:br>
            <a:r>
              <a:rPr lang="en-US" dirty="0"/>
              <a:t>Most bookings come from unknown sources.</a:t>
            </a:r>
            <a:br>
              <a:rPr lang="en-US" dirty="0"/>
            </a:br>
            <a:r>
              <a:rPr lang="en-US" dirty="0"/>
              <a:t>We should explore them and try to increase direct offline bookings with better offers and loyalty rewards.</a:t>
            </a:r>
          </a:p>
          <a:p>
            <a:pPr>
              <a:buNone/>
            </a:pPr>
            <a:r>
              <a:rPr lang="en-US" dirty="0"/>
              <a:t>Next, we lost ₹295 million in revenue.</a:t>
            </a:r>
            <a:br>
              <a:rPr lang="en-US" dirty="0"/>
            </a:br>
            <a:r>
              <a:rPr lang="en-US" dirty="0"/>
              <a:t>That’s a big gap.</a:t>
            </a:r>
            <a:br>
              <a:rPr lang="en-US" dirty="0"/>
            </a:br>
            <a:r>
              <a:rPr lang="en-US" dirty="0"/>
              <a:t>We should reduce cancellations and no-shows by using stricter policies and reminders.</a:t>
            </a:r>
          </a:p>
          <a:p>
            <a:pPr>
              <a:buNone/>
            </a:pPr>
            <a:r>
              <a:rPr lang="en-US" dirty="0"/>
              <a:t>Now, talking about cities—</a:t>
            </a:r>
            <a:br>
              <a:rPr lang="en-US" dirty="0"/>
            </a:br>
            <a:r>
              <a:rPr lang="en-US" dirty="0"/>
              <a:t>Mumbai gives the highest revenue.</a:t>
            </a:r>
            <a:br>
              <a:rPr lang="en-US" dirty="0"/>
            </a:br>
            <a:r>
              <a:rPr lang="en-US" dirty="0"/>
              <a:t>We can try dynamic pricing here and offer discounts in cities like Delhi to boost bookings.</a:t>
            </a:r>
            <a:br>
              <a:rPr lang="en-US" dirty="0"/>
            </a:br>
            <a:r>
              <a:rPr lang="en-US" dirty="0"/>
              <a:t>Luxury hotels bring in the most money and bookings.</a:t>
            </a:r>
            <a:br>
              <a:rPr lang="en-US" dirty="0"/>
            </a:br>
            <a:r>
              <a:rPr lang="en-US" dirty="0"/>
              <a:t>We should give more focus here and offer premium services.</a:t>
            </a:r>
          </a:p>
          <a:p>
            <a:r>
              <a:rPr lang="en-US" dirty="0"/>
              <a:t>Business hotels still have a good share.</a:t>
            </a:r>
            <a:br>
              <a:rPr lang="en-US" dirty="0"/>
            </a:br>
            <a:r>
              <a:rPr lang="en-US" dirty="0"/>
              <a:t>We can grow this by offering special deals for corporate guests.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69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Properties with high ratings also have more bookings.</a:t>
            </a:r>
            <a:br>
              <a:rPr lang="en-US" dirty="0"/>
            </a:br>
            <a:r>
              <a:rPr lang="en-US" dirty="0"/>
              <a:t>We should focus on improving service and collecting reviews—aim for 4 stars and above.</a:t>
            </a:r>
          </a:p>
          <a:p>
            <a:pPr>
              <a:buNone/>
            </a:pPr>
            <a:r>
              <a:rPr lang="en-US" dirty="0"/>
              <a:t>MakeYourTrip is a strong partner.</a:t>
            </a:r>
            <a:br>
              <a:rPr lang="en-US" dirty="0"/>
            </a:br>
            <a:r>
              <a:rPr lang="en-US" dirty="0"/>
              <a:t>Let’s build that relationship and also improve our direct booking options to save on commissions.</a:t>
            </a:r>
          </a:p>
          <a:p>
            <a:pPr>
              <a:buNone/>
            </a:pPr>
            <a:r>
              <a:rPr lang="en-US" dirty="0"/>
              <a:t>Elite rooms are the most booked, but Presidential rooms are the least.</a:t>
            </a:r>
            <a:br>
              <a:rPr lang="en-US" dirty="0"/>
            </a:br>
            <a:r>
              <a:rPr lang="en-US" dirty="0"/>
              <a:t>We could reprice or reclassify some rooms to boost their use.</a:t>
            </a:r>
          </a:p>
          <a:p>
            <a:r>
              <a:rPr lang="en-US" dirty="0"/>
              <a:t>Some hotels have more daily bookings than others.</a:t>
            </a:r>
            <a:br>
              <a:rPr lang="en-US" dirty="0"/>
            </a:br>
            <a:r>
              <a:rPr lang="en-US" dirty="0"/>
              <a:t>We can use those as benchmarks and Offer DBRN-based incentives to other properties to motivate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C99E22-8F64-463B-838D-762E3052BE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1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FAA21-C5B1-559C-1A98-50AC1864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91297-0120-C0BA-686E-2A2AD5E0A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4E7-05E4-9212-65A5-FDD24B0B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A526-B7C5-98DA-CBAC-B531C33A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F5961-DE3D-8BD4-795D-B36922BD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F920-58D7-5652-11B1-913DDEC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07E02-ABC1-F161-3F74-5F207DCE6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EFEF-897E-DAC9-361D-292E6CF4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91D7-0560-7188-AD55-2BC2D4C2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4F48-041A-A14F-A415-003236CB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0D8BA-DB1B-330E-2B22-5AE5F0684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9AA79-1901-61E9-0A25-9D07DC3CB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53245-640B-19C4-A9C8-6864A552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339B2-5FF2-3A73-7750-EA31E02C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E7BD6-E577-7170-C1B2-8AB17349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2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F1BB-F596-C62A-6680-F2C24FA7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D6D10-5F69-A6C7-E611-C50D779A0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0E957-1C20-68A3-2AF3-F8CC0E80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DA5BA-761B-D4D9-A9B6-D1B32A1EF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54404-E49D-FD99-77B0-362A690A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4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5F27-DCA5-1EE8-B4FE-9AE5D584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BC6B3-6284-C656-A40A-74BFF7279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DECFC-6DC5-981A-9986-46907527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60883-0E5A-D294-2F14-F7139C03A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AB4C9-46B1-04F6-E30B-E17E2CB9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1E46-EA0A-B6FC-1CF8-65BF4820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40AD-12D9-C03C-35A4-F5A756D6C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A3455-4006-410D-843E-116139152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9A90C-2A78-A4C0-DE69-18A079A6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EB99B-C714-08CC-C357-D54EA51C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7DB56-1A5E-D3AA-1099-7C6FE2184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92B-15C9-17C6-623E-06618492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41E12-D96D-97A5-F591-E262A8CF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B3691-123A-0665-3018-3490BBCB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B3368-833E-6438-C13B-F6EF51F553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71710C-96D4-BDB7-EE89-74932EE9C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45F9-C7DE-F839-E25E-9EBD9628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12F5B-DF9E-474F-2031-5584FC7B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D29008-968C-C113-8333-E6607F1E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9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DFE3-9190-1DFD-1018-D4887C21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232E-9D0D-C53A-3A39-5927CC01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9DFC7-20EC-FD74-F65D-20ED358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E0E9C-9654-65F8-90C7-DC653B43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5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C040AC-FF6C-ACB1-FDCE-C8646190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29DA8-1B07-A37E-F3E4-1E2A1E00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247F6-91FA-0EC2-801D-69DC33A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31229-0F4A-E45D-B773-D79AEE3F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62E65-BCB8-6054-87C9-680A494E9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0421D-6616-4D6A-1730-CE58528E4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B4C75-8246-5E49-DC77-E218DFE3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21A90-0DC2-1A3F-1C49-E1E9533B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56D5A-BB65-029A-FC0D-59428B3E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3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4677-B252-6EE5-8E2B-40EB6D4F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7C563-96FB-7C58-09EB-DA2D31A5C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19B60-53BF-B5FA-FE49-3ADCA890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CB095-9BA6-8FFA-92D9-A0F53ED0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EFA41-BD0E-07A9-B019-309B1208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B4E7E-80F2-0A5C-43C7-9454C940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9290A-7CBF-9714-D8E9-CEFA0258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3AAA-8836-B15D-5F90-89BA41CF6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DAB4-1B19-52E0-C207-1099ACD92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D23F3-F715-4252-9C44-52D5156963FC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BC467-6E69-A8E7-7407-2BF102DEB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180E6-EB4B-FF08-E849-286ADE9F7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ADE60-31E2-44D9-A1CC-CFFB1B068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0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inesh281197" TargetMode="External"/><Relationship Id="rId5" Type="http://schemas.openxmlformats.org/officeDocument/2006/relationships/hyperlink" Target="https://codebasics.io/portfolio/Dinesh-Kumar-S" TargetMode="External"/><Relationship Id="rId4" Type="http://schemas.openxmlformats.org/officeDocument/2006/relationships/hyperlink" Target="mailto:dinesh.works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tels in Rishikesh | Lemon Tree Hotel, Rishikesh">
            <a:extLst>
              <a:ext uri="{FF2B5EF4-FFF2-40B4-BE49-F238E27FC236}">
                <a16:creationId xmlns:a16="http://schemas.microsoft.com/office/drawing/2014/main" id="{CF333F77-D7AF-5E00-C45C-3D22AD492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73" r="-1" b="3636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C1A1E-2946-A32E-3C3B-B7E0F9DFB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Hospitality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48F3A-F999-861A-8416-4044A2A98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Codebasics resume challenge #1</a:t>
            </a:r>
          </a:p>
        </p:txBody>
      </p:sp>
      <p:sp>
        <p:nvSpPr>
          <p:cNvPr id="104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circle with blue text&#10;&#10;AI-generated content may be incorrect.">
            <a:extLst>
              <a:ext uri="{FF2B5EF4-FFF2-40B4-BE49-F238E27FC236}">
                <a16:creationId xmlns:a16="http://schemas.microsoft.com/office/drawing/2014/main" id="{B4C1A97C-1E80-F233-11F0-81E5EB4F47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4" y="303529"/>
            <a:ext cx="538200" cy="538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F2467-2B1F-F8A7-4367-C814611A13A8}"/>
              </a:ext>
            </a:extLst>
          </p:cNvPr>
          <p:cNvSpPr txBox="1"/>
          <p:nvPr/>
        </p:nvSpPr>
        <p:spPr>
          <a:xfrm>
            <a:off x="4744237" y="5550971"/>
            <a:ext cx="316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 Dinesh Kumar S</a:t>
            </a:r>
          </a:p>
        </p:txBody>
      </p:sp>
    </p:spTree>
    <p:extLst>
      <p:ext uri="{BB962C8B-B14F-4D97-AF65-F5344CB8AC3E}">
        <p14:creationId xmlns:p14="http://schemas.microsoft.com/office/powerpoint/2010/main" val="2070387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34809-3F51-8AD8-D7BB-9DBF4B5E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84F7FA-B92A-A5AF-A6AD-6C9570AD1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95DCB6-2FCF-7AF8-2770-9C01DE497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0654C4E-3FEE-3719-606D-C3678E38D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1B08585-5CAA-6CAB-E20E-485051891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048501F-CBB7-3671-4412-1232669C86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E468598-358A-A8EA-6E74-41D67EBC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EC1478D-B418-93D7-BFF5-5505D858EB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3BCD941B-94F7-ADD0-D55E-D91C5EB961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6136355-990D-B55C-8C18-A839F44827C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5471AC7-4E43-9B28-384F-DEC3BE8AD0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5ED056FC-B633-3FA5-247B-67FB428928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7E23DC1E-D176-3A47-4D59-A9A995D30D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04F65D-65B1-D1AA-4825-2B19A013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18" y="2720218"/>
            <a:ext cx="4083579" cy="3178629"/>
          </a:xfrm>
        </p:spPr>
        <p:txBody>
          <a:bodyPr anchor="t">
            <a:normAutofit/>
          </a:bodyPr>
          <a:lstStyle/>
          <a:p>
            <a:r>
              <a:rPr lang="en-US" sz="5400" b="1" dirty="0">
                <a:solidFill>
                  <a:srgbClr val="EFCD03"/>
                </a:solidFill>
              </a:rPr>
              <a:t>Thankyou!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70B4-4511-5140-4789-3A0D13313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026" y="1904480"/>
            <a:ext cx="5304371" cy="3302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Dinesh Kumar S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EFCD0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dinesh.works@gmail.com</a:t>
            </a:r>
            <a:br>
              <a:rPr lang="en-US" b="1" dirty="0">
                <a:solidFill>
                  <a:srgbClr val="EFCD03"/>
                </a:solidFill>
              </a:rPr>
            </a:br>
            <a:br>
              <a:rPr lang="en-US" b="1" dirty="0">
                <a:solidFill>
                  <a:srgbClr val="EFCD03"/>
                </a:solidFill>
              </a:rPr>
            </a:br>
            <a:r>
              <a:rPr lang="en-US" b="1" dirty="0">
                <a:solidFill>
                  <a:srgbClr val="EFCD0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Portfolio </a:t>
            </a:r>
            <a:br>
              <a:rPr lang="en-US" b="1" dirty="0">
                <a:solidFill>
                  <a:srgbClr val="EFCD03"/>
                </a:solidFill>
              </a:rPr>
            </a:br>
            <a:br>
              <a:rPr lang="en-US" b="1" dirty="0">
                <a:solidFill>
                  <a:srgbClr val="EFCD03"/>
                </a:solidFill>
              </a:rPr>
            </a:br>
            <a:r>
              <a:rPr lang="en-US" b="1" dirty="0">
                <a:solidFill>
                  <a:srgbClr val="EFCD03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</a:t>
            </a:r>
            <a:endParaRPr lang="en-US" b="1" dirty="0">
              <a:solidFill>
                <a:srgbClr val="EFCD03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6127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" name="Rectangle 37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4" name="Group 38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2F3A8-3247-6E5B-6515-35C5755D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06" y="2725057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rgbClr val="EFCD03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9DD0-8902-1ED7-EBB4-A63CDC91A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244" y="1258334"/>
            <a:ext cx="6637866" cy="4680000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COMAPANY OVERVIEW</a:t>
            </a: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PROBLEM STATEMENT</a:t>
            </a: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INSIGHTS</a:t>
            </a: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endParaRPr lang="en-US" b="1" dirty="0">
              <a:solidFill>
                <a:schemeClr val="tx1">
                  <a:alpha val="80000"/>
                </a:schemeClr>
              </a:solidFill>
            </a:endParaRPr>
          </a:p>
          <a:p>
            <a:pPr marL="457200" indent="-457200">
              <a:buClr>
                <a:srgbClr val="EFCD03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alpha val="80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5285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78E4F5-EB56-08F9-BF8D-94F8B8C7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276" y="2327943"/>
            <a:ext cx="3355445" cy="2202114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rgbClr val="EFCD03"/>
                </a:solidFill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29D95-7E96-2E0D-EEC9-0DDFC0AB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276" y="662377"/>
            <a:ext cx="6592892" cy="5876145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AtliQ Grands</a:t>
            </a:r>
            <a:r>
              <a:rPr lang="en-US" sz="2000" dirty="0"/>
              <a:t> is a leading five-star hotel chain operating across major Indian cities such as Delhi, Mumbai, Bangalore, and Hyderabad.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With over 20 years in the hospitality industry, AtliQ Grands specializes in two distinct hotel segments: </a:t>
            </a:r>
            <a:r>
              <a:rPr lang="en-US" sz="2000" b="1" dirty="0"/>
              <a:t>business hotels</a:t>
            </a:r>
            <a:r>
              <a:rPr lang="en-US" sz="2000" dirty="0"/>
              <a:t>, designed for corporate travelers, and </a:t>
            </a:r>
            <a:r>
              <a:rPr lang="en-US" sz="2000" b="1" dirty="0"/>
              <a:t>luxury hotels</a:t>
            </a:r>
            <a:r>
              <a:rPr lang="en-US" sz="2000" dirty="0"/>
              <a:t>, offering premium experiences for leisure guests. Each property features a variety of room classes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Elite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Standard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Presidential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Font typeface="Wingdings" panose="05000000000000000000" pitchFamily="2" charset="2"/>
              <a:buChar char="q"/>
            </a:pPr>
            <a:endParaRPr lang="en-US" sz="20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EFCD03"/>
              </a:buClr>
              <a:buNone/>
            </a:pPr>
            <a:r>
              <a:rPr lang="en-US" sz="2000" dirty="0"/>
              <a:t>tailored to meet the specific needs of its diverse clientele.</a:t>
            </a:r>
            <a:endParaRPr lang="en-US" sz="20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849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EBD84F-48DE-AFB9-8896-B5E45896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1" y="2324565"/>
            <a:ext cx="3390635" cy="1428286"/>
          </a:xfrm>
        </p:spPr>
        <p:txBody>
          <a:bodyPr anchor="t">
            <a:noAutofit/>
          </a:bodyPr>
          <a:lstStyle/>
          <a:p>
            <a:r>
              <a:rPr lang="en-US" sz="4800" b="1" dirty="0">
                <a:solidFill>
                  <a:srgbClr val="EFCD03"/>
                </a:solidFill>
              </a:rPr>
              <a:t>PROBLEM STATEMENT</a:t>
            </a:r>
            <a:br>
              <a:rPr lang="en-US" sz="4800" b="1" dirty="0">
                <a:solidFill>
                  <a:srgbClr val="EFCD03"/>
                </a:solidFill>
              </a:rPr>
            </a:br>
            <a:endParaRPr lang="en-US" sz="4800" b="1" dirty="0">
              <a:solidFill>
                <a:srgbClr val="EFCD0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237C-0C1F-E2AF-6781-215DD43C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058" y="1010613"/>
            <a:ext cx="6140449" cy="51415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AtliQ Grands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, with over 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two decades </a:t>
            </a: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of experience in the hospitality industry, is now facing significant challenges. Due to strategic moves from other competitors and ineffective decision-making in management, AtliQ Grands is losing its market share and revenue in the luxury/business hotels category. </a:t>
            </a: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As a strategic move, the Managing Director of AtliQ Grands wanted to incorporate “Business and Data Intelligence” to regain their market share and revenue. </a:t>
            </a: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24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However, they do not have an in-house data analytics team to provide them with these insights. Their revenue management team has decided to hire a third-party service provider to extract valuable insights from their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1190193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6C27D9-CB1D-9AA9-1BAB-53862BA3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96" y="2556151"/>
            <a:ext cx="3033712" cy="872849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solidFill>
                  <a:srgbClr val="EFCD03"/>
                </a:solidFill>
              </a:rPr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E403B7-E74F-5EFC-021D-4061E53033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7013" y="695325"/>
            <a:ext cx="6140449" cy="54673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Week 27 recorded the lowest revenue at ₹42.93 million. In contrast, Weeks 19, 20, 22, 24, 25, 28, and 29 each generated high revenue, approximately ₹139 million.</a:t>
            </a:r>
            <a:endParaRPr lang="en-US" alt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Elite room type contributed the highest revenue at ₹553.74 million (32.81%), whereas the Standard room type contributed the lowest at ₹305.64 million (18.11%) of the total revenue.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Weekdays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 generated significantly more revenue (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₹1164 million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) compared to 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weekends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 (</a:t>
            </a:r>
            <a:r>
              <a:rPr lang="en-US" sz="1400" b="1" dirty="0">
                <a:solidFill>
                  <a:schemeClr val="tx1">
                    <a:alpha val="80000"/>
                  </a:schemeClr>
                </a:solidFill>
              </a:rPr>
              <a:t>₹524 million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).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Atliq Exotica led in revenue with ₹316 million, followed by Atliq Palace at ₹300 million, while Atliq Seasons contributed the lowest at ₹65 million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Others (unknown platforms) were the top contributor with ₹690 million, followed by MakeYourTrip with ₹337 million, while direct offline bookings accounted for the lowest at ₹85 million.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Out of the total revenue generated of ₹1983 million, only ₹1687.8 million was realized, resulting in a loss of ₹295.2 million due to cancellations.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Mumbai generated the highest city-wise revenue at ₹660.64 million, while Delhi contributed the lowest at ₹290.92 million.</a:t>
            </a:r>
          </a:p>
        </p:txBody>
      </p:sp>
    </p:spTree>
    <p:extLst>
      <p:ext uri="{BB962C8B-B14F-4D97-AF65-F5344CB8AC3E}">
        <p14:creationId xmlns:p14="http://schemas.microsoft.com/office/powerpoint/2010/main" val="1958867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1A451-5B4B-92CD-22C2-B639D8F7B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70DE08-8489-2FC9-3DF7-7E0A344E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93" y="2573086"/>
            <a:ext cx="2987412" cy="644247"/>
          </a:xfrm>
        </p:spPr>
        <p:txBody>
          <a:bodyPr anchor="t">
            <a:normAutofit fontScale="90000"/>
          </a:bodyPr>
          <a:lstStyle/>
          <a:p>
            <a:r>
              <a:rPr lang="en-US" sz="5300" b="1" dirty="0">
                <a:solidFill>
                  <a:srgbClr val="EFCD03"/>
                </a:solidFill>
              </a:rPr>
              <a:t>INSIGHTS</a:t>
            </a:r>
            <a:endParaRPr lang="en-US" sz="4800" b="1" dirty="0">
              <a:solidFill>
                <a:srgbClr val="EFCD0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B4074E-A301-DCC9-F5A3-C0272E24D3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4872" y="509058"/>
            <a:ext cx="6800849" cy="6076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Luxury hotels generated the highest revenue at ₹1040.03 million, accounting for 62% of the total, while business hotels contributed ₹647.73 million, making up 38%.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Mumbai recorded the highest revenue in the luxury category with ₹408.21 million.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Occupancy was higher on weekends at 62.64% compared to 55.85% on weekdays.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Weekdays see a no-show rate of 5.08%, while weekends fare slightly better with a 4.89% no-show rate.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Atliq Seasons had the lowest average rating (2.3) and occupancy (44.57%), while Atliq Blu had the highest rating (4.0) and occupancy (61.92%), indicating a positive correlation between rating and occupancy.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Others (unknown channels) accounted for 40.9% of bookings, followed by MakeYourTrip at 20%, with direct offline having the lowest share at 5%.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</a:rPr>
              <a:t>Elite rooms led with the highest booking share at 36.8%, whereas Presidential rooms had the lowest at 11.9%.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>
                <a:srgbClr val="EFCD03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Atliq Exotica, Mumbai (Property ID: 16559) and Atliq Bay, Hyderabad (Property ID: 18562) recorded the highest DBRN of 80, while Atliq Grands, Delhi (Property ID: 16558) had the lowest at 34.</a:t>
            </a:r>
          </a:p>
        </p:txBody>
      </p:sp>
    </p:spTree>
    <p:extLst>
      <p:ext uri="{BB962C8B-B14F-4D97-AF65-F5344CB8AC3E}">
        <p14:creationId xmlns:p14="http://schemas.microsoft.com/office/powerpoint/2010/main" val="2074539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2A36D966-56AF-EE77-5233-D8CEFF1B39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07013" y="423003"/>
            <a:ext cx="6140449" cy="60624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Focus Marketing On High-Performing Weeks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Promote and replicate the strategies used in Weeks 19, 20, 22, 24, 25, 28, and 29 across other low-performing weeks, especially Week 27 which had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lowest revenue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EFCD03">
                  <a:alpha val="80000"/>
                </a:srgb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Maximize Weekday Potential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Weekdays bring in significantly more revenue than weekends. Implement targeted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weekday packages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for business travelers and offer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early check-in / late check-out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for extended stays.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Revive Underperforming Properties like Atliq Seasons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With both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lowest revenue and lowest average rating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, Atliq Seasons needs immediate attention—focus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service improvement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refurbishment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online reputation management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EFCD03">
                  <a:alpha val="80000"/>
                </a:srgb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Leverage High-Growth Properties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Atliq Exotica and Atliq Palace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are revenue leaders. Analyze what’s working well there—whether it's pricing, staff, amenities, or location—and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replicate those practices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across lower-performing hotels.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4095FD5-90B9-2DE3-7F05-C30F16EB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09" y="2708552"/>
            <a:ext cx="4083579" cy="3213277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EFCD03"/>
                </a:solidFill>
              </a:rPr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657343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6F7BD-8142-A452-90A3-67715C116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DBD2DA0C-BDCD-6230-DFC0-6933AFF5E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16538" y="249720"/>
            <a:ext cx="6140449" cy="6375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Improve Booking Platform Mix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Unknown/Other platforms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contribute 40.9% of bookings and the most revenue. Explore these sources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gain control and 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 Simultaneously, work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boost direct offline bookings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through exclusive deals, loyalty programs, and seamless booking interfaces.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EFCD03">
                    <a:alpha val="80000"/>
                  </a:srgbClr>
                </a:solidFill>
                <a:effectLst/>
              </a:rPr>
              <a:t>Address Revenue Leakage</a:t>
            </a:r>
            <a:br>
              <a:rPr lang="en-US" alt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With ₹295.2 million in revenue lost, investigate causes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last-minute cancellations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, Introduce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strict cancellation policies</a:t>
            </a:r>
            <a:r>
              <a:rPr lang="en-US" altLang="en-US" sz="1600" dirty="0">
                <a:solidFill>
                  <a:schemeClr val="tx1">
                    <a:alpha val="80000"/>
                  </a:schemeClr>
                </a:solidFill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Optimize Pricing Based on City Performance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Mumbai contributes the most to revenue. consider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dynamic pricing models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for Mumbai and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promotional pricing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for cities like Delhi to increase their competitiveness.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Prioritize Luxury Segment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The luxury category dominates both in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revenue (₹1040.03M)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bookings (62.17%)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Continue investing in this segment with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premium experiences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high-end partnerships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A7DF894-96A2-6C77-F8C5-B8FD6FB31804}"/>
              </a:ext>
            </a:extLst>
          </p:cNvPr>
          <p:cNvSpPr txBox="1">
            <a:spLocks/>
          </p:cNvSpPr>
          <p:nvPr/>
        </p:nvSpPr>
        <p:spPr>
          <a:xfrm>
            <a:off x="244209" y="2708552"/>
            <a:ext cx="4083579" cy="32132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solidFill>
                  <a:srgbClr val="EFCD03"/>
                </a:solidFill>
              </a:rPr>
              <a:t>RECOMMENDATION</a:t>
            </a:r>
            <a:endParaRPr lang="en-US" sz="3200" b="1" dirty="0">
              <a:solidFill>
                <a:srgbClr val="EFCD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57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A1D0A-FB3E-0B56-82B7-FD16F500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5BC59D-DF50-6543-05F7-1F429879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09" y="2708552"/>
            <a:ext cx="4083579" cy="3213277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rgbClr val="EFCD03"/>
                </a:solidFill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013F-4428-3FB0-9D53-8B9613C1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538" y="371840"/>
            <a:ext cx="6140449" cy="64861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Leverage Customer Ratings for Revenue Growth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High occupancy correlates with higher ratings. Focus on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improving service quality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at low-rated properties and actively collect feedback to push ratings above 4.0.</a:t>
            </a:r>
          </a:p>
          <a:p>
            <a:pPr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EFCD03">
                  <a:alpha val="80000"/>
                </a:srgbClr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Platform Partnerships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Strengthen relationships with top performers like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MakeYourTrip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Negotiate better visibility or lower commission rates. Simultaneously, invest in improving the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direct booking experience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to reduce dependency on third-party platforms.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EFCD03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/>
                </a:solidFill>
              </a:rPr>
              <a:t>Rebalance Room Class Inventory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With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Elite rooms booking the most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Presidential rooms the least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, evaluate whether some Presidential inventory can be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reclassified or re-priced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to drive better utilization.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rgbClr val="EFCD03">
                    <a:alpha val="80000"/>
                  </a:srgbClr>
                </a:solidFill>
              </a:rPr>
              <a:t>Monitor Property-Level DBRN</a:t>
            </a: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6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High-performing properties in terms of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Daily Booked Room Nights (DBRN)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 should be used as </a:t>
            </a:r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benchmarks</a:t>
            </a:r>
            <a:r>
              <a:rPr lang="en-US" sz="1600" dirty="0">
                <a:solidFill>
                  <a:schemeClr val="tx1">
                    <a:alpha val="80000"/>
                  </a:schemeClr>
                </a:solidFill>
              </a:rPr>
              <a:t>. Offer DBRN-based incentives to other properties to motivate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25554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2100</Words>
  <Application>Microsoft Office PowerPoint</Application>
  <PresentationFormat>Widescreen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Hospitality Analysis</vt:lpstr>
      <vt:lpstr>AGENDA</vt:lpstr>
      <vt:lpstr>Company Overview</vt:lpstr>
      <vt:lpstr>PROBLEM STATEMENT </vt:lpstr>
      <vt:lpstr>INSIGHTS</vt:lpstr>
      <vt:lpstr>INSIGHTS</vt:lpstr>
      <vt:lpstr>RECOMMENDATION</vt:lpstr>
      <vt:lpstr>PowerPoint Presentation</vt:lpstr>
      <vt:lpstr>RECOMMENDATION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Kumar</dc:creator>
  <cp:lastModifiedBy>Dinesh Kumar</cp:lastModifiedBy>
  <cp:revision>1</cp:revision>
  <dcterms:created xsi:type="dcterms:W3CDTF">2025-04-17T08:13:06Z</dcterms:created>
  <dcterms:modified xsi:type="dcterms:W3CDTF">2025-04-19T13:47:48Z</dcterms:modified>
</cp:coreProperties>
</file>