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E1B32-CCF5-4173-A957-F6BD370C4EC9}" v="252" dt="2025-04-21T15:36:47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4789" autoAdjust="0"/>
  </p:normalViewPr>
  <p:slideViewPr>
    <p:cSldViewPr snapToGrid="0">
      <p:cViewPr varScale="1">
        <p:scale>
          <a:sx n="30" d="100"/>
          <a:sy n="30" d="100"/>
        </p:scale>
        <p:origin x="229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Kumar" userId="c5f42fdfa05fe4f5" providerId="LiveId" clId="{B50E1B32-CCF5-4173-A957-F6BD370C4EC9}"/>
    <pc:docChg chg="undo custSel addSld delSld modSld sldOrd">
      <pc:chgData name="Dinesh Kumar" userId="c5f42fdfa05fe4f5" providerId="LiveId" clId="{B50E1B32-CCF5-4173-A957-F6BD370C4EC9}" dt="2025-04-26T09:57:53.204" v="3657" actId="20577"/>
      <pc:docMkLst>
        <pc:docMk/>
      </pc:docMkLst>
      <pc:sldChg chg="addSp delSp modSp mod modTransition setBg addAnim delAnim modAnim modNotesTx">
        <pc:chgData name="Dinesh Kumar" userId="c5f42fdfa05fe4f5" providerId="LiveId" clId="{B50E1B32-CCF5-4173-A957-F6BD370C4EC9}" dt="2025-04-26T09:57:28.964" v="3647" actId="20577"/>
        <pc:sldMkLst>
          <pc:docMk/>
          <pc:sldMk cId="2070387625" sldId="256"/>
        </pc:sldMkLst>
        <pc:spChg chg="mod">
          <ac:chgData name="Dinesh Kumar" userId="c5f42fdfa05fe4f5" providerId="LiveId" clId="{B50E1B32-CCF5-4173-A957-F6BD370C4EC9}" dt="2025-04-17T08:37:02.180" v="67" actId="26606"/>
          <ac:spMkLst>
            <pc:docMk/>
            <pc:sldMk cId="2070387625" sldId="256"/>
            <ac:spMk id="2" creationId="{CBBC1A1E-2946-A32E-3C3B-B7E0F9DFBADE}"/>
          </ac:spMkLst>
        </pc:spChg>
        <pc:spChg chg="mod">
          <ac:chgData name="Dinesh Kumar" userId="c5f42fdfa05fe4f5" providerId="LiveId" clId="{B50E1B32-CCF5-4173-A957-F6BD370C4EC9}" dt="2025-04-18T12:09:50.363" v="2045" actId="207"/>
          <ac:spMkLst>
            <pc:docMk/>
            <pc:sldMk cId="2070387625" sldId="256"/>
            <ac:spMk id="3" creationId="{7A848F3A-F999-861A-8416-4044A2A98FCE}"/>
          </ac:spMkLst>
        </pc:spChg>
        <pc:spChg chg="add mod">
          <ac:chgData name="Dinesh Kumar" userId="c5f42fdfa05fe4f5" providerId="LiveId" clId="{B50E1B32-CCF5-4173-A957-F6BD370C4EC9}" dt="2025-04-19T07:09:33.930" v="2670" actId="1076"/>
          <ac:spMkLst>
            <pc:docMk/>
            <pc:sldMk cId="2070387625" sldId="256"/>
            <ac:spMk id="4" creationId="{F85F2467-2B1F-F8A7-4367-C814611A13A8}"/>
          </ac:spMkLst>
        </pc:spChg>
        <pc:spChg chg="add">
          <ac:chgData name="Dinesh Kumar" userId="c5f42fdfa05fe4f5" providerId="LiveId" clId="{B50E1B32-CCF5-4173-A957-F6BD370C4EC9}" dt="2025-04-17T08:37:02.180" v="67" actId="26606"/>
          <ac:spMkLst>
            <pc:docMk/>
            <pc:sldMk cId="2070387625" sldId="256"/>
            <ac:spMk id="1039" creationId="{657F69E0-C4B0-4BEC-A689-4F8D877F05D4}"/>
          </ac:spMkLst>
        </pc:spChg>
        <pc:spChg chg="add">
          <ac:chgData name="Dinesh Kumar" userId="c5f42fdfa05fe4f5" providerId="LiveId" clId="{B50E1B32-CCF5-4173-A957-F6BD370C4EC9}" dt="2025-04-17T08:37:02.180" v="67" actId="26606"/>
          <ac:spMkLst>
            <pc:docMk/>
            <pc:sldMk cId="2070387625" sldId="256"/>
            <ac:spMk id="1040" creationId="{9F6380B4-6A1C-481E-8408-B4E6C75B9B81}"/>
          </ac:spMkLst>
        </pc:spChg>
        <pc:picChg chg="add mod">
          <ac:chgData name="Dinesh Kumar" userId="c5f42fdfa05fe4f5" providerId="LiveId" clId="{B50E1B32-CCF5-4173-A957-F6BD370C4EC9}" dt="2025-04-17T08:38:07.692" v="81" actId="1076"/>
          <ac:picMkLst>
            <pc:docMk/>
            <pc:sldMk cId="2070387625" sldId="256"/>
            <ac:picMk id="7" creationId="{B4C1A97C-1E80-F233-11F0-81E5EB4F47B8}"/>
          </ac:picMkLst>
        </pc:picChg>
        <pc:picChg chg="add mod ord">
          <ac:chgData name="Dinesh Kumar" userId="c5f42fdfa05fe4f5" providerId="LiveId" clId="{B50E1B32-CCF5-4173-A957-F6BD370C4EC9}" dt="2025-04-17T08:37:02.180" v="67" actId="26606"/>
          <ac:picMkLst>
            <pc:docMk/>
            <pc:sldMk cId="2070387625" sldId="256"/>
            <ac:picMk id="1026" creationId="{CF333F77-D7AF-5E00-C45C-3D22AD492698}"/>
          </ac:picMkLst>
        </pc:picChg>
      </pc:sldChg>
      <pc:sldChg chg="addSp delSp modSp new mod ord modTransition setBg modAnim setClrOvrMap modNotesTx">
        <pc:chgData name="Dinesh Kumar" userId="c5f42fdfa05fe4f5" providerId="LiveId" clId="{B50E1B32-CCF5-4173-A957-F6BD370C4EC9}" dt="2025-04-26T09:57:31.910" v="3648" actId="20577"/>
        <pc:sldMkLst>
          <pc:docMk/>
          <pc:sldMk cId="5285341" sldId="257"/>
        </pc:sldMkLst>
        <pc:spChg chg="mod">
          <ac:chgData name="Dinesh Kumar" userId="c5f42fdfa05fe4f5" providerId="LiveId" clId="{B50E1B32-CCF5-4173-A957-F6BD370C4EC9}" dt="2025-04-19T09:55:12.650" v="2868" actId="1076"/>
          <ac:spMkLst>
            <pc:docMk/>
            <pc:sldMk cId="5285341" sldId="257"/>
            <ac:spMk id="2" creationId="{0392F3A8-3247-6E5B-6515-35C5755DA71A}"/>
          </ac:spMkLst>
        </pc:spChg>
        <pc:spChg chg="mod">
          <ac:chgData name="Dinesh Kumar" userId="c5f42fdfa05fe4f5" providerId="LiveId" clId="{B50E1B32-CCF5-4173-A957-F6BD370C4EC9}" dt="2025-04-19T11:28:57.742" v="3407" actId="20577"/>
          <ac:spMkLst>
            <pc:docMk/>
            <pc:sldMk cId="5285341" sldId="257"/>
            <ac:spMk id="3" creationId="{278C9DD0-8902-1ED7-EBB4-A63CDC91A062}"/>
          </ac:spMkLst>
        </pc:spChg>
        <pc:spChg chg="add">
          <ac:chgData name="Dinesh Kumar" userId="c5f42fdfa05fe4f5" providerId="LiveId" clId="{B50E1B32-CCF5-4173-A957-F6BD370C4EC9}" dt="2025-04-18T11:46:49.479" v="1761" actId="26606"/>
          <ac:spMkLst>
            <pc:docMk/>
            <pc:sldMk cId="5285341" sldId="257"/>
            <ac:spMk id="378" creationId="{B95B9BA8-1D69-4796-85F5-B6D0BD52354B}"/>
          </ac:spMkLst>
        </pc:spChg>
        <pc:grpChg chg="add">
          <ac:chgData name="Dinesh Kumar" userId="c5f42fdfa05fe4f5" providerId="LiveId" clId="{B50E1B32-CCF5-4173-A957-F6BD370C4EC9}" dt="2025-04-18T11:46:49.479" v="1761" actId="26606"/>
          <ac:grpSpMkLst>
            <pc:docMk/>
            <pc:sldMk cId="5285341" sldId="257"/>
            <ac:grpSpMk id="380" creationId="{5F892E19-92E7-4BB2-8C3F-DBDFE8D9D324}"/>
          </ac:grpSpMkLst>
        </pc:grpChg>
      </pc:sldChg>
      <pc:sldChg chg="addSp delSp modSp add del">
        <pc:chgData name="Dinesh Kumar" userId="c5f42fdfa05fe4f5" providerId="LiveId" clId="{B50E1B32-CCF5-4173-A957-F6BD370C4EC9}" dt="2025-04-17T08:38:54.672" v="85" actId="2696"/>
        <pc:sldMkLst>
          <pc:docMk/>
          <pc:sldMk cId="667435565" sldId="257"/>
        </pc:sldMkLst>
      </pc:sldChg>
      <pc:sldChg chg="addSp delSp modSp new mod modTransition setBg modAnim setClrOvrMap modNotesTx">
        <pc:chgData name="Dinesh Kumar" userId="c5f42fdfa05fe4f5" providerId="LiveId" clId="{B50E1B32-CCF5-4173-A957-F6BD370C4EC9}" dt="2025-04-26T09:57:34.514" v="3649" actId="6549"/>
        <pc:sldMkLst>
          <pc:docMk/>
          <pc:sldMk cId="2293849589" sldId="258"/>
        </pc:sldMkLst>
        <pc:spChg chg="mod">
          <ac:chgData name="Dinesh Kumar" userId="c5f42fdfa05fe4f5" providerId="LiveId" clId="{B50E1B32-CCF5-4173-A957-F6BD370C4EC9}" dt="2025-04-18T12:08:33.827" v="2032" actId="1076"/>
          <ac:spMkLst>
            <pc:docMk/>
            <pc:sldMk cId="2293849589" sldId="258"/>
            <ac:spMk id="2" creationId="{C278E4F5-EB56-08F9-BF8D-94F8B8C76760}"/>
          </ac:spMkLst>
        </pc:spChg>
        <pc:spChg chg="mod">
          <ac:chgData name="Dinesh Kumar" userId="c5f42fdfa05fe4f5" providerId="LiveId" clId="{B50E1B32-CCF5-4173-A957-F6BD370C4EC9}" dt="2025-04-19T09:55:55.441" v="2876" actId="1076"/>
          <ac:spMkLst>
            <pc:docMk/>
            <pc:sldMk cId="2293849589" sldId="258"/>
            <ac:spMk id="3" creationId="{F7A29D95-7E96-2E0D-EEC9-0DDFC0ABA042}"/>
          </ac:spMkLst>
        </pc:spChg>
        <pc:spChg chg="add">
          <ac:chgData name="Dinesh Kumar" userId="c5f42fdfa05fe4f5" providerId="LiveId" clId="{B50E1B32-CCF5-4173-A957-F6BD370C4EC9}" dt="2025-04-18T11:47:06.987" v="1766" actId="26606"/>
          <ac:spMkLst>
            <pc:docMk/>
            <pc:sldMk cId="2293849589" sldId="258"/>
            <ac:spMk id="8" creationId="{B95B9BA8-1D69-4796-85F5-B6D0BD52354B}"/>
          </ac:spMkLst>
        </pc:spChg>
        <pc:grpChg chg="add">
          <ac:chgData name="Dinesh Kumar" userId="c5f42fdfa05fe4f5" providerId="LiveId" clId="{B50E1B32-CCF5-4173-A957-F6BD370C4EC9}" dt="2025-04-18T11:47:06.987" v="1766" actId="26606"/>
          <ac:grpSpMkLst>
            <pc:docMk/>
            <pc:sldMk cId="2293849589" sldId="258"/>
            <ac:grpSpMk id="10" creationId="{5F892E19-92E7-4BB2-8C3F-DBDFE8D9D324}"/>
          </ac:grpSpMkLst>
        </pc:grpChg>
      </pc:sldChg>
      <pc:sldChg chg="addSp delSp modSp new mod ord modTransition setBg modAnim setClrOvrMap modNotesTx">
        <pc:chgData name="Dinesh Kumar" userId="c5f42fdfa05fe4f5" providerId="LiveId" clId="{B50E1B32-CCF5-4173-A957-F6BD370C4EC9}" dt="2025-04-26T09:57:36.823" v="3650" actId="20577"/>
        <pc:sldMkLst>
          <pc:docMk/>
          <pc:sldMk cId="1190193560" sldId="259"/>
        </pc:sldMkLst>
        <pc:spChg chg="mod">
          <ac:chgData name="Dinesh Kumar" userId="c5f42fdfa05fe4f5" providerId="LiveId" clId="{B50E1B32-CCF5-4173-A957-F6BD370C4EC9}" dt="2025-04-19T09:56:30.036" v="2881" actId="1076"/>
          <ac:spMkLst>
            <pc:docMk/>
            <pc:sldMk cId="1190193560" sldId="259"/>
            <ac:spMk id="2" creationId="{4FEBD84F-48DE-AFB9-8896-B5E458961237}"/>
          </ac:spMkLst>
        </pc:spChg>
        <pc:spChg chg="mod">
          <ac:chgData name="Dinesh Kumar" userId="c5f42fdfa05fe4f5" providerId="LiveId" clId="{B50E1B32-CCF5-4173-A957-F6BD370C4EC9}" dt="2025-04-18T12:53:45.716" v="2110" actId="1076"/>
          <ac:spMkLst>
            <pc:docMk/>
            <pc:sldMk cId="1190193560" sldId="259"/>
            <ac:spMk id="3" creationId="{F153237C-0C1F-E2AF-6781-215DD43C0258}"/>
          </ac:spMkLst>
        </pc:spChg>
        <pc:spChg chg="add">
          <ac:chgData name="Dinesh Kumar" userId="c5f42fdfa05fe4f5" providerId="LiveId" clId="{B50E1B32-CCF5-4173-A957-F6BD370C4EC9}" dt="2025-04-18T11:45:50.492" v="1757" actId="26606"/>
          <ac:spMkLst>
            <pc:docMk/>
            <pc:sldMk cId="1190193560" sldId="259"/>
            <ac:spMk id="8" creationId="{B95B9BA8-1D69-4796-85F5-B6D0BD52354B}"/>
          </ac:spMkLst>
        </pc:spChg>
        <pc:grpChg chg="add">
          <ac:chgData name="Dinesh Kumar" userId="c5f42fdfa05fe4f5" providerId="LiveId" clId="{B50E1B32-CCF5-4173-A957-F6BD370C4EC9}" dt="2025-04-18T11:45:50.492" v="1757" actId="26606"/>
          <ac:grpSpMkLst>
            <pc:docMk/>
            <pc:sldMk cId="1190193560" sldId="259"/>
            <ac:grpSpMk id="10" creationId="{5F892E19-92E7-4BB2-8C3F-DBDFE8D9D324}"/>
          </ac:grpSpMkLst>
        </pc:grpChg>
      </pc:sldChg>
      <pc:sldChg chg="delSp modSp new del mod">
        <pc:chgData name="Dinesh Kumar" userId="c5f42fdfa05fe4f5" providerId="LiveId" clId="{B50E1B32-CCF5-4173-A957-F6BD370C4EC9}" dt="2025-04-18T10:30:45.751" v="1346" actId="2696"/>
        <pc:sldMkLst>
          <pc:docMk/>
          <pc:sldMk cId="3409657003" sldId="260"/>
        </pc:sldMkLst>
      </pc:sldChg>
      <pc:sldChg chg="addSp delSp modSp new mod modTransition setBg modAnim setClrOvrMap modNotesTx">
        <pc:chgData name="Dinesh Kumar" userId="c5f42fdfa05fe4f5" providerId="LiveId" clId="{B50E1B32-CCF5-4173-A957-F6BD370C4EC9}" dt="2025-04-26T09:57:39.364" v="3651" actId="20577"/>
        <pc:sldMkLst>
          <pc:docMk/>
          <pc:sldMk cId="1958867984" sldId="261"/>
        </pc:sldMkLst>
        <pc:spChg chg="mod">
          <ac:chgData name="Dinesh Kumar" userId="c5f42fdfa05fe4f5" providerId="LiveId" clId="{B50E1B32-CCF5-4173-A957-F6BD370C4EC9}" dt="2025-04-18T12:57:56.985" v="2117" actId="14100"/>
          <ac:spMkLst>
            <pc:docMk/>
            <pc:sldMk cId="1958867984" sldId="261"/>
            <ac:spMk id="2" creationId="{626C27D9-CB1D-9AA9-1BAB-53862BA3613C}"/>
          </ac:spMkLst>
        </pc:spChg>
        <pc:spChg chg="add mod">
          <ac:chgData name="Dinesh Kumar" userId="c5f42fdfa05fe4f5" providerId="LiveId" clId="{B50E1B32-CCF5-4173-A957-F6BD370C4EC9}" dt="2025-04-18T12:04:45.663" v="1954" actId="12"/>
          <ac:spMkLst>
            <pc:docMk/>
            <pc:sldMk cId="1958867984" sldId="261"/>
            <ac:spMk id="4" creationId="{EFE403B7-E74F-5EFC-021D-4061E53033B4}"/>
          </ac:spMkLst>
        </pc:spChg>
        <pc:spChg chg="add">
          <ac:chgData name="Dinesh Kumar" userId="c5f42fdfa05fe4f5" providerId="LiveId" clId="{B50E1B32-CCF5-4173-A957-F6BD370C4EC9}" dt="2025-04-18T11:48:09.292" v="1773" actId="26606"/>
          <ac:spMkLst>
            <pc:docMk/>
            <pc:sldMk cId="1958867984" sldId="261"/>
            <ac:spMk id="22" creationId="{B95B9BA8-1D69-4796-85F5-B6D0BD52354B}"/>
          </ac:spMkLst>
        </pc:spChg>
        <pc:grpChg chg="add">
          <ac:chgData name="Dinesh Kumar" userId="c5f42fdfa05fe4f5" providerId="LiveId" clId="{B50E1B32-CCF5-4173-A957-F6BD370C4EC9}" dt="2025-04-18T11:48:09.292" v="1773" actId="26606"/>
          <ac:grpSpMkLst>
            <pc:docMk/>
            <pc:sldMk cId="1958867984" sldId="261"/>
            <ac:grpSpMk id="24" creationId="{5F892E19-92E7-4BB2-8C3F-DBDFE8D9D324}"/>
          </ac:grpSpMkLst>
        </pc:grpChg>
      </pc:sldChg>
      <pc:sldChg chg="addSp delSp modSp new mod modTransition setBg modAnim setClrOvrMap modNotesTx">
        <pc:chgData name="Dinesh Kumar" userId="c5f42fdfa05fe4f5" providerId="LiveId" clId="{B50E1B32-CCF5-4173-A957-F6BD370C4EC9}" dt="2025-04-26T09:57:44.923" v="3653" actId="20577"/>
        <pc:sldMkLst>
          <pc:docMk/>
          <pc:sldMk cId="2657343619" sldId="262"/>
        </pc:sldMkLst>
        <pc:spChg chg="add mod">
          <ac:chgData name="Dinesh Kumar" userId="c5f42fdfa05fe4f5" providerId="LiveId" clId="{B50E1B32-CCF5-4173-A957-F6BD370C4EC9}" dt="2025-04-18T12:03:12.467" v="1944" actId="14100"/>
          <ac:spMkLst>
            <pc:docMk/>
            <pc:sldMk cId="2657343619" sldId="262"/>
            <ac:spMk id="7" creationId="{2A36D966-56AF-EE77-5233-D8CEFF1B3901}"/>
          </ac:spMkLst>
        </pc:spChg>
        <pc:spChg chg="add mod">
          <ac:chgData name="Dinesh Kumar" userId="c5f42fdfa05fe4f5" providerId="LiveId" clId="{B50E1B32-CCF5-4173-A957-F6BD370C4EC9}" dt="2025-04-18T12:09:10.936" v="2041" actId="404"/>
          <ac:spMkLst>
            <pc:docMk/>
            <pc:sldMk cId="2657343619" sldId="262"/>
            <ac:spMk id="10" creationId="{A4095FD5-90B9-2DE3-7F05-C30F16EB0B72}"/>
          </ac:spMkLst>
        </pc:spChg>
        <pc:spChg chg="add">
          <ac:chgData name="Dinesh Kumar" userId="c5f42fdfa05fe4f5" providerId="LiveId" clId="{B50E1B32-CCF5-4173-A957-F6BD370C4EC9}" dt="2025-04-18T11:56:35.728" v="1814" actId="26606"/>
          <ac:spMkLst>
            <pc:docMk/>
            <pc:sldMk cId="2657343619" sldId="262"/>
            <ac:spMk id="21" creationId="{B95B9BA8-1D69-4796-85F5-B6D0BD52354B}"/>
          </ac:spMkLst>
        </pc:spChg>
        <pc:grpChg chg="add">
          <ac:chgData name="Dinesh Kumar" userId="c5f42fdfa05fe4f5" providerId="LiveId" clId="{B50E1B32-CCF5-4173-A957-F6BD370C4EC9}" dt="2025-04-18T11:56:35.728" v="1814" actId="26606"/>
          <ac:grpSpMkLst>
            <pc:docMk/>
            <pc:sldMk cId="2657343619" sldId="262"/>
            <ac:grpSpMk id="23" creationId="{5F892E19-92E7-4BB2-8C3F-DBDFE8D9D324}"/>
          </ac:grpSpMkLst>
        </pc:grpChg>
      </pc:sldChg>
      <pc:sldChg chg="addSp delSp modSp add del mod">
        <pc:chgData name="Dinesh Kumar" userId="c5f42fdfa05fe4f5" providerId="LiveId" clId="{B50E1B32-CCF5-4173-A957-F6BD370C4EC9}" dt="2025-04-18T11:16:15.781" v="1511" actId="47"/>
        <pc:sldMkLst>
          <pc:docMk/>
          <pc:sldMk cId="655803131" sldId="263"/>
        </pc:sldMkLst>
      </pc:sldChg>
      <pc:sldChg chg="addSp delSp modSp new del mod">
        <pc:chgData name="Dinesh Kumar" userId="c5f42fdfa05fe4f5" providerId="LiveId" clId="{B50E1B32-CCF5-4173-A957-F6BD370C4EC9}" dt="2025-04-17T14:50:40.033" v="811" actId="2696"/>
        <pc:sldMkLst>
          <pc:docMk/>
          <pc:sldMk cId="1621805695" sldId="263"/>
        </pc:sldMkLst>
      </pc:sldChg>
      <pc:sldChg chg="modSp add del mod">
        <pc:chgData name="Dinesh Kumar" userId="c5f42fdfa05fe4f5" providerId="LiveId" clId="{B50E1B32-CCF5-4173-A957-F6BD370C4EC9}" dt="2025-04-18T11:16:15.781" v="1511" actId="47"/>
        <pc:sldMkLst>
          <pc:docMk/>
          <pc:sldMk cId="965246989" sldId="264"/>
        </pc:sldMkLst>
      </pc:sldChg>
      <pc:sldChg chg="modSp add del mod">
        <pc:chgData name="Dinesh Kumar" userId="c5f42fdfa05fe4f5" providerId="LiveId" clId="{B50E1B32-CCF5-4173-A957-F6BD370C4EC9}" dt="2025-04-18T11:16:15.781" v="1511" actId="47"/>
        <pc:sldMkLst>
          <pc:docMk/>
          <pc:sldMk cId="544552894" sldId="265"/>
        </pc:sldMkLst>
      </pc:sldChg>
      <pc:sldChg chg="addSp delSp modSp add del mod">
        <pc:chgData name="Dinesh Kumar" userId="c5f42fdfa05fe4f5" providerId="LiveId" clId="{B50E1B32-CCF5-4173-A957-F6BD370C4EC9}" dt="2025-04-18T11:16:18.118" v="1512" actId="47"/>
        <pc:sldMkLst>
          <pc:docMk/>
          <pc:sldMk cId="3497300453" sldId="266"/>
        </pc:sldMkLst>
      </pc:sldChg>
      <pc:sldChg chg="addSp delSp modSp add mod modTransition setBg modAnim setClrOvrMap modNotesTx">
        <pc:chgData name="Dinesh Kumar" userId="c5f42fdfa05fe4f5" providerId="LiveId" clId="{B50E1B32-CCF5-4173-A957-F6BD370C4EC9}" dt="2025-04-26T09:57:42.023" v="3652" actId="20577"/>
        <pc:sldMkLst>
          <pc:docMk/>
          <pc:sldMk cId="2074539861" sldId="267"/>
        </pc:sldMkLst>
        <pc:spChg chg="mod">
          <ac:chgData name="Dinesh Kumar" userId="c5f42fdfa05fe4f5" providerId="LiveId" clId="{B50E1B32-CCF5-4173-A957-F6BD370C4EC9}" dt="2025-04-18T12:58:17.480" v="2122" actId="1076"/>
          <ac:spMkLst>
            <pc:docMk/>
            <pc:sldMk cId="2074539861" sldId="267"/>
            <ac:spMk id="2" creationId="{0470DE08-8489-2FC9-3DF7-7E0A344E157E}"/>
          </ac:spMkLst>
        </pc:spChg>
        <pc:spChg chg="mod">
          <ac:chgData name="Dinesh Kumar" userId="c5f42fdfa05fe4f5" providerId="LiveId" clId="{B50E1B32-CCF5-4173-A957-F6BD370C4EC9}" dt="2025-04-18T12:57:49.300" v="2116" actId="1076"/>
          <ac:spMkLst>
            <pc:docMk/>
            <pc:sldMk cId="2074539861" sldId="267"/>
            <ac:spMk id="4" creationId="{C3B4074E-A301-DCC9-F5A3-C0272E24D37C}"/>
          </ac:spMkLst>
        </pc:spChg>
        <pc:spChg chg="add">
          <ac:chgData name="Dinesh Kumar" userId="c5f42fdfa05fe4f5" providerId="LiveId" clId="{B50E1B32-CCF5-4173-A957-F6BD370C4EC9}" dt="2025-04-18T11:49:03.018" v="1792" actId="26606"/>
          <ac:spMkLst>
            <pc:docMk/>
            <pc:sldMk cId="2074539861" sldId="267"/>
            <ac:spMk id="9" creationId="{B95B9BA8-1D69-4796-85F5-B6D0BD52354B}"/>
          </ac:spMkLst>
        </pc:spChg>
        <pc:grpChg chg="add">
          <ac:chgData name="Dinesh Kumar" userId="c5f42fdfa05fe4f5" providerId="LiveId" clId="{B50E1B32-CCF5-4173-A957-F6BD370C4EC9}" dt="2025-04-18T11:49:03.018" v="1792" actId="26606"/>
          <ac:grpSpMkLst>
            <pc:docMk/>
            <pc:sldMk cId="2074539861" sldId="267"/>
            <ac:grpSpMk id="11" creationId="{5F892E19-92E7-4BB2-8C3F-DBDFE8D9D324}"/>
          </ac:grpSpMkLst>
        </pc:grpChg>
      </pc:sldChg>
      <pc:sldChg chg="addSp delSp modSp add mod ord modTransition setBg modAnim setClrOvrMap modNotesTx">
        <pc:chgData name="Dinesh Kumar" userId="c5f42fdfa05fe4f5" providerId="LiveId" clId="{B50E1B32-CCF5-4173-A957-F6BD370C4EC9}" dt="2025-04-26T09:57:47.624" v="3654" actId="20577"/>
        <pc:sldMkLst>
          <pc:docMk/>
          <pc:sldMk cId="1012857366" sldId="268"/>
        </pc:sldMkLst>
        <pc:spChg chg="add mod">
          <ac:chgData name="Dinesh Kumar" userId="c5f42fdfa05fe4f5" providerId="LiveId" clId="{B50E1B32-CCF5-4173-A957-F6BD370C4EC9}" dt="2025-04-18T12:02:24.387" v="1930"/>
          <ac:spMkLst>
            <pc:docMk/>
            <pc:sldMk cId="1012857366" sldId="268"/>
            <ac:spMk id="5" creationId="{EA7DF894-96A2-6C77-F8C5-B8FD6FB31804}"/>
          </ac:spMkLst>
        </pc:spChg>
        <pc:spChg chg="mod">
          <ac:chgData name="Dinesh Kumar" userId="c5f42fdfa05fe4f5" providerId="LiveId" clId="{B50E1B32-CCF5-4173-A957-F6BD370C4EC9}" dt="2025-04-18T14:53:12.483" v="2577" actId="20577"/>
          <ac:spMkLst>
            <pc:docMk/>
            <pc:sldMk cId="1012857366" sldId="268"/>
            <ac:spMk id="7" creationId="{DBD2DA0C-BDCD-6230-DFC0-6933AFF5E311}"/>
          </ac:spMkLst>
        </pc:spChg>
        <pc:spChg chg="add">
          <ac:chgData name="Dinesh Kumar" userId="c5f42fdfa05fe4f5" providerId="LiveId" clId="{B50E1B32-CCF5-4173-A957-F6BD370C4EC9}" dt="2025-04-18T11:57:14.574" v="1826" actId="26606"/>
          <ac:spMkLst>
            <pc:docMk/>
            <pc:sldMk cId="1012857366" sldId="268"/>
            <ac:spMk id="12" creationId="{B95B9BA8-1D69-4796-85F5-B6D0BD52354B}"/>
          </ac:spMkLst>
        </pc:spChg>
        <pc:grpChg chg="add">
          <ac:chgData name="Dinesh Kumar" userId="c5f42fdfa05fe4f5" providerId="LiveId" clId="{B50E1B32-CCF5-4173-A957-F6BD370C4EC9}" dt="2025-04-18T11:57:14.574" v="1826" actId="26606"/>
          <ac:grpSpMkLst>
            <pc:docMk/>
            <pc:sldMk cId="1012857366" sldId="268"/>
            <ac:grpSpMk id="14" creationId="{5F892E19-92E7-4BB2-8C3F-DBDFE8D9D324}"/>
          </ac:grpSpMkLst>
        </pc:grpChg>
      </pc:sldChg>
      <pc:sldChg chg="addSp delSp modSp add mod modTransition setBg modAnim setClrOvrMap modNotesTx">
        <pc:chgData name="Dinesh Kumar" userId="c5f42fdfa05fe4f5" providerId="LiveId" clId="{B50E1B32-CCF5-4173-A957-F6BD370C4EC9}" dt="2025-04-26T09:57:50.017" v="3655" actId="20577"/>
        <pc:sldMkLst>
          <pc:docMk/>
          <pc:sldMk cId="1825554452" sldId="269"/>
        </pc:sldMkLst>
        <pc:spChg chg="mod">
          <ac:chgData name="Dinesh Kumar" userId="c5f42fdfa05fe4f5" providerId="LiveId" clId="{B50E1B32-CCF5-4173-A957-F6BD370C4EC9}" dt="2025-04-18T12:01:40.431" v="1924" actId="1076"/>
          <ac:spMkLst>
            <pc:docMk/>
            <pc:sldMk cId="1825554452" sldId="269"/>
            <ac:spMk id="2" creationId="{F55BC59D-DF50-6543-05F7-1F42987964D7}"/>
          </ac:spMkLst>
        </pc:spChg>
        <pc:spChg chg="add mod">
          <ac:chgData name="Dinesh Kumar" userId="c5f42fdfa05fe4f5" providerId="LiveId" clId="{B50E1B32-CCF5-4173-A957-F6BD370C4EC9}" dt="2025-04-18T12:03:55.328" v="1947" actId="1076"/>
          <ac:spMkLst>
            <pc:docMk/>
            <pc:sldMk cId="1825554452" sldId="269"/>
            <ac:spMk id="3" creationId="{41C6013F-4428-3FB0-9D53-8B9613C11820}"/>
          </ac:spMkLst>
        </pc:spChg>
        <pc:spChg chg="add">
          <ac:chgData name="Dinesh Kumar" userId="c5f42fdfa05fe4f5" providerId="LiveId" clId="{B50E1B32-CCF5-4173-A957-F6BD370C4EC9}" dt="2025-04-18T11:57:20.483" v="1827" actId="26606"/>
          <ac:spMkLst>
            <pc:docMk/>
            <pc:sldMk cId="1825554452" sldId="269"/>
            <ac:spMk id="8" creationId="{B95B9BA8-1D69-4796-85F5-B6D0BD52354B}"/>
          </ac:spMkLst>
        </pc:spChg>
        <pc:grpChg chg="add">
          <ac:chgData name="Dinesh Kumar" userId="c5f42fdfa05fe4f5" providerId="LiveId" clId="{B50E1B32-CCF5-4173-A957-F6BD370C4EC9}" dt="2025-04-18T11:57:20.483" v="1827" actId="26606"/>
          <ac:grpSpMkLst>
            <pc:docMk/>
            <pc:sldMk cId="1825554452" sldId="269"/>
            <ac:grpSpMk id="10" creationId="{5F892E19-92E7-4BB2-8C3F-DBDFE8D9D324}"/>
          </ac:grpSpMkLst>
        </pc:grpChg>
      </pc:sldChg>
      <pc:sldChg chg="addSp delSp modSp add mod modTransition modAnim modNotesTx">
        <pc:chgData name="Dinesh Kumar" userId="c5f42fdfa05fe4f5" providerId="LiveId" clId="{B50E1B32-CCF5-4173-A957-F6BD370C4EC9}" dt="2025-04-26T09:57:53.204" v="3657" actId="20577"/>
        <pc:sldMkLst>
          <pc:docMk/>
          <pc:sldMk cId="2936612704" sldId="270"/>
        </pc:sldMkLst>
        <pc:spChg chg="mod">
          <ac:chgData name="Dinesh Kumar" userId="c5f42fdfa05fe4f5" providerId="LiveId" clId="{B50E1B32-CCF5-4173-A957-F6BD370C4EC9}" dt="2025-04-18T13:02:53.740" v="2212" actId="1076"/>
          <ac:spMkLst>
            <pc:docMk/>
            <pc:sldMk cId="2936612704" sldId="270"/>
            <ac:spMk id="2" creationId="{3A04F65D-65B1-D1AA-4825-2B19A0139A37}"/>
          </ac:spMkLst>
        </pc:spChg>
        <pc:spChg chg="mod">
          <ac:chgData name="Dinesh Kumar" userId="c5f42fdfa05fe4f5" providerId="LiveId" clId="{B50E1B32-CCF5-4173-A957-F6BD370C4EC9}" dt="2025-04-18T13:04:09.408" v="2218" actId="1076"/>
          <ac:spMkLst>
            <pc:docMk/>
            <pc:sldMk cId="2936612704" sldId="270"/>
            <ac:spMk id="3" creationId="{F35970B4-4511-5140-4789-3A0D13313F3C}"/>
          </ac:spMkLst>
        </pc:spChg>
      </pc:sldChg>
      <pc:sldChg chg="addSp delSp modSp add del mod modTransition delAnim">
        <pc:chgData name="Dinesh Kumar" userId="c5f42fdfa05fe4f5" providerId="LiveId" clId="{B50E1B32-CCF5-4173-A957-F6BD370C4EC9}" dt="2025-04-19T11:28:38.564" v="3393" actId="2696"/>
        <pc:sldMkLst>
          <pc:docMk/>
          <pc:sldMk cId="426545241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26F6D-9D9A-4A40-90A7-512DD667E88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99E22-8F64-463B-838D-762E3052B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5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9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1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69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1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AA21-C5B1-559C-1A98-50AC1864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91297-0120-C0BA-686E-2A2AD5E0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44E7-05E4-9212-65A5-FDD24B0B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EA526-B7C5-98DA-CBAC-B531C33A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F5961-DE3D-8BD4-795D-B36922BD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1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F920-58D7-5652-11B1-913DDECC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07E02-ABC1-F161-3F74-5F207DCE6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5EFEF-897E-DAC9-361D-292E6CF4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91D7-0560-7188-AD55-2BC2D4C2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4F48-041A-A14F-A415-003236CB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0D8BA-DB1B-330E-2B22-5AE5F0684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9AA79-1901-61E9-0A25-9D07DC3CB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3245-640B-19C4-A9C8-6864A552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39B2-5FF2-3A73-7750-EA31E02C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7BD6-E577-7170-C1B2-8AB17349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2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F1BB-F596-C62A-6680-F2C24FA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D6D10-5F69-A6C7-E611-C50D779A0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0E957-1C20-68A3-2AF3-F8CC0E80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DA5BA-761B-D4D9-A9B6-D1B32A1E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54404-E49D-FD99-77B0-362A690A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4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5F27-DCA5-1EE8-B4FE-9AE5D584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BC6B3-6284-C656-A40A-74BFF727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ECFC-6DC5-981A-9986-46907527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60883-0E5A-D294-2F14-F7139C03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AB4C9-46B1-04F6-E30B-E17E2CB9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1E46-EA0A-B6FC-1CF8-65BF4820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40AD-12D9-C03C-35A4-F5A756D6C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A3455-4006-410D-843E-116139152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9A90C-2A78-A4C0-DE69-18A079A6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EB99B-C714-08CC-C357-D54EA51C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7DB56-1A5E-D3AA-1099-7C6FE218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7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92B-15C9-17C6-623E-06618492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41E12-D96D-97A5-F591-E262A8CF8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B3691-123A-0665-3018-3490BBCBC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B3368-833E-6438-C13B-F6EF51F55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1710C-96D4-BDB7-EE89-74932EE9C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F45F9-C7DE-F839-E25E-9EBD9628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12F5B-DF9E-474F-2031-5584FC7B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29008-968C-C113-8333-E6607F1E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9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DFE3-9190-1DFD-1018-D4887C21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9232E-9D0D-C53A-3A39-5927CC01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9DFC7-20EC-FD74-F65D-20ED3580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E0E9C-9654-65F8-90C7-DC653B43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5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040AC-FF6C-ACB1-FDCE-C8646190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29DA8-1B07-A37E-F3E4-1E2A1E00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247F6-91FA-0EC2-801D-69DC33AA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2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1229-0F4A-E45D-B773-D79AEE3F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2E65-BCB8-6054-87C9-680A494E9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0421D-6616-4D6A-1730-CE58528E4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B4C75-8246-5E49-DC77-E218DFE3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21A90-0DC2-1A3F-1C49-E1E9533B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56D5A-BB65-029A-FC0D-59428B3E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4677-B252-6EE5-8E2B-40EB6D4F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7C563-96FB-7C58-09EB-DA2D31A5C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19B60-53BF-B5FA-FE49-3ADCA890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CB095-9BA6-8FFA-92D9-A0F53ED0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EFA41-BD0E-07A9-B019-309B1208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B4E7E-80F2-0A5C-43C7-9454C940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9290A-7CBF-9714-D8E9-CEFA0258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B3AAA-8836-B15D-5F90-89BA41CF6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5DAB4-1B19-52E0-C207-1099ACD92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D23F3-F715-4252-9C44-52D5156963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BC467-6E69-A8E7-7407-2BF102DEB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80E6-EB4B-FF08-E849-286ADE9F7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2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nesh281197" TargetMode="External"/><Relationship Id="rId5" Type="http://schemas.openxmlformats.org/officeDocument/2006/relationships/hyperlink" Target="https://codebasics.io/portfolio/Dinesh-Kumar-S" TargetMode="External"/><Relationship Id="rId4" Type="http://schemas.openxmlformats.org/officeDocument/2006/relationships/hyperlink" Target="mailto:dinesh.work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tels in Rishikesh | Lemon Tree Hotel, Rishikesh">
            <a:extLst>
              <a:ext uri="{FF2B5EF4-FFF2-40B4-BE49-F238E27FC236}">
                <a16:creationId xmlns:a16="http://schemas.microsoft.com/office/drawing/2014/main" id="{CF333F77-D7AF-5E00-C45C-3D22AD492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3" r="-1" b="3636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C1A1E-2946-A32E-3C3B-B7E0F9DFB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Hospitality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48F3A-F999-861A-8416-4044A2A98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Codebasics resume challenge #1</a:t>
            </a:r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B4C1A97C-1E80-F233-11F0-81E5EB4F4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4" y="303529"/>
            <a:ext cx="538200" cy="538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F2467-2B1F-F8A7-4367-C814611A13A8}"/>
              </a:ext>
            </a:extLst>
          </p:cNvPr>
          <p:cNvSpPr txBox="1"/>
          <p:nvPr/>
        </p:nvSpPr>
        <p:spPr>
          <a:xfrm>
            <a:off x="4744237" y="5550971"/>
            <a:ext cx="316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 Dinesh Kumar S</a:t>
            </a:r>
          </a:p>
        </p:txBody>
      </p:sp>
    </p:spTree>
    <p:extLst>
      <p:ext uri="{BB962C8B-B14F-4D97-AF65-F5344CB8AC3E}">
        <p14:creationId xmlns:p14="http://schemas.microsoft.com/office/powerpoint/2010/main" val="207038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34809-3F51-8AD8-D7BB-9DBF4B5E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84F7FA-B92A-A5AF-A6AD-6C9570AD1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95DCB6-2FCF-7AF8-2770-9C01DE497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654C4E-3FEE-3719-606D-C3678E38D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1B08585-5CAA-6CAB-E20E-485051891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048501F-CBB7-3671-4412-1232669C86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E468598-358A-A8EA-6E74-41D67EBC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EC1478D-B418-93D7-BFF5-5505D858EB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3BCD941B-94F7-ADD0-D55E-D91C5EB961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6136355-990D-B55C-8C18-A839F44827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5471AC7-4E43-9B28-384F-DEC3BE8AD0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5ED056FC-B633-3FA5-247B-67FB428928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7E23DC1E-D176-3A47-4D59-A9A995D30D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04F65D-65B1-D1AA-4825-2B19A013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18" y="2720218"/>
            <a:ext cx="4083579" cy="3178629"/>
          </a:xfrm>
        </p:spPr>
        <p:txBody>
          <a:bodyPr anchor="t">
            <a:normAutofit/>
          </a:bodyPr>
          <a:lstStyle/>
          <a:p>
            <a:r>
              <a:rPr lang="en-US" sz="5400" b="1" dirty="0">
                <a:solidFill>
                  <a:srgbClr val="EFCD03"/>
                </a:solidFill>
              </a:rPr>
              <a:t>Thankyou!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70B4-4511-5140-4789-3A0D13313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26" y="1904480"/>
            <a:ext cx="5304371" cy="3302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Dinesh Kumar S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EFCD0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dinesh.works@gmail.com</a:t>
            </a:r>
            <a:br>
              <a:rPr lang="en-US" b="1" dirty="0">
                <a:solidFill>
                  <a:srgbClr val="EFCD03"/>
                </a:solidFill>
              </a:rPr>
            </a:br>
            <a:br>
              <a:rPr lang="en-US" b="1" dirty="0">
                <a:solidFill>
                  <a:srgbClr val="EFCD03"/>
                </a:solidFill>
              </a:rPr>
            </a:br>
            <a:r>
              <a:rPr lang="en-US" b="1" dirty="0">
                <a:solidFill>
                  <a:srgbClr val="EFCD0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Portfolio </a:t>
            </a:r>
            <a:br>
              <a:rPr lang="en-US" b="1" dirty="0">
                <a:solidFill>
                  <a:srgbClr val="EFCD03"/>
                </a:solidFill>
              </a:rPr>
            </a:br>
            <a:br>
              <a:rPr lang="en-US" b="1" dirty="0">
                <a:solidFill>
                  <a:srgbClr val="EFCD03"/>
                </a:solidFill>
              </a:rPr>
            </a:br>
            <a:r>
              <a:rPr lang="en-US" b="1" dirty="0">
                <a:solidFill>
                  <a:srgbClr val="EFCD03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</a:t>
            </a:r>
            <a:endParaRPr lang="en-US" b="1" dirty="0">
              <a:solidFill>
                <a:srgbClr val="EFCD03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12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8" name="Rectangle 37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92F3A8-3247-6E5B-6515-35C5755D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06" y="2725057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800" b="1" dirty="0">
                <a:solidFill>
                  <a:srgbClr val="EFCD03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9DD0-8902-1ED7-EBB4-A63CDC91A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44" y="1258334"/>
            <a:ext cx="6637866" cy="46800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EFCD03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COMAPANY OVERVIEW</a:t>
            </a:r>
          </a:p>
          <a:p>
            <a:pPr marL="457200" indent="-457200">
              <a:buClr>
                <a:srgbClr val="EFCD03"/>
              </a:buClr>
              <a:buFont typeface="+mj-lt"/>
              <a:buAutoNum type="arabicPeriod"/>
            </a:pPr>
            <a:endParaRPr lang="en-US" b="1" dirty="0">
              <a:solidFill>
                <a:schemeClr val="tx1">
                  <a:alpha val="80000"/>
                </a:schemeClr>
              </a:solidFill>
            </a:endParaRPr>
          </a:p>
          <a:p>
            <a:pPr marL="457200" indent="-457200">
              <a:buClr>
                <a:srgbClr val="EFCD03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PROBLEM STATEMENT</a:t>
            </a:r>
          </a:p>
          <a:p>
            <a:pPr marL="457200" indent="-457200">
              <a:buClr>
                <a:srgbClr val="EFCD03"/>
              </a:buClr>
              <a:buFont typeface="+mj-lt"/>
              <a:buAutoNum type="arabicPeriod"/>
            </a:pPr>
            <a:endParaRPr lang="en-US" b="1" dirty="0">
              <a:solidFill>
                <a:schemeClr val="tx1">
                  <a:alpha val="80000"/>
                </a:schemeClr>
              </a:solidFill>
            </a:endParaRPr>
          </a:p>
          <a:p>
            <a:pPr marL="457200" indent="-457200">
              <a:buClr>
                <a:srgbClr val="EFCD03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INSIGHTS</a:t>
            </a:r>
          </a:p>
          <a:p>
            <a:pPr marL="457200" indent="-457200">
              <a:buClr>
                <a:srgbClr val="EFCD03"/>
              </a:buClr>
              <a:buFont typeface="+mj-lt"/>
              <a:buAutoNum type="arabicPeriod"/>
            </a:pPr>
            <a:endParaRPr lang="en-US" b="1" dirty="0">
              <a:solidFill>
                <a:schemeClr val="tx1">
                  <a:alpha val="80000"/>
                </a:schemeClr>
              </a:solidFill>
            </a:endParaRPr>
          </a:p>
          <a:p>
            <a:pPr marL="457200" indent="-457200">
              <a:buClr>
                <a:srgbClr val="EFCD03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285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78E4F5-EB56-08F9-BF8D-94F8B8C7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76" y="2327943"/>
            <a:ext cx="3355445" cy="2202114"/>
          </a:xfrm>
        </p:spPr>
        <p:txBody>
          <a:bodyPr anchor="t">
            <a:normAutofit/>
          </a:bodyPr>
          <a:lstStyle/>
          <a:p>
            <a:r>
              <a:rPr lang="en-US" sz="4800" b="1" dirty="0">
                <a:solidFill>
                  <a:srgbClr val="EFCD03"/>
                </a:solidFill>
              </a:rPr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9D95-7E96-2E0D-EEC9-0DDFC0AB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276" y="662377"/>
            <a:ext cx="6592892" cy="5876145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/>
              <a:t>AtliQ Grands</a:t>
            </a:r>
            <a:r>
              <a:rPr lang="en-US" sz="2000" dirty="0"/>
              <a:t> is a leading five-star hotel chain operating across major Indian cities such as Delhi, Mumbai, Bangalore, and Hyderabad.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With over 20 years in the hospitality industry, AtliQ Grands specializes in two distinct hotel segments: </a:t>
            </a:r>
            <a:r>
              <a:rPr lang="en-US" sz="2000" b="1" dirty="0"/>
              <a:t>business hotels</a:t>
            </a:r>
            <a:r>
              <a:rPr lang="en-US" sz="2000" dirty="0"/>
              <a:t>, designed for corporate travelers, and </a:t>
            </a:r>
            <a:r>
              <a:rPr lang="en-US" sz="2000" b="1" dirty="0"/>
              <a:t>luxury hotels</a:t>
            </a:r>
            <a:r>
              <a:rPr lang="en-US" sz="2000" dirty="0"/>
              <a:t>, offering premium experiences for leisure guests. Each property features a variety of room classes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FCD03"/>
              </a:buClr>
              <a:buFont typeface="Wingdings" panose="05000000000000000000" pitchFamily="2" charset="2"/>
              <a:buChar char="q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FCD03"/>
              </a:buClr>
              <a:buFont typeface="Wingdings" panose="05000000000000000000" pitchFamily="2" charset="2"/>
              <a:buChar char="q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Elite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FCD03"/>
              </a:buClr>
              <a:buFont typeface="Wingdings" panose="05000000000000000000" pitchFamily="2" charset="2"/>
              <a:buChar char="q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Standard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FCD03"/>
              </a:buClr>
              <a:buFont typeface="Wingdings" panose="05000000000000000000" pitchFamily="2" charset="2"/>
              <a:buChar char="q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Premium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FCD03"/>
              </a:buClr>
              <a:buFont typeface="Wingdings" panose="05000000000000000000" pitchFamily="2" charset="2"/>
              <a:buChar char="q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Presidential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FCD03"/>
              </a:buClr>
              <a:buFont typeface="Wingdings" panose="05000000000000000000" pitchFamily="2" charset="2"/>
              <a:buChar char="q"/>
            </a:pPr>
            <a:endParaRPr lang="en-US" sz="20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FCD03"/>
              </a:buClr>
              <a:buNone/>
            </a:pPr>
            <a:r>
              <a:rPr lang="en-US" sz="2000" dirty="0"/>
              <a:t>tailored to meet the specific needs of its diverse clientele.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849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EBD84F-48DE-AFB9-8896-B5E45896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1" y="2324565"/>
            <a:ext cx="3390635" cy="1428286"/>
          </a:xfrm>
        </p:spPr>
        <p:txBody>
          <a:bodyPr anchor="t">
            <a:noAutofit/>
          </a:bodyPr>
          <a:lstStyle/>
          <a:p>
            <a:r>
              <a:rPr lang="en-US" sz="4800" b="1" dirty="0">
                <a:solidFill>
                  <a:srgbClr val="EFCD03"/>
                </a:solidFill>
              </a:rPr>
              <a:t>PROBLEM STATEMENT</a:t>
            </a:r>
            <a:br>
              <a:rPr lang="en-US" sz="4800" b="1" dirty="0">
                <a:solidFill>
                  <a:srgbClr val="EFCD03"/>
                </a:solidFill>
              </a:rPr>
            </a:br>
            <a:endParaRPr lang="en-US" sz="4800" b="1" dirty="0">
              <a:solidFill>
                <a:srgbClr val="EFCD0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237C-0C1F-E2AF-6781-215DD43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058" y="1010613"/>
            <a:ext cx="6140449" cy="51415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AtliQ Grands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, with over </a:t>
            </a: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two decades 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of experience in the hospitality industry, is now facing significant challenges. Due to strategic moves from other competitors and ineffective decision-making in management, AtliQ Grands is losing its market share and revenue in the luxury/business hotels category. </a:t>
            </a:r>
            <a:br>
              <a:rPr lang="en-US" sz="2400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As a strategic move, the Managing Director of AtliQ Grands wanted to incorporate “Business and Data Intelligence” to regain their market share and revenue. </a:t>
            </a:r>
            <a:br>
              <a:rPr lang="en-US" sz="2400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However, they do not have an in-house data analytics team to provide them with these insights. Their revenue management team has decided to hire a third-party service provider to extract valuable insights from their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1190193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6C27D9-CB1D-9AA9-1BAB-53862BA3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96" y="2556151"/>
            <a:ext cx="3033712" cy="872849"/>
          </a:xfrm>
        </p:spPr>
        <p:txBody>
          <a:bodyPr anchor="t">
            <a:normAutofit/>
          </a:bodyPr>
          <a:lstStyle/>
          <a:p>
            <a:r>
              <a:rPr lang="en-US" sz="4800" b="1" dirty="0">
                <a:solidFill>
                  <a:srgbClr val="EFCD03"/>
                </a:solidFill>
              </a:rPr>
              <a:t>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E403B7-E74F-5EFC-021D-4061E53033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7013" y="695325"/>
            <a:ext cx="6140449" cy="5467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Week 27 recorded the lowest revenue at ₹42.93 million. In contrast, Weeks 19, 20, 22, 24, 25, 28, and 29 each generated high revenue, approximately ₹139 million.</a:t>
            </a:r>
            <a:endParaRPr lang="en-US" alt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Elite room type contributed the highest revenue at ₹553.74 million (32.81%), whereas the Standard room type contributed the lowest at ₹305.64 million (18.11%) of the total revenue.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sz="1400" b="1" dirty="0">
                <a:solidFill>
                  <a:schemeClr val="tx1">
                    <a:alpha val="80000"/>
                  </a:schemeClr>
                </a:solidFill>
              </a:rPr>
              <a:t>Weekdays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 generated significantly more revenue (</a:t>
            </a:r>
            <a:r>
              <a:rPr lang="en-US" sz="1400" b="1" dirty="0">
                <a:solidFill>
                  <a:schemeClr val="tx1">
                    <a:alpha val="80000"/>
                  </a:schemeClr>
                </a:solidFill>
              </a:rPr>
              <a:t>₹1164 million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) compared to </a:t>
            </a:r>
            <a:r>
              <a:rPr lang="en-US" sz="1400" b="1" dirty="0">
                <a:solidFill>
                  <a:schemeClr val="tx1">
                    <a:alpha val="80000"/>
                  </a:schemeClr>
                </a:solidFill>
              </a:rPr>
              <a:t>weekends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 (</a:t>
            </a:r>
            <a:r>
              <a:rPr lang="en-US" sz="1400" b="1" dirty="0">
                <a:solidFill>
                  <a:schemeClr val="tx1">
                    <a:alpha val="80000"/>
                  </a:schemeClr>
                </a:solidFill>
              </a:rPr>
              <a:t>₹524 million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).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Atliq Exotica led in revenue with ₹316 million, followed by Atliq Palace at ₹300 million, while Atliq Seasons contributed the lowest at ₹65 million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Others (unknown platforms) were the top contributor with ₹690 million, followed by MakeYourTrip with ₹337 million, while direct offline bookings accounted for the lowest at ₹85 million.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Out of the total revenue generated of ₹1983 million, only ₹1687.8 million was realized, resulting in a loss of ₹295.2 million due to cancellations.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Mumbai generated the highest city-wise revenue at ₹660.64 million, while Delhi contributed the lowest at ₹290.92 million.</a:t>
            </a:r>
          </a:p>
        </p:txBody>
      </p:sp>
    </p:spTree>
    <p:extLst>
      <p:ext uri="{BB962C8B-B14F-4D97-AF65-F5344CB8AC3E}">
        <p14:creationId xmlns:p14="http://schemas.microsoft.com/office/powerpoint/2010/main" val="1958867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B1A451-5B4B-92CD-22C2-B639D8F7B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70DE08-8489-2FC9-3DF7-7E0A344E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93" y="2573086"/>
            <a:ext cx="2987412" cy="644247"/>
          </a:xfrm>
        </p:spPr>
        <p:txBody>
          <a:bodyPr anchor="t">
            <a:normAutofit fontScale="90000"/>
          </a:bodyPr>
          <a:lstStyle/>
          <a:p>
            <a:r>
              <a:rPr lang="en-US" sz="5300" b="1" dirty="0">
                <a:solidFill>
                  <a:srgbClr val="EFCD03"/>
                </a:solidFill>
              </a:rPr>
              <a:t>INSIGHTS</a:t>
            </a:r>
            <a:endParaRPr lang="en-US" sz="4800" b="1" dirty="0">
              <a:solidFill>
                <a:srgbClr val="EFCD0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B4074E-A301-DCC9-F5A3-C0272E24D3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04872" y="509058"/>
            <a:ext cx="6800849" cy="6076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Luxury hotels generated the highest revenue at ₹1040.03 million, accounting for 62% of the total, while business hotels contributed ₹647.73 million, making up 38%.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Mumbai recorded the highest revenue in the luxury category with ₹408.21 million.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Occupancy was higher on weekends at 62.64% compared to 55.85% on weekdays.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Weekdays see a no-show rate of 5.08%, while weekends fare slightly better with a 4.89% no-show rate.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Atliq Seasons had the lowest average rating (2.3) and occupancy (44.57%), while Atliq Blu had the highest rating (4.0) and occupancy (61.92%), indicating a positive correlation between rating and occupancy.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Others (unknown channels) accounted for 40.9% of bookings, followed by MakeYourTrip at 20%, with direct offline having the lowest share at 5%.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Elite rooms led with the highest booking share at 36.8%, whereas Presidential rooms had the lowest at 11.9%.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Atliq Exotica, Mumbai (Property ID: 16559) and Atliq Bay, Hyderabad (Property ID: 18562) recorded the highest DBRN of 80, while Atliq Grands, Delhi (Property ID: 16558) had the lowest at 34.</a:t>
            </a:r>
          </a:p>
        </p:txBody>
      </p:sp>
    </p:spTree>
    <p:extLst>
      <p:ext uri="{BB962C8B-B14F-4D97-AF65-F5344CB8AC3E}">
        <p14:creationId xmlns:p14="http://schemas.microsoft.com/office/powerpoint/2010/main" val="2074539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2A36D966-56AF-EE77-5233-D8CEFF1B39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7013" y="423003"/>
            <a:ext cx="6140449" cy="6062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FCD03">
                    <a:alpha val="80000"/>
                  </a:srgbClr>
                </a:solidFill>
                <a:effectLst/>
              </a:rPr>
              <a:t>Focus Marketing On High-Performing Weeks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</a:br>
            <a:br>
              <a:rPr lang="en-US" altLang="en-US" sz="1600" dirty="0">
                <a:solidFill>
                  <a:schemeClr val="tx1">
                    <a:alpha val="80000"/>
                  </a:schemeClr>
                </a:solidFill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Promote and replicate the strategies used in Weeks 19, 20, 22, 24, 25, 28, and 29 across other low-performing weeks, especially Week 27 which had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lowest revenue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EFCD03">
                  <a:alpha val="80000"/>
                </a:srgbClr>
              </a:solidFill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FCD03">
                    <a:alpha val="80000"/>
                  </a:srgbClr>
                </a:solidFill>
                <a:effectLst/>
              </a:rPr>
              <a:t>Maximize Weekday Potential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</a:br>
            <a:br>
              <a:rPr lang="en-US" altLang="en-US" sz="1600" dirty="0">
                <a:solidFill>
                  <a:schemeClr val="tx1">
                    <a:alpha val="80000"/>
                  </a:schemeClr>
                </a:solidFill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Weekdays bring in significantly more revenue than weekends. Implement targeted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weekday packages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for business travelers and offer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early check-in / late check-out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for extended stays.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FCD03">
                    <a:alpha val="80000"/>
                  </a:srgbClr>
                </a:solidFill>
                <a:effectLst/>
              </a:rPr>
              <a:t>Revive Underperforming Properties like Atliq Seasons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</a:br>
            <a:br>
              <a:rPr lang="en-US" altLang="en-US" sz="1600" dirty="0">
                <a:solidFill>
                  <a:schemeClr val="tx1">
                    <a:alpha val="80000"/>
                  </a:schemeClr>
                </a:solidFill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With both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lowest revenue and lowest average rating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, Atliq Seasons needs immediate attention—focus 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service improvement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refurbishment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online reputation management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EFCD03">
                  <a:alpha val="80000"/>
                </a:srgb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FCD03">
                    <a:alpha val="80000"/>
                  </a:srgbClr>
                </a:solidFill>
                <a:effectLst/>
              </a:rPr>
              <a:t>Leverage High-Growth Properties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</a:br>
            <a:br>
              <a:rPr lang="en-US" altLang="en-US" sz="1600" dirty="0">
                <a:solidFill>
                  <a:schemeClr val="tx1">
                    <a:alpha val="80000"/>
                  </a:schemeClr>
                </a:solidFill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Atliq Exotica and Atliq Palace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are revenue leaders. Analyze what’s working well there—whether it's pricing, staff, amenities, or location—and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replicate those practices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across lower-performing hotels.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095FD5-90B9-2DE3-7F05-C30F16EB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09" y="2708552"/>
            <a:ext cx="4083579" cy="3213277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solidFill>
                  <a:srgbClr val="EFCD03"/>
                </a:solidFill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65734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56F7BD-8142-A452-90A3-67715C116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DBD2DA0C-BDCD-6230-DFC0-6933AFF5E3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16538" y="249720"/>
            <a:ext cx="6140449" cy="6375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FCD03">
                    <a:alpha val="80000"/>
                  </a:srgbClr>
                </a:solidFill>
                <a:effectLst/>
              </a:rPr>
              <a:t>Improve Booking Platform Mix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</a:br>
            <a:br>
              <a:rPr lang="en-US" altLang="en-US" sz="1600" dirty="0">
                <a:solidFill>
                  <a:schemeClr val="tx1">
                    <a:alpha val="80000"/>
                  </a:schemeClr>
                </a:solidFill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Unknown/Other platforms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contribute 40.9% of bookings and the most revenue. Explore these sources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gain control and insights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. Simultaneously, work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boost direct offline bookings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through exclusive deals, loyalty programs, and seamless booking interfaces.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FCD03">
                    <a:alpha val="80000"/>
                  </a:srgbClr>
                </a:solidFill>
                <a:effectLst/>
              </a:rPr>
              <a:t>Address Revenue Leakage</a:t>
            </a:r>
            <a:br>
              <a:rPr lang="en-US" altLang="en-US" sz="1600" b="1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altLang="en-US" sz="1600" dirty="0">
                <a:solidFill>
                  <a:schemeClr val="tx1">
                    <a:alpha val="80000"/>
                  </a:schemeClr>
                </a:solidFill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With ₹295.2 million in revenue lost, investigate causes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last-minute cancellations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, Introduce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strict cancellation policies</a:t>
            </a:r>
            <a:r>
              <a:rPr lang="en-US" altLang="en-US" sz="1600" dirty="0">
                <a:solidFill>
                  <a:schemeClr val="tx1">
                    <a:alpha val="80000"/>
                  </a:schemeClr>
                </a:solidFill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EFCD03">
                    <a:alpha val="80000"/>
                  </a:srgbClr>
                </a:solidFill>
              </a:rPr>
              <a:t>Optimize Pricing Based on City Performance</a:t>
            </a: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Mumbai contributes the most to revenue. consider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dynamic pricing models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for Mumbai and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promotional pricing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for cities like Delhi to increase their competitiveness.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EFCD03">
                    <a:alpha val="80000"/>
                  </a:srgbClr>
                </a:solidFill>
              </a:rPr>
              <a:t>Prioritize Luxury Segment</a:t>
            </a: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The luxury category dominates both in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revenue (₹1040.03M)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and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bookings (62.17%)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. Continue investing in this segment with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premium experiences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and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high-end partnerships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7DF894-96A2-6C77-F8C5-B8FD6FB31804}"/>
              </a:ext>
            </a:extLst>
          </p:cNvPr>
          <p:cNvSpPr txBox="1">
            <a:spLocks/>
          </p:cNvSpPr>
          <p:nvPr/>
        </p:nvSpPr>
        <p:spPr>
          <a:xfrm>
            <a:off x="244209" y="2708552"/>
            <a:ext cx="4083579" cy="3213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rgbClr val="EFCD03"/>
                </a:solidFill>
              </a:rPr>
              <a:t>RECOMMENDATION</a:t>
            </a:r>
            <a:endParaRPr lang="en-US" sz="3200" b="1" dirty="0">
              <a:solidFill>
                <a:srgbClr val="EFCD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57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FA1D0A-FB3E-0B56-82B7-FD16F5008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5BC59D-DF50-6543-05F7-1F429879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09" y="2708552"/>
            <a:ext cx="4083579" cy="3213277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solidFill>
                  <a:srgbClr val="EFCD03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013F-4428-3FB0-9D53-8B9613C11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538" y="371840"/>
            <a:ext cx="6140449" cy="64861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EFCD03">
                    <a:alpha val="80000"/>
                  </a:srgbClr>
                </a:solidFill>
              </a:rPr>
              <a:t>Leverage Customer Ratings for Revenue Growth</a:t>
            </a: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High occupancy correlates with higher ratings. Focus on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improving service quality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at low-rated properties and actively collect feedback to push ratings above 4.0.</a:t>
            </a: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EFCD03">
                  <a:alpha val="80000"/>
                </a:srgbClr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EFCD03">
                    <a:alpha val="80000"/>
                  </a:srgbClr>
                </a:solidFill>
              </a:rPr>
              <a:t>Platform Partnerships</a:t>
            </a: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Strengthen relationships with top performers like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MakeYourTrip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. Negotiate better visibility or lower commission rates. Simultaneously, invest in improving the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direct booking experience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to reduce dependency on third-party platforms.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EFCD03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EFCD03"/>
                </a:solidFill>
              </a:rPr>
              <a:t>Rebalance Room Class Inventory</a:t>
            </a: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With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Elite rooms booking the most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and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Presidential rooms the least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, evaluate whether some Presidential inventory can be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reclassified or re-priced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to drive better utilization.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EFCD03">
                    <a:alpha val="80000"/>
                  </a:srgbClr>
                </a:solidFill>
              </a:rPr>
              <a:t>Monitor Property-Level DBRN</a:t>
            </a: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High-performing properties in terms of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Daily Booked Room Nights (DBRN)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should be used as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benchmarks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. Offer DBRN-based incentives to other properties to motivate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25554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1115</Words>
  <Application>Microsoft Office PowerPoint</Application>
  <PresentationFormat>Widescreen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Hospitality Analysis</vt:lpstr>
      <vt:lpstr>AGENDA</vt:lpstr>
      <vt:lpstr>Company Overview</vt:lpstr>
      <vt:lpstr>PROBLEM STATEMENT </vt:lpstr>
      <vt:lpstr>INSIGHTS</vt:lpstr>
      <vt:lpstr>INSIGHTS</vt:lpstr>
      <vt:lpstr>RECOMMENDATION</vt:lpstr>
      <vt:lpstr>PowerPoint Presentation</vt:lpstr>
      <vt:lpstr>RECOMMENDATION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Kumar</dc:creator>
  <cp:lastModifiedBy>Dinesh Kumar</cp:lastModifiedBy>
  <cp:revision>1</cp:revision>
  <dcterms:created xsi:type="dcterms:W3CDTF">2025-04-17T08:13:06Z</dcterms:created>
  <dcterms:modified xsi:type="dcterms:W3CDTF">2025-04-26T09:57:57Z</dcterms:modified>
</cp:coreProperties>
</file>