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8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9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0.xml" ContentType="application/vnd.openxmlformats-officedocument.presentationml.tags+xml"/>
  <Override PartName="/ppt/notesSlides/notesSlide39.xml" ContentType="application/vnd.openxmlformats-officedocument.presentationml.notesSlide+xml"/>
  <Override PartName="/ppt/tags/tag11.xml" ContentType="application/vnd.openxmlformats-officedocument.presentationml.tags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8"/>
  </p:notesMasterIdLst>
  <p:sldIdLst>
    <p:sldId id="382" r:id="rId2"/>
    <p:sldId id="330" r:id="rId3"/>
    <p:sldId id="383" r:id="rId4"/>
    <p:sldId id="331" r:id="rId5"/>
    <p:sldId id="333" r:id="rId6"/>
    <p:sldId id="384" r:id="rId7"/>
    <p:sldId id="345" r:id="rId8"/>
    <p:sldId id="346" r:id="rId9"/>
    <p:sldId id="347" r:id="rId10"/>
    <p:sldId id="348" r:id="rId11"/>
    <p:sldId id="349" r:id="rId12"/>
    <p:sldId id="350" r:id="rId13"/>
    <p:sldId id="335" r:id="rId14"/>
    <p:sldId id="334" r:id="rId15"/>
    <p:sldId id="336" r:id="rId16"/>
    <p:sldId id="338" r:id="rId17"/>
    <p:sldId id="339" r:id="rId18"/>
    <p:sldId id="340" r:id="rId19"/>
    <p:sldId id="341" r:id="rId20"/>
    <p:sldId id="342" r:id="rId21"/>
    <p:sldId id="344" r:id="rId22"/>
    <p:sldId id="351" r:id="rId23"/>
    <p:sldId id="352" r:id="rId24"/>
    <p:sldId id="353" r:id="rId25"/>
    <p:sldId id="354" r:id="rId26"/>
    <p:sldId id="355" r:id="rId27"/>
    <p:sldId id="356" r:id="rId28"/>
    <p:sldId id="361" r:id="rId29"/>
    <p:sldId id="357" r:id="rId30"/>
    <p:sldId id="358" r:id="rId31"/>
    <p:sldId id="376" r:id="rId32"/>
    <p:sldId id="375" r:id="rId33"/>
    <p:sldId id="377" r:id="rId34"/>
    <p:sldId id="378" r:id="rId35"/>
    <p:sldId id="379" r:id="rId36"/>
    <p:sldId id="380" r:id="rId37"/>
    <p:sldId id="381" r:id="rId38"/>
    <p:sldId id="362" r:id="rId39"/>
    <p:sldId id="363" r:id="rId40"/>
    <p:sldId id="364" r:id="rId41"/>
    <p:sldId id="365" r:id="rId42"/>
    <p:sldId id="366" r:id="rId43"/>
    <p:sldId id="367" r:id="rId44"/>
    <p:sldId id="369" r:id="rId45"/>
    <p:sldId id="374" r:id="rId46"/>
    <p:sldId id="373" r:id="rId47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DCD"/>
    <a:srgbClr val="D9EDDE"/>
    <a:srgbClr val="2596BE"/>
    <a:srgbClr val="D90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0632B-F43E-461A-8DF4-F64A3714DE66}" v="4792" dt="2025-03-25T07:02:44.084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32" autoAdjust="0"/>
    <p:restoredTop sz="80077" autoAdjust="0"/>
  </p:normalViewPr>
  <p:slideViewPr>
    <p:cSldViewPr snapToGrid="0">
      <p:cViewPr varScale="1">
        <p:scale>
          <a:sx n="41" d="100"/>
          <a:sy n="41" d="100"/>
        </p:scale>
        <p:origin x="1398" y="27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678"/>
    </p:cViewPr>
  </p:sorterViewPr>
  <p:notesViewPr>
    <p:cSldViewPr snapToGrid="0">
      <p:cViewPr varScale="1">
        <p:scale>
          <a:sx n="53" d="100"/>
          <a:sy n="53" d="100"/>
        </p:scale>
        <p:origin x="29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esh Kumar" userId="c5f42fdfa05fe4f5" providerId="LiveId" clId="{B850632B-F43E-461A-8DF4-F64A3714DE66}"/>
    <pc:docChg chg="undo redo custSel addSld delSld modSld sldOrd">
      <pc:chgData name="Dinesh Kumar" userId="c5f42fdfa05fe4f5" providerId="LiveId" clId="{B850632B-F43E-461A-8DF4-F64A3714DE66}" dt="2025-03-25T08:12:39.904" v="31831" actId="1076"/>
      <pc:docMkLst>
        <pc:docMk/>
      </pc:docMkLst>
      <pc:sldChg chg="addSp delSp modSp del mod modTransition setBg delAnim modAnim modNotesTx">
        <pc:chgData name="Dinesh Kumar" userId="c5f42fdfa05fe4f5" providerId="LiveId" clId="{B850632B-F43E-461A-8DF4-F64A3714DE66}" dt="2025-03-21T09:27:25.881" v="10734" actId="2696"/>
        <pc:sldMkLst>
          <pc:docMk/>
          <pc:sldMk cId="1100961473" sldId="256"/>
        </pc:sldMkLst>
      </pc:sldChg>
      <pc:sldChg chg="addSp delSp modSp del mod modTransition modAnim">
        <pc:chgData name="Dinesh Kumar" userId="c5f42fdfa05fe4f5" providerId="LiveId" clId="{B850632B-F43E-461A-8DF4-F64A3714DE66}" dt="2025-03-21T11:03:08.230" v="11321" actId="47"/>
        <pc:sldMkLst>
          <pc:docMk/>
          <pc:sldMk cId="3436338254" sldId="257"/>
        </pc:sldMkLst>
      </pc:sldChg>
      <pc:sldChg chg="addSp delSp modSp del mod modTransition modAnim">
        <pc:chgData name="Dinesh Kumar" userId="c5f42fdfa05fe4f5" providerId="LiveId" clId="{B850632B-F43E-461A-8DF4-F64A3714DE66}" dt="2025-03-19T17:41:19.301" v="8298" actId="2696"/>
        <pc:sldMkLst>
          <pc:docMk/>
          <pc:sldMk cId="2795223609" sldId="258"/>
        </pc:sldMkLst>
      </pc:sldChg>
      <pc:sldChg chg="addSp delSp modSp del mod modTransition modAnim">
        <pc:chgData name="Dinesh Kumar" userId="c5f42fdfa05fe4f5" providerId="LiveId" clId="{B850632B-F43E-461A-8DF4-F64A3714DE66}" dt="2025-03-21T12:33:34.859" v="12495" actId="47"/>
        <pc:sldMkLst>
          <pc:docMk/>
          <pc:sldMk cId="1318738002" sldId="259"/>
        </pc:sldMkLst>
      </pc:sldChg>
      <pc:sldChg chg="addSp delSp modSp del mod modTransition modAnim modNotesTx">
        <pc:chgData name="Dinesh Kumar" userId="c5f42fdfa05fe4f5" providerId="LiveId" clId="{B850632B-F43E-461A-8DF4-F64A3714DE66}" dt="2025-03-23T07:41:38.857" v="24781" actId="2696"/>
        <pc:sldMkLst>
          <pc:docMk/>
          <pc:sldMk cId="3579896493" sldId="260"/>
        </pc:sldMkLst>
      </pc:sldChg>
      <pc:sldChg chg="addSp delSp modSp del mod modTransition modAnim">
        <pc:chgData name="Dinesh Kumar" userId="c5f42fdfa05fe4f5" providerId="LiveId" clId="{B850632B-F43E-461A-8DF4-F64A3714DE66}" dt="2025-03-23T08:12:59.141" v="25100" actId="2696"/>
        <pc:sldMkLst>
          <pc:docMk/>
          <pc:sldMk cId="971902783" sldId="261"/>
        </pc:sldMkLst>
      </pc:sldChg>
      <pc:sldChg chg="addSp delSp modSp add del mod modTransition modAnim">
        <pc:chgData name="Dinesh Kumar" userId="c5f42fdfa05fe4f5" providerId="LiveId" clId="{B850632B-F43E-461A-8DF4-F64A3714DE66}" dt="2025-03-23T09:01:51.767" v="25761" actId="2696"/>
        <pc:sldMkLst>
          <pc:docMk/>
          <pc:sldMk cId="4073351716" sldId="262"/>
        </pc:sldMkLst>
      </pc:sldChg>
      <pc:sldChg chg="addSp delSp modSp del mod modTransition modAnim">
        <pc:chgData name="Dinesh Kumar" userId="c5f42fdfa05fe4f5" providerId="LiveId" clId="{B850632B-F43E-461A-8DF4-F64A3714DE66}" dt="2025-03-20T06:42:26.182" v="9264" actId="2696"/>
        <pc:sldMkLst>
          <pc:docMk/>
          <pc:sldMk cId="1766227210" sldId="263"/>
        </pc:sldMkLst>
      </pc:sldChg>
      <pc:sldChg chg="addSp delSp modSp del mod modTransition modAnim">
        <pc:chgData name="Dinesh Kumar" userId="c5f42fdfa05fe4f5" providerId="LiveId" clId="{B850632B-F43E-461A-8DF4-F64A3714DE66}" dt="2025-03-23T07:53:12.908" v="24874" actId="2696"/>
        <pc:sldMkLst>
          <pc:docMk/>
          <pc:sldMk cId="1018116010" sldId="265"/>
        </pc:sldMkLst>
      </pc:sldChg>
      <pc:sldChg chg="addSp delSp modSp del mod modTransition delAnim modAnim">
        <pc:chgData name="Dinesh Kumar" userId="c5f42fdfa05fe4f5" providerId="LiveId" clId="{B850632B-F43E-461A-8DF4-F64A3714DE66}" dt="2025-03-23T07:53:24.055" v="24875" actId="2696"/>
        <pc:sldMkLst>
          <pc:docMk/>
          <pc:sldMk cId="3091422715" sldId="266"/>
        </pc:sldMkLst>
      </pc:sldChg>
      <pc:sldChg chg="addSp delSp modSp del mod modTransition delAnim modAnim">
        <pc:chgData name="Dinesh Kumar" userId="c5f42fdfa05fe4f5" providerId="LiveId" clId="{B850632B-F43E-461A-8DF4-F64A3714DE66}" dt="2025-03-23T07:56:27.968" v="24954" actId="2696"/>
        <pc:sldMkLst>
          <pc:docMk/>
          <pc:sldMk cId="2508567044" sldId="268"/>
        </pc:sldMkLst>
      </pc:sldChg>
      <pc:sldChg chg="delSp modSp del mod modTransition delAnim modAnim">
        <pc:chgData name="Dinesh Kumar" userId="c5f42fdfa05fe4f5" providerId="LiveId" clId="{B850632B-F43E-461A-8DF4-F64A3714DE66}" dt="2025-03-20T06:46:04.518" v="9402" actId="2696"/>
        <pc:sldMkLst>
          <pc:docMk/>
          <pc:sldMk cId="3109757858" sldId="269"/>
        </pc:sldMkLst>
      </pc:sldChg>
      <pc:sldChg chg="addSp delSp modSp del mod modTransition modAnim">
        <pc:chgData name="Dinesh Kumar" userId="c5f42fdfa05fe4f5" providerId="LiveId" clId="{B850632B-F43E-461A-8DF4-F64A3714DE66}" dt="2025-03-23T07:53:38.080" v="24876" actId="2696"/>
        <pc:sldMkLst>
          <pc:docMk/>
          <pc:sldMk cId="1612035682" sldId="270"/>
        </pc:sldMkLst>
      </pc:sldChg>
      <pc:sldChg chg="addSp delSp modSp del mod modTransition modAnim">
        <pc:chgData name="Dinesh Kumar" userId="c5f42fdfa05fe4f5" providerId="LiveId" clId="{B850632B-F43E-461A-8DF4-F64A3714DE66}" dt="2025-03-23T07:53:41.038" v="24877" actId="2696"/>
        <pc:sldMkLst>
          <pc:docMk/>
          <pc:sldMk cId="2070233334" sldId="271"/>
        </pc:sldMkLst>
      </pc:sldChg>
      <pc:sldChg chg="addSp delSp modSp del mod modTransition delAnim modAnim">
        <pc:chgData name="Dinesh Kumar" userId="c5f42fdfa05fe4f5" providerId="LiveId" clId="{B850632B-F43E-461A-8DF4-F64A3714DE66}" dt="2025-03-23T08:05:57.507" v="25082" actId="2696"/>
        <pc:sldMkLst>
          <pc:docMk/>
          <pc:sldMk cId="1281476262" sldId="272"/>
        </pc:sldMkLst>
      </pc:sldChg>
      <pc:sldChg chg="delSp modSp del mod modTransition delAnim modAnim">
        <pc:chgData name="Dinesh Kumar" userId="c5f42fdfa05fe4f5" providerId="LiveId" clId="{B850632B-F43E-461A-8DF4-F64A3714DE66}" dt="2025-03-20T06:52:26.275" v="9464" actId="2696"/>
        <pc:sldMkLst>
          <pc:docMk/>
          <pc:sldMk cId="626681024" sldId="273"/>
        </pc:sldMkLst>
      </pc:sldChg>
      <pc:sldChg chg="addSp delSp modSp del mod modTransition modAnim">
        <pc:chgData name="Dinesh Kumar" userId="c5f42fdfa05fe4f5" providerId="LiveId" clId="{B850632B-F43E-461A-8DF4-F64A3714DE66}" dt="2025-03-23T10:06:06.211" v="25777" actId="2696"/>
        <pc:sldMkLst>
          <pc:docMk/>
          <pc:sldMk cId="1932199756" sldId="274"/>
        </pc:sldMkLst>
      </pc:sldChg>
      <pc:sldChg chg="addSp delSp modSp del mod modTransition modAnim modNotesTx">
        <pc:chgData name="Dinesh Kumar" userId="c5f42fdfa05fe4f5" providerId="LiveId" clId="{B850632B-F43E-461A-8DF4-F64A3714DE66}" dt="2025-03-22T15:26:54.507" v="24390" actId="2696"/>
        <pc:sldMkLst>
          <pc:docMk/>
          <pc:sldMk cId="70986943" sldId="275"/>
        </pc:sldMkLst>
      </pc:sldChg>
      <pc:sldChg chg="addSp delSp modSp add del mod modTransition modAnim">
        <pc:chgData name="Dinesh Kumar" userId="c5f42fdfa05fe4f5" providerId="LiveId" clId="{B850632B-F43E-461A-8DF4-F64A3714DE66}" dt="2025-03-21T12:30:57.205" v="12494" actId="2696"/>
        <pc:sldMkLst>
          <pc:docMk/>
          <pc:sldMk cId="943579900" sldId="276"/>
        </pc:sldMkLst>
      </pc:sldChg>
      <pc:sldChg chg="addSp delSp modSp add del mod">
        <pc:chgData name="Dinesh Kumar" userId="c5f42fdfa05fe4f5" providerId="LiveId" clId="{B850632B-F43E-461A-8DF4-F64A3714DE66}" dt="2025-03-17T15:05:44.939" v="2106" actId="2696"/>
        <pc:sldMkLst>
          <pc:docMk/>
          <pc:sldMk cId="1504006742" sldId="277"/>
        </pc:sldMkLst>
      </pc:sldChg>
      <pc:sldChg chg="addSp delSp modSp add del mod modTransition setBg delAnim modAnim modNotesTx">
        <pc:chgData name="Dinesh Kumar" userId="c5f42fdfa05fe4f5" providerId="LiveId" clId="{B850632B-F43E-461A-8DF4-F64A3714DE66}" dt="2025-03-21T13:14:19.141" v="13003" actId="2696"/>
        <pc:sldMkLst>
          <pc:docMk/>
          <pc:sldMk cId="747143048" sldId="278"/>
        </pc:sldMkLst>
      </pc:sldChg>
      <pc:sldChg chg="addSp delSp modSp add del mod modTransition modAnim modNotesTx">
        <pc:chgData name="Dinesh Kumar" userId="c5f42fdfa05fe4f5" providerId="LiveId" clId="{B850632B-F43E-461A-8DF4-F64A3714DE66}" dt="2025-03-19T19:25:56.452" v="9026" actId="47"/>
        <pc:sldMkLst>
          <pc:docMk/>
          <pc:sldMk cId="2885427309" sldId="279"/>
        </pc:sldMkLst>
      </pc:sldChg>
      <pc:sldChg chg="new del">
        <pc:chgData name="Dinesh Kumar" userId="c5f42fdfa05fe4f5" providerId="LiveId" clId="{B850632B-F43E-461A-8DF4-F64A3714DE66}" dt="2025-03-16T11:58:47.123" v="391" actId="2696"/>
        <pc:sldMkLst>
          <pc:docMk/>
          <pc:sldMk cId="3081845385" sldId="279"/>
        </pc:sldMkLst>
      </pc:sldChg>
      <pc:sldChg chg="delSp modSp add del mod">
        <pc:chgData name="Dinesh Kumar" userId="c5f42fdfa05fe4f5" providerId="LiveId" clId="{B850632B-F43E-461A-8DF4-F64A3714DE66}" dt="2025-03-16T14:18:20.476" v="599" actId="2696"/>
        <pc:sldMkLst>
          <pc:docMk/>
          <pc:sldMk cId="1980209416" sldId="280"/>
        </pc:sldMkLst>
      </pc:sldChg>
      <pc:sldChg chg="addSp delSp modSp add del mod ord modTransition delAnim modAnim">
        <pc:chgData name="Dinesh Kumar" userId="c5f42fdfa05fe4f5" providerId="LiveId" clId="{B850632B-F43E-461A-8DF4-F64A3714DE66}" dt="2025-03-21T14:05:36.920" v="13475" actId="2696"/>
        <pc:sldMkLst>
          <pc:docMk/>
          <pc:sldMk cId="2701706425" sldId="281"/>
        </pc:sldMkLst>
      </pc:sldChg>
      <pc:sldChg chg="addSp delSp modSp add del mod modTransition modAnim modNotesTx">
        <pc:chgData name="Dinesh Kumar" userId="c5f42fdfa05fe4f5" providerId="LiveId" clId="{B850632B-F43E-461A-8DF4-F64A3714DE66}" dt="2025-03-19T18:00:13.803" v="8397" actId="47"/>
        <pc:sldMkLst>
          <pc:docMk/>
          <pc:sldMk cId="3775782937" sldId="282"/>
        </pc:sldMkLst>
      </pc:sldChg>
      <pc:sldChg chg="addSp delSp modSp add del mod">
        <pc:chgData name="Dinesh Kumar" userId="c5f42fdfa05fe4f5" providerId="LiveId" clId="{B850632B-F43E-461A-8DF4-F64A3714DE66}" dt="2025-03-18T11:11:10.922" v="2393" actId="2696"/>
        <pc:sldMkLst>
          <pc:docMk/>
          <pc:sldMk cId="2770196784" sldId="283"/>
        </pc:sldMkLst>
      </pc:sldChg>
      <pc:sldChg chg="addSp delSp modSp add del mod modTransition delAnim modAnim">
        <pc:chgData name="Dinesh Kumar" userId="c5f42fdfa05fe4f5" providerId="LiveId" clId="{B850632B-F43E-461A-8DF4-F64A3714DE66}" dt="2025-03-21T15:19:15.599" v="14381" actId="47"/>
        <pc:sldMkLst>
          <pc:docMk/>
          <pc:sldMk cId="3521032242" sldId="284"/>
        </pc:sldMkLst>
      </pc:sldChg>
      <pc:sldChg chg="addSp delSp modSp add del mod modTransition delAnim modAnim">
        <pc:chgData name="Dinesh Kumar" userId="c5f42fdfa05fe4f5" providerId="LiveId" clId="{B850632B-F43E-461A-8DF4-F64A3714DE66}" dt="2025-03-21T14:06:29.612" v="13504" actId="2696"/>
        <pc:sldMkLst>
          <pc:docMk/>
          <pc:sldMk cId="2648120508" sldId="285"/>
        </pc:sldMkLst>
      </pc:sldChg>
      <pc:sldChg chg="addSp delSp modSp add del mod">
        <pc:chgData name="Dinesh Kumar" userId="c5f42fdfa05fe4f5" providerId="LiveId" clId="{B850632B-F43E-461A-8DF4-F64A3714DE66}" dt="2025-03-18T11:12:11.952" v="2422" actId="2696"/>
        <pc:sldMkLst>
          <pc:docMk/>
          <pc:sldMk cId="1405432941" sldId="286"/>
        </pc:sldMkLst>
      </pc:sldChg>
      <pc:sldChg chg="addSp delSp modSp add del mod modTransition delAnim modAnim">
        <pc:chgData name="Dinesh Kumar" userId="c5f42fdfa05fe4f5" providerId="LiveId" clId="{B850632B-F43E-461A-8DF4-F64A3714DE66}" dt="2025-03-21T15:19:21.310" v="14383" actId="47"/>
        <pc:sldMkLst>
          <pc:docMk/>
          <pc:sldMk cId="2767710828" sldId="287"/>
        </pc:sldMkLst>
      </pc:sldChg>
      <pc:sldChg chg="addSp delSp modSp add del mod modTransition delAnim modAnim">
        <pc:chgData name="Dinesh Kumar" userId="c5f42fdfa05fe4f5" providerId="LiveId" clId="{B850632B-F43E-461A-8DF4-F64A3714DE66}" dt="2025-03-21T15:19:23.948" v="14384" actId="47"/>
        <pc:sldMkLst>
          <pc:docMk/>
          <pc:sldMk cId="3612397194" sldId="288"/>
        </pc:sldMkLst>
      </pc:sldChg>
      <pc:sldChg chg="addSp delSp modSp add del mod modTransition modAnim">
        <pc:chgData name="Dinesh Kumar" userId="c5f42fdfa05fe4f5" providerId="LiveId" clId="{B850632B-F43E-461A-8DF4-F64A3714DE66}" dt="2025-03-21T15:19:18.582" v="14382" actId="47"/>
        <pc:sldMkLst>
          <pc:docMk/>
          <pc:sldMk cId="3613170943" sldId="289"/>
        </pc:sldMkLst>
      </pc:sldChg>
      <pc:sldChg chg="addSp delSp modSp add del mod modTransition modAnim modNotesTx">
        <pc:chgData name="Dinesh Kumar" userId="c5f42fdfa05fe4f5" providerId="LiveId" clId="{B850632B-F43E-461A-8DF4-F64A3714DE66}" dt="2025-03-19T18:00:16.004" v="8398" actId="47"/>
        <pc:sldMkLst>
          <pc:docMk/>
          <pc:sldMk cId="2937943241" sldId="290"/>
        </pc:sldMkLst>
      </pc:sldChg>
      <pc:sldChg chg="addSp delSp modSp add del mod modTransition delAnim modAnim">
        <pc:chgData name="Dinesh Kumar" userId="c5f42fdfa05fe4f5" providerId="LiveId" clId="{B850632B-F43E-461A-8DF4-F64A3714DE66}" dt="2025-03-21T17:05:36.058" v="16691" actId="2696"/>
        <pc:sldMkLst>
          <pc:docMk/>
          <pc:sldMk cId="1522369682" sldId="291"/>
        </pc:sldMkLst>
      </pc:sldChg>
      <pc:sldChg chg="addSp delSp modSp add del mod modTransition addAnim delAnim modAnim">
        <pc:chgData name="Dinesh Kumar" userId="c5f42fdfa05fe4f5" providerId="LiveId" clId="{B850632B-F43E-461A-8DF4-F64A3714DE66}" dt="2025-03-21T17:17:08.305" v="16734" actId="2696"/>
        <pc:sldMkLst>
          <pc:docMk/>
          <pc:sldMk cId="2697072153" sldId="292"/>
        </pc:sldMkLst>
      </pc:sldChg>
      <pc:sldChg chg="addSp delSp modSp add del mod modTransition delAnim modAnim">
        <pc:chgData name="Dinesh Kumar" userId="c5f42fdfa05fe4f5" providerId="LiveId" clId="{B850632B-F43E-461A-8DF4-F64A3714DE66}" dt="2025-03-21T17:17:13.771" v="16735" actId="2696"/>
        <pc:sldMkLst>
          <pc:docMk/>
          <pc:sldMk cId="2474447497" sldId="293"/>
        </pc:sldMkLst>
      </pc:sldChg>
      <pc:sldChg chg="addSp delSp modSp add del mod modTransition delAnim modAnim">
        <pc:chgData name="Dinesh Kumar" userId="c5f42fdfa05fe4f5" providerId="LiveId" clId="{B850632B-F43E-461A-8DF4-F64A3714DE66}" dt="2025-03-21T17:17:16.170" v="16736" actId="2696"/>
        <pc:sldMkLst>
          <pc:docMk/>
          <pc:sldMk cId="2526742575" sldId="294"/>
        </pc:sldMkLst>
      </pc:sldChg>
      <pc:sldChg chg="addSp delSp modSp add del mod modTransition delAnim modAnim">
        <pc:chgData name="Dinesh Kumar" userId="c5f42fdfa05fe4f5" providerId="LiveId" clId="{B850632B-F43E-461A-8DF4-F64A3714DE66}" dt="2025-03-21T17:17:20.114" v="16737" actId="2696"/>
        <pc:sldMkLst>
          <pc:docMk/>
          <pc:sldMk cId="3904354132" sldId="295"/>
        </pc:sldMkLst>
      </pc:sldChg>
      <pc:sldChg chg="addSp delSp modSp add del mod modTransition delAnim modAnim">
        <pc:chgData name="Dinesh Kumar" userId="c5f42fdfa05fe4f5" providerId="LiveId" clId="{B850632B-F43E-461A-8DF4-F64A3714DE66}" dt="2025-03-22T07:40:15.539" v="16948" actId="47"/>
        <pc:sldMkLst>
          <pc:docMk/>
          <pc:sldMk cId="3401602267" sldId="296"/>
        </pc:sldMkLst>
      </pc:sldChg>
      <pc:sldChg chg="new del">
        <pc:chgData name="Dinesh Kumar" userId="c5f42fdfa05fe4f5" providerId="LiveId" clId="{B850632B-F43E-461A-8DF4-F64A3714DE66}" dt="2025-03-17T09:16:29.353" v="1291" actId="47"/>
        <pc:sldMkLst>
          <pc:docMk/>
          <pc:sldMk cId="3947257949" sldId="296"/>
        </pc:sldMkLst>
      </pc:sldChg>
      <pc:sldChg chg="addSp delSp modSp add del mod modTransition delAnim modAnim">
        <pc:chgData name="Dinesh Kumar" userId="c5f42fdfa05fe4f5" providerId="LiveId" clId="{B850632B-F43E-461A-8DF4-F64A3714DE66}" dt="2025-03-22T08:40:04.031" v="19065" actId="47"/>
        <pc:sldMkLst>
          <pc:docMk/>
          <pc:sldMk cId="2713633200" sldId="297"/>
        </pc:sldMkLst>
      </pc:sldChg>
      <pc:sldChg chg="addSp delSp modSp add del mod modTransition delAnim modAnim">
        <pc:chgData name="Dinesh Kumar" userId="c5f42fdfa05fe4f5" providerId="LiveId" clId="{B850632B-F43E-461A-8DF4-F64A3714DE66}" dt="2025-03-22T08:40:05.980" v="19066" actId="47"/>
        <pc:sldMkLst>
          <pc:docMk/>
          <pc:sldMk cId="3522693440" sldId="298"/>
        </pc:sldMkLst>
      </pc:sldChg>
      <pc:sldChg chg="addSp delSp modSp add del mod modTransition delAnim modAnim">
        <pc:chgData name="Dinesh Kumar" userId="c5f42fdfa05fe4f5" providerId="LiveId" clId="{B850632B-F43E-461A-8DF4-F64A3714DE66}" dt="2025-03-20T09:20:39.730" v="10038" actId="2696"/>
        <pc:sldMkLst>
          <pc:docMk/>
          <pc:sldMk cId="2801466246" sldId="299"/>
        </pc:sldMkLst>
      </pc:sldChg>
      <pc:sldChg chg="addSp delSp modSp add del mod modTransition delAnim modAnim">
        <pc:chgData name="Dinesh Kumar" userId="c5f42fdfa05fe4f5" providerId="LiveId" clId="{B850632B-F43E-461A-8DF4-F64A3714DE66}" dt="2025-03-22T10:43:51.109" v="20103" actId="47"/>
        <pc:sldMkLst>
          <pc:docMk/>
          <pc:sldMk cId="2995272981" sldId="300"/>
        </pc:sldMkLst>
      </pc:sldChg>
      <pc:sldChg chg="addSp delSp modSp add del mod modTransition delAnim modAnim">
        <pc:chgData name="Dinesh Kumar" userId="c5f42fdfa05fe4f5" providerId="LiveId" clId="{B850632B-F43E-461A-8DF4-F64A3714DE66}" dt="2025-03-22T10:43:52.116" v="20104" actId="47"/>
        <pc:sldMkLst>
          <pc:docMk/>
          <pc:sldMk cId="2599375329" sldId="301"/>
        </pc:sldMkLst>
      </pc:sldChg>
      <pc:sldChg chg="addSp delSp modSp add del mod modTransition delAnim modAnim">
        <pc:chgData name="Dinesh Kumar" userId="c5f42fdfa05fe4f5" providerId="LiveId" clId="{B850632B-F43E-461A-8DF4-F64A3714DE66}" dt="2025-03-20T10:06:41.521" v="10188" actId="2696"/>
        <pc:sldMkLst>
          <pc:docMk/>
          <pc:sldMk cId="1231498860" sldId="302"/>
        </pc:sldMkLst>
      </pc:sldChg>
      <pc:sldChg chg="addSp delSp modSp add del mod modTransition delAnim modAnim">
        <pc:chgData name="Dinesh Kumar" userId="c5f42fdfa05fe4f5" providerId="LiveId" clId="{B850632B-F43E-461A-8DF4-F64A3714DE66}" dt="2025-03-20T07:04:14.761" v="9613" actId="2696"/>
        <pc:sldMkLst>
          <pc:docMk/>
          <pc:sldMk cId="3661710415" sldId="303"/>
        </pc:sldMkLst>
      </pc:sldChg>
      <pc:sldChg chg="addSp delSp modSp add del mod modTransition delAnim modAnim">
        <pc:chgData name="Dinesh Kumar" userId="c5f42fdfa05fe4f5" providerId="LiveId" clId="{B850632B-F43E-461A-8DF4-F64A3714DE66}" dt="2025-03-20T07:19:34.946" v="9672" actId="2696"/>
        <pc:sldMkLst>
          <pc:docMk/>
          <pc:sldMk cId="519799444" sldId="304"/>
        </pc:sldMkLst>
      </pc:sldChg>
      <pc:sldChg chg="addSp delSp modSp add del mod">
        <pc:chgData name="Dinesh Kumar" userId="c5f42fdfa05fe4f5" providerId="LiveId" clId="{B850632B-F43E-461A-8DF4-F64A3714DE66}" dt="2025-03-17T13:07:34.063" v="1663" actId="2696"/>
        <pc:sldMkLst>
          <pc:docMk/>
          <pc:sldMk cId="3680400539" sldId="305"/>
        </pc:sldMkLst>
      </pc:sldChg>
      <pc:sldChg chg="addSp delSp modSp add del mod modTransition delAnim modAnim">
        <pc:chgData name="Dinesh Kumar" userId="c5f42fdfa05fe4f5" providerId="LiveId" clId="{B850632B-F43E-461A-8DF4-F64A3714DE66}" dt="2025-03-22T10:45:24.485" v="20113" actId="2696"/>
        <pc:sldMkLst>
          <pc:docMk/>
          <pc:sldMk cId="3873417503" sldId="306"/>
        </pc:sldMkLst>
      </pc:sldChg>
      <pc:sldChg chg="addSp delSp modSp add del mod modTransition delAnim modAnim">
        <pc:chgData name="Dinesh Kumar" userId="c5f42fdfa05fe4f5" providerId="LiveId" clId="{B850632B-F43E-461A-8DF4-F64A3714DE66}" dt="2025-03-22T10:45:30.964" v="20115" actId="2696"/>
        <pc:sldMkLst>
          <pc:docMk/>
          <pc:sldMk cId="2548988768" sldId="307"/>
        </pc:sldMkLst>
      </pc:sldChg>
      <pc:sldChg chg="addSp delSp modSp add del mod modTransition delAnim modAnim">
        <pc:chgData name="Dinesh Kumar" userId="c5f42fdfa05fe4f5" providerId="LiveId" clId="{B850632B-F43E-461A-8DF4-F64A3714DE66}" dt="2025-03-20T07:29:13.879" v="9746" actId="2696"/>
        <pc:sldMkLst>
          <pc:docMk/>
          <pc:sldMk cId="2197203637" sldId="308"/>
        </pc:sldMkLst>
      </pc:sldChg>
      <pc:sldChg chg="addSp delSp modSp add del mod modAnim">
        <pc:chgData name="Dinesh Kumar" userId="c5f42fdfa05fe4f5" providerId="LiveId" clId="{B850632B-F43E-461A-8DF4-F64A3714DE66}" dt="2025-03-19T12:37:04.035" v="7366" actId="2696"/>
        <pc:sldMkLst>
          <pc:docMk/>
          <pc:sldMk cId="2600145249" sldId="309"/>
        </pc:sldMkLst>
      </pc:sldChg>
      <pc:sldChg chg="addSp delSp modSp add del mod modTransition delAnim modAnim">
        <pc:chgData name="Dinesh Kumar" userId="c5f42fdfa05fe4f5" providerId="LiveId" clId="{B850632B-F43E-461A-8DF4-F64A3714DE66}" dt="2025-03-20T07:22:30.900" v="9678" actId="2696"/>
        <pc:sldMkLst>
          <pc:docMk/>
          <pc:sldMk cId="3836292100" sldId="310"/>
        </pc:sldMkLst>
      </pc:sldChg>
      <pc:sldChg chg="addSp delSp modSp add del mod modTransition delAnim modAnim">
        <pc:chgData name="Dinesh Kumar" userId="c5f42fdfa05fe4f5" providerId="LiveId" clId="{B850632B-F43E-461A-8DF4-F64A3714DE66}" dt="2025-03-22T13:03:41.320" v="22625" actId="2696"/>
        <pc:sldMkLst>
          <pc:docMk/>
          <pc:sldMk cId="414077121" sldId="311"/>
        </pc:sldMkLst>
      </pc:sldChg>
      <pc:sldChg chg="addSp delSp modSp add del mod modTransition modAnim">
        <pc:chgData name="Dinesh Kumar" userId="c5f42fdfa05fe4f5" providerId="LiveId" clId="{B850632B-F43E-461A-8DF4-F64A3714DE66}" dt="2025-03-20T10:11:57.234" v="10196" actId="2696"/>
        <pc:sldMkLst>
          <pc:docMk/>
          <pc:sldMk cId="2133453862" sldId="312"/>
        </pc:sldMkLst>
      </pc:sldChg>
      <pc:sldChg chg="addSp delSp modSp add del mod modTransition modAnim">
        <pc:chgData name="Dinesh Kumar" userId="c5f42fdfa05fe4f5" providerId="LiveId" clId="{B850632B-F43E-461A-8DF4-F64A3714DE66}" dt="2025-03-20T07:31:30.756" v="9824" actId="2696"/>
        <pc:sldMkLst>
          <pc:docMk/>
          <pc:sldMk cId="664410140" sldId="313"/>
        </pc:sldMkLst>
      </pc:sldChg>
      <pc:sldChg chg="addSp delSp modSp add del mod modTransition delAnim modAnim">
        <pc:chgData name="Dinesh Kumar" userId="c5f42fdfa05fe4f5" providerId="LiveId" clId="{B850632B-F43E-461A-8DF4-F64A3714DE66}" dt="2025-03-22T13:38:06.352" v="22962" actId="2696"/>
        <pc:sldMkLst>
          <pc:docMk/>
          <pc:sldMk cId="2851944942" sldId="314"/>
        </pc:sldMkLst>
      </pc:sldChg>
      <pc:sldChg chg="addSp delSp modSp add del mod modTransition modAnim">
        <pc:chgData name="Dinesh Kumar" userId="c5f42fdfa05fe4f5" providerId="LiveId" clId="{B850632B-F43E-461A-8DF4-F64A3714DE66}" dt="2025-03-20T07:32:17.187" v="9827" actId="2696"/>
        <pc:sldMkLst>
          <pc:docMk/>
          <pc:sldMk cId="3213699007" sldId="315"/>
        </pc:sldMkLst>
      </pc:sldChg>
      <pc:sldChg chg="addSp delSp modSp add del mod modTransition modAnim">
        <pc:chgData name="Dinesh Kumar" userId="c5f42fdfa05fe4f5" providerId="LiveId" clId="{B850632B-F43E-461A-8DF4-F64A3714DE66}" dt="2025-03-20T07:32:10.932" v="9826" actId="2696"/>
        <pc:sldMkLst>
          <pc:docMk/>
          <pc:sldMk cId="1047459592" sldId="316"/>
        </pc:sldMkLst>
      </pc:sldChg>
      <pc:sldChg chg="addSp delSp modSp add del mod modTransition delAnim modAnim">
        <pc:chgData name="Dinesh Kumar" userId="c5f42fdfa05fe4f5" providerId="LiveId" clId="{B850632B-F43E-461A-8DF4-F64A3714DE66}" dt="2025-03-22T14:19:49.254" v="23517" actId="2696"/>
        <pc:sldMkLst>
          <pc:docMk/>
          <pc:sldMk cId="3465786696" sldId="317"/>
        </pc:sldMkLst>
      </pc:sldChg>
      <pc:sldChg chg="addSp delSp modSp add del mod modTransition modAnim">
        <pc:chgData name="Dinesh Kumar" userId="c5f42fdfa05fe4f5" providerId="LiveId" clId="{B850632B-F43E-461A-8DF4-F64A3714DE66}" dt="2025-03-20T07:45:42.070" v="9862" actId="2696"/>
        <pc:sldMkLst>
          <pc:docMk/>
          <pc:sldMk cId="1949212274" sldId="318"/>
        </pc:sldMkLst>
      </pc:sldChg>
      <pc:sldChg chg="delSp modSp add del mod ord modTransition delAnim modAnim">
        <pc:chgData name="Dinesh Kumar" userId="c5f42fdfa05fe4f5" providerId="LiveId" clId="{B850632B-F43E-461A-8DF4-F64A3714DE66}" dt="2025-03-20T07:47:00.091" v="9869" actId="2696"/>
        <pc:sldMkLst>
          <pc:docMk/>
          <pc:sldMk cId="4150936993" sldId="319"/>
        </pc:sldMkLst>
      </pc:sldChg>
      <pc:sldChg chg="addSp delSp modSp add del mod modTransition modAnim">
        <pc:chgData name="Dinesh Kumar" userId="c5f42fdfa05fe4f5" providerId="LiveId" clId="{B850632B-F43E-461A-8DF4-F64A3714DE66}" dt="2025-03-22T15:20:13.983" v="24327" actId="2696"/>
        <pc:sldMkLst>
          <pc:docMk/>
          <pc:sldMk cId="215585211" sldId="320"/>
        </pc:sldMkLst>
      </pc:sldChg>
      <pc:sldChg chg="addSp delSp modSp add del mod modTransition modAnim modNotesTx">
        <pc:chgData name="Dinesh Kumar" userId="c5f42fdfa05fe4f5" providerId="LiveId" clId="{B850632B-F43E-461A-8DF4-F64A3714DE66}" dt="2025-03-22T15:26:48.323" v="24389" actId="2696"/>
        <pc:sldMkLst>
          <pc:docMk/>
          <pc:sldMk cId="669531948" sldId="321"/>
        </pc:sldMkLst>
      </pc:sldChg>
      <pc:sldChg chg="addSp delSp modSp add del mod modTransition modAnim modNotesTx">
        <pc:chgData name="Dinesh Kumar" userId="c5f42fdfa05fe4f5" providerId="LiveId" clId="{B850632B-F43E-461A-8DF4-F64A3714DE66}" dt="2025-03-20T07:55:31.305" v="9878" actId="2696"/>
        <pc:sldMkLst>
          <pc:docMk/>
          <pc:sldMk cId="613100257" sldId="322"/>
        </pc:sldMkLst>
      </pc:sldChg>
      <pc:sldChg chg="addSp delSp modSp add del mod modTransition delAnim modAnim modNotesTx">
        <pc:chgData name="Dinesh Kumar" userId="c5f42fdfa05fe4f5" providerId="LiveId" clId="{B850632B-F43E-461A-8DF4-F64A3714DE66}" dt="2025-03-21T10:54:34.770" v="11079" actId="2696"/>
        <pc:sldMkLst>
          <pc:docMk/>
          <pc:sldMk cId="3056327336" sldId="323"/>
        </pc:sldMkLst>
      </pc:sldChg>
      <pc:sldChg chg="addSp delSp modSp add del mod">
        <pc:chgData name="Dinesh Kumar" userId="c5f42fdfa05fe4f5" providerId="LiveId" clId="{B850632B-F43E-461A-8DF4-F64A3714DE66}" dt="2025-03-18T13:30:40.435" v="3099" actId="2696"/>
        <pc:sldMkLst>
          <pc:docMk/>
          <pc:sldMk cId="123287909" sldId="324"/>
        </pc:sldMkLst>
      </pc:sldChg>
      <pc:sldChg chg="addSp delSp modSp add del modTransition modAnim modNotesTx">
        <pc:chgData name="Dinesh Kumar" userId="c5f42fdfa05fe4f5" providerId="LiveId" clId="{B850632B-F43E-461A-8DF4-F64A3714DE66}" dt="2025-03-19T19:25:56.452" v="9026" actId="47"/>
        <pc:sldMkLst>
          <pc:docMk/>
          <pc:sldMk cId="3126566158" sldId="324"/>
        </pc:sldMkLst>
      </pc:sldChg>
      <pc:sldChg chg="addSp delSp modSp add del mod modTransition delAnim modAnim modNotesTx">
        <pc:chgData name="Dinesh Kumar" userId="c5f42fdfa05fe4f5" providerId="LiveId" clId="{B850632B-F43E-461A-8DF4-F64A3714DE66}" dt="2025-03-21T13:04:23.090" v="12929" actId="2696"/>
        <pc:sldMkLst>
          <pc:docMk/>
          <pc:sldMk cId="3899967626" sldId="324"/>
        </pc:sldMkLst>
      </pc:sldChg>
      <pc:sldChg chg="addSp delSp modSp add del mod modTransition addAnim delAnim modAnim">
        <pc:chgData name="Dinesh Kumar" userId="c5f42fdfa05fe4f5" providerId="LiveId" clId="{B850632B-F43E-461A-8DF4-F64A3714DE66}" dt="2025-03-22T10:45:28.769" v="20114" actId="2696"/>
        <pc:sldMkLst>
          <pc:docMk/>
          <pc:sldMk cId="2411072762" sldId="325"/>
        </pc:sldMkLst>
      </pc:sldChg>
      <pc:sldChg chg="addSp delSp modSp add del modTransition modAnim modNotesTx">
        <pc:chgData name="Dinesh Kumar" userId="c5f42fdfa05fe4f5" providerId="LiveId" clId="{B850632B-F43E-461A-8DF4-F64A3714DE66}" dt="2025-03-19T19:25:56.452" v="9026" actId="47"/>
        <pc:sldMkLst>
          <pc:docMk/>
          <pc:sldMk cId="4203891668" sldId="325"/>
        </pc:sldMkLst>
      </pc:sldChg>
      <pc:sldChg chg="addSp delSp modSp add del modTransition modAnim modNotesTx">
        <pc:chgData name="Dinesh Kumar" userId="c5f42fdfa05fe4f5" providerId="LiveId" clId="{B850632B-F43E-461A-8DF4-F64A3714DE66}" dt="2025-03-19T19:25:56.452" v="9026" actId="47"/>
        <pc:sldMkLst>
          <pc:docMk/>
          <pc:sldMk cId="1112465267" sldId="326"/>
        </pc:sldMkLst>
      </pc:sldChg>
      <pc:sldChg chg="addSp delSp modSp add del modTransition modAnim">
        <pc:chgData name="Dinesh Kumar" userId="c5f42fdfa05fe4f5" providerId="LiveId" clId="{B850632B-F43E-461A-8DF4-F64A3714DE66}" dt="2025-03-22T10:45:33.921" v="20116" actId="2696"/>
        <pc:sldMkLst>
          <pc:docMk/>
          <pc:sldMk cId="4294018153" sldId="326"/>
        </pc:sldMkLst>
      </pc:sldChg>
      <pc:sldChg chg="addSp delSp modSp add del mod setBg">
        <pc:chgData name="Dinesh Kumar" userId="c5f42fdfa05fe4f5" providerId="LiveId" clId="{B850632B-F43E-461A-8DF4-F64A3714DE66}" dt="2025-03-21T09:54:10.833" v="10986" actId="2696"/>
        <pc:sldMkLst>
          <pc:docMk/>
          <pc:sldMk cId="504230046" sldId="327"/>
        </pc:sldMkLst>
      </pc:sldChg>
      <pc:sldChg chg="addSp delSp modSp add del modTransition modAnim modNotesTx">
        <pc:chgData name="Dinesh Kumar" userId="c5f42fdfa05fe4f5" providerId="LiveId" clId="{B850632B-F43E-461A-8DF4-F64A3714DE66}" dt="2025-03-19T19:25:58.543" v="9027" actId="47"/>
        <pc:sldMkLst>
          <pc:docMk/>
          <pc:sldMk cId="3802999934" sldId="327"/>
        </pc:sldMkLst>
      </pc:sldChg>
      <pc:sldChg chg="addSp delSp modSp add del mod">
        <pc:chgData name="Dinesh Kumar" userId="c5f42fdfa05fe4f5" providerId="LiveId" clId="{B850632B-F43E-461A-8DF4-F64A3714DE66}" dt="2025-03-21T10:52:38.129" v="11069" actId="2696"/>
        <pc:sldMkLst>
          <pc:docMk/>
          <pc:sldMk cId="1383692340" sldId="328"/>
        </pc:sldMkLst>
      </pc:sldChg>
      <pc:sldChg chg="addSp delSp modSp add del modTransition modAnim modNotesTx">
        <pc:chgData name="Dinesh Kumar" userId="c5f42fdfa05fe4f5" providerId="LiveId" clId="{B850632B-F43E-461A-8DF4-F64A3714DE66}" dt="2025-03-19T19:26:00.448" v="9028" actId="47"/>
        <pc:sldMkLst>
          <pc:docMk/>
          <pc:sldMk cId="2835771186" sldId="328"/>
        </pc:sldMkLst>
      </pc:sldChg>
      <pc:sldChg chg="modSp add del mod">
        <pc:chgData name="Dinesh Kumar" userId="c5f42fdfa05fe4f5" providerId="LiveId" clId="{B850632B-F43E-461A-8DF4-F64A3714DE66}" dt="2025-03-24T12:29:44.926" v="31430" actId="2696"/>
        <pc:sldMkLst>
          <pc:docMk/>
          <pc:sldMk cId="3663216530" sldId="329"/>
        </pc:sldMkLst>
        <pc:spChg chg="mod">
          <ac:chgData name="Dinesh Kumar" userId="c5f42fdfa05fe4f5" providerId="LiveId" clId="{B850632B-F43E-461A-8DF4-F64A3714DE66}" dt="2025-03-24T11:55:19.623" v="31224" actId="207"/>
          <ac:spMkLst>
            <pc:docMk/>
            <pc:sldMk cId="3663216530" sldId="329"/>
            <ac:spMk id="22" creationId="{4FA48EBB-0F5A-8B1A-985E-967600C2D39E}"/>
          </ac:spMkLst>
        </pc:spChg>
        <pc:spChg chg="mod">
          <ac:chgData name="Dinesh Kumar" userId="c5f42fdfa05fe4f5" providerId="LiveId" clId="{B850632B-F43E-461A-8DF4-F64A3714DE66}" dt="2025-03-24T11:55:58.019" v="31233" actId="1076"/>
          <ac:spMkLst>
            <pc:docMk/>
            <pc:sldMk cId="3663216530" sldId="329"/>
            <ac:spMk id="24" creationId="{27720ADC-95F5-923F-E4C7-22D92A68DA8F}"/>
          </ac:spMkLst>
        </pc:spChg>
        <pc:spChg chg="mod">
          <ac:chgData name="Dinesh Kumar" userId="c5f42fdfa05fe4f5" providerId="LiveId" clId="{B850632B-F43E-461A-8DF4-F64A3714DE66}" dt="2025-03-24T11:55:47.826" v="31231" actId="1076"/>
          <ac:spMkLst>
            <pc:docMk/>
            <pc:sldMk cId="3663216530" sldId="329"/>
            <ac:spMk id="25" creationId="{9AEC7BF9-0278-DCA2-B566-AB0C8D65D92D}"/>
          </ac:spMkLst>
        </pc:spChg>
        <pc:spChg chg="mod">
          <ac:chgData name="Dinesh Kumar" userId="c5f42fdfa05fe4f5" providerId="LiveId" clId="{B850632B-F43E-461A-8DF4-F64A3714DE66}" dt="2025-03-24T11:56:01.874" v="31234" actId="1076"/>
          <ac:spMkLst>
            <pc:docMk/>
            <pc:sldMk cId="3663216530" sldId="329"/>
            <ac:spMk id="26" creationId="{3E755F16-9717-C315-2633-EE44183DCB72}"/>
          </ac:spMkLst>
        </pc:spChg>
        <pc:spChg chg="mod">
          <ac:chgData name="Dinesh Kumar" userId="c5f42fdfa05fe4f5" providerId="LiveId" clId="{B850632B-F43E-461A-8DF4-F64A3714DE66}" dt="2025-03-24T11:55:36.015" v="31229" actId="1076"/>
          <ac:spMkLst>
            <pc:docMk/>
            <pc:sldMk cId="3663216530" sldId="329"/>
            <ac:spMk id="43" creationId="{B5C66448-3E19-C150-E824-97313CCAD88A}"/>
          </ac:spMkLst>
        </pc:spChg>
      </pc:sldChg>
      <pc:sldChg chg="addSp delSp modSp add mod setBg">
        <pc:chgData name="Dinesh Kumar" userId="c5f42fdfa05fe4f5" providerId="LiveId" clId="{B850632B-F43E-461A-8DF4-F64A3714DE66}" dt="2025-03-24T12:57:27.918" v="31626" actId="1076"/>
        <pc:sldMkLst>
          <pc:docMk/>
          <pc:sldMk cId="1628955401" sldId="330"/>
        </pc:sldMkLst>
        <pc:spChg chg="add mod">
          <ac:chgData name="Dinesh Kumar" userId="c5f42fdfa05fe4f5" providerId="LiveId" clId="{B850632B-F43E-461A-8DF4-F64A3714DE66}" dt="2025-03-23T10:48:54.200" v="26288" actId="20577"/>
          <ac:spMkLst>
            <pc:docMk/>
            <pc:sldMk cId="1628955401" sldId="330"/>
            <ac:spMk id="2" creationId="{B3037715-BFFA-F586-1D0C-0A4EF22A2A55}"/>
          </ac:spMkLst>
        </pc:spChg>
        <pc:spChg chg="add del mod">
          <ac:chgData name="Dinesh Kumar" userId="c5f42fdfa05fe4f5" providerId="LiveId" clId="{B850632B-F43E-461A-8DF4-F64A3714DE66}" dt="2025-03-24T12:57:27.918" v="31626" actId="1076"/>
          <ac:spMkLst>
            <pc:docMk/>
            <pc:sldMk cId="1628955401" sldId="330"/>
            <ac:spMk id="11" creationId="{35F53E06-238E-FF4E-6608-CF18688921A3}"/>
          </ac:spMkLst>
        </pc:spChg>
        <pc:spChg chg="add del">
          <ac:chgData name="Dinesh Kumar" userId="c5f42fdfa05fe4f5" providerId="LiveId" clId="{B850632B-F43E-461A-8DF4-F64A3714DE66}" dt="2025-03-21T13:12:23.549" v="12989" actId="26606"/>
          <ac:spMkLst>
            <pc:docMk/>
            <pc:sldMk cId="1628955401" sldId="330"/>
            <ac:spMk id="16" creationId="{18873D23-2DCF-4B31-A009-95721C06E8E1}"/>
          </ac:spMkLst>
        </pc:spChg>
        <pc:spChg chg="add del">
          <ac:chgData name="Dinesh Kumar" userId="c5f42fdfa05fe4f5" providerId="LiveId" clId="{B850632B-F43E-461A-8DF4-F64A3714DE66}" dt="2025-03-21T13:12:23.549" v="12989" actId="26606"/>
          <ac:spMkLst>
            <pc:docMk/>
            <pc:sldMk cId="1628955401" sldId="330"/>
            <ac:spMk id="18" creationId="{C13EF075-D4EF-4929-ADBC-91B27DA19955}"/>
          </ac:spMkLst>
        </pc:spChg>
        <pc:grpChg chg="add del">
          <ac:chgData name="Dinesh Kumar" userId="c5f42fdfa05fe4f5" providerId="LiveId" clId="{B850632B-F43E-461A-8DF4-F64A3714DE66}" dt="2025-03-21T13:12:23.549" v="12989" actId="26606"/>
          <ac:grpSpMkLst>
            <pc:docMk/>
            <pc:sldMk cId="1628955401" sldId="330"/>
            <ac:grpSpMk id="20" creationId="{DAA26DFA-AAB2-4973-9C17-16D587C7B198}"/>
          </ac:grpSpMkLst>
        </pc:grpChg>
        <pc:picChg chg="add mod">
          <ac:chgData name="Dinesh Kumar" userId="c5f42fdfa05fe4f5" providerId="LiveId" clId="{B850632B-F43E-461A-8DF4-F64A3714DE66}" dt="2025-03-21T13:12:08.311" v="12987"/>
          <ac:picMkLst>
            <pc:docMk/>
            <pc:sldMk cId="1628955401" sldId="330"/>
            <ac:picMk id="17" creationId="{AD15FBB1-D4F7-DF6D-2E58-7CA78011BF16}"/>
          </ac:picMkLst>
        </pc:picChg>
      </pc:sldChg>
      <pc:sldChg chg="addSp delSp modSp add mod">
        <pc:chgData name="Dinesh Kumar" userId="c5f42fdfa05fe4f5" providerId="LiveId" clId="{B850632B-F43E-461A-8DF4-F64A3714DE66}" dt="2025-03-24T12:42:13.749" v="31487" actId="1076"/>
        <pc:sldMkLst>
          <pc:docMk/>
          <pc:sldMk cId="885958685" sldId="331"/>
        </pc:sldMkLst>
        <pc:spChg chg="add mod">
          <ac:chgData name="Dinesh Kumar" userId="c5f42fdfa05fe4f5" providerId="LiveId" clId="{B850632B-F43E-461A-8DF4-F64A3714DE66}" dt="2025-03-24T12:42:07.220" v="31486" actId="20577"/>
          <ac:spMkLst>
            <pc:docMk/>
            <pc:sldMk cId="885958685" sldId="331"/>
            <ac:spMk id="3" creationId="{E0513204-7516-D116-FCEC-A2E37146AAA8}"/>
          </ac:spMkLst>
        </pc:spChg>
        <pc:spChg chg="add mod">
          <ac:chgData name="Dinesh Kumar" userId="c5f42fdfa05fe4f5" providerId="LiveId" clId="{B850632B-F43E-461A-8DF4-F64A3714DE66}" dt="2025-03-24T12:42:13.749" v="31487" actId="1076"/>
          <ac:spMkLst>
            <pc:docMk/>
            <pc:sldMk cId="885958685" sldId="331"/>
            <ac:spMk id="7" creationId="{D3EBD40F-48BA-6C9E-1CDB-992964C10BF1}"/>
          </ac:spMkLst>
        </pc:spChg>
        <pc:spChg chg="mod">
          <ac:chgData name="Dinesh Kumar" userId="c5f42fdfa05fe4f5" providerId="LiveId" clId="{B850632B-F43E-461A-8DF4-F64A3714DE66}" dt="2025-03-21T12:45:11.231" v="12628" actId="1076"/>
          <ac:spMkLst>
            <pc:docMk/>
            <pc:sldMk cId="885958685" sldId="331"/>
            <ac:spMk id="10" creationId="{CD9374FB-88AB-5691-814D-4264B82D030A}"/>
          </ac:spMkLst>
        </pc:spChg>
        <pc:spChg chg="add">
          <ac:chgData name="Dinesh Kumar" userId="c5f42fdfa05fe4f5" providerId="LiveId" clId="{B850632B-F43E-461A-8DF4-F64A3714DE66}" dt="2025-03-21T11:25:26.022" v="11391" actId="26606"/>
          <ac:spMkLst>
            <pc:docMk/>
            <pc:sldMk cId="885958685" sldId="331"/>
            <ac:spMk id="15" creationId="{18873D23-2DCF-4B31-A009-95721C06E8E1}"/>
          </ac:spMkLst>
        </pc:spChg>
        <pc:spChg chg="add">
          <ac:chgData name="Dinesh Kumar" userId="c5f42fdfa05fe4f5" providerId="LiveId" clId="{B850632B-F43E-461A-8DF4-F64A3714DE66}" dt="2025-03-21T11:25:26.022" v="11391" actId="26606"/>
          <ac:spMkLst>
            <pc:docMk/>
            <pc:sldMk cId="885958685" sldId="331"/>
            <ac:spMk id="17" creationId="{C13EF075-D4EF-4929-ADBC-91B27DA19955}"/>
          </ac:spMkLst>
        </pc:spChg>
        <pc:spChg chg="add mod">
          <ac:chgData name="Dinesh Kumar" userId="c5f42fdfa05fe4f5" providerId="LiveId" clId="{B850632B-F43E-461A-8DF4-F64A3714DE66}" dt="2025-03-21T12:48:27.460" v="12683" actId="1076"/>
          <ac:spMkLst>
            <pc:docMk/>
            <pc:sldMk cId="885958685" sldId="331"/>
            <ac:spMk id="18" creationId="{5BF82B21-FE46-35A9-9575-8157A68BD610}"/>
          </ac:spMkLst>
        </pc:spChg>
        <pc:grpChg chg="add">
          <ac:chgData name="Dinesh Kumar" userId="c5f42fdfa05fe4f5" providerId="LiveId" clId="{B850632B-F43E-461A-8DF4-F64A3714DE66}" dt="2025-03-21T11:25:26.022" v="11391" actId="26606"/>
          <ac:grpSpMkLst>
            <pc:docMk/>
            <pc:sldMk cId="885958685" sldId="331"/>
            <ac:grpSpMk id="19" creationId="{DAA26DFA-AAB2-4973-9C17-16D587C7B198}"/>
          </ac:grpSpMkLst>
        </pc:grpChg>
        <pc:picChg chg="add mod">
          <ac:chgData name="Dinesh Kumar" userId="c5f42fdfa05fe4f5" providerId="LiveId" clId="{B850632B-F43E-461A-8DF4-F64A3714DE66}" dt="2025-03-24T11:57:23.653" v="31248"/>
          <ac:picMkLst>
            <pc:docMk/>
            <pc:sldMk cId="885958685" sldId="331"/>
            <ac:picMk id="2" creationId="{7385DF32-0839-3884-8CF3-6046760BA8AB}"/>
          </ac:picMkLst>
        </pc:picChg>
      </pc:sldChg>
      <pc:sldChg chg="addSp delSp modSp add del mod ord">
        <pc:chgData name="Dinesh Kumar" userId="c5f42fdfa05fe4f5" providerId="LiveId" clId="{B850632B-F43E-461A-8DF4-F64A3714DE66}" dt="2025-03-24T12:41:17.828" v="31481" actId="2696"/>
        <pc:sldMkLst>
          <pc:docMk/>
          <pc:sldMk cId="2438383433" sldId="332"/>
        </pc:sldMkLst>
        <pc:spChg chg="add del mod ord">
          <ac:chgData name="Dinesh Kumar" userId="c5f42fdfa05fe4f5" providerId="LiveId" clId="{B850632B-F43E-461A-8DF4-F64A3714DE66}" dt="2025-03-24T12:33:03.452" v="31445" actId="20577"/>
          <ac:spMkLst>
            <pc:docMk/>
            <pc:sldMk cId="2438383433" sldId="332"/>
            <ac:spMk id="5" creationId="{208A52CD-306D-E283-2189-A2D04F8DE399}"/>
          </ac:spMkLst>
        </pc:spChg>
        <pc:spChg chg="add mod">
          <ac:chgData name="Dinesh Kumar" userId="c5f42fdfa05fe4f5" providerId="LiveId" clId="{B850632B-F43E-461A-8DF4-F64A3714DE66}" dt="2025-03-24T12:33:15.188" v="31446" actId="114"/>
          <ac:spMkLst>
            <pc:docMk/>
            <pc:sldMk cId="2438383433" sldId="332"/>
            <ac:spMk id="16" creationId="{55711BA3-FBE4-1291-1406-69B265E4A033}"/>
          </ac:spMkLst>
        </pc:spChg>
      </pc:sldChg>
      <pc:sldChg chg="addSp delSp modSp add mod setBg modNotesTx">
        <pc:chgData name="Dinesh Kumar" userId="c5f42fdfa05fe4f5" providerId="LiveId" clId="{B850632B-F43E-461A-8DF4-F64A3714DE66}" dt="2025-03-25T08:12:31.121" v="31830" actId="403"/>
        <pc:sldMkLst>
          <pc:docMk/>
          <pc:sldMk cId="2946198615" sldId="333"/>
        </pc:sldMkLst>
        <pc:spChg chg="add mod">
          <ac:chgData name="Dinesh Kumar" userId="c5f42fdfa05fe4f5" providerId="LiveId" clId="{B850632B-F43E-461A-8DF4-F64A3714DE66}" dt="2025-03-25T07:02:58.370" v="31828" actId="1076"/>
          <ac:spMkLst>
            <pc:docMk/>
            <pc:sldMk cId="2946198615" sldId="333"/>
            <ac:spMk id="4" creationId="{C1DE02D9-7591-0DB4-DC57-CD4B4A3AF0FC}"/>
          </ac:spMkLst>
        </pc:spChg>
        <pc:spChg chg="add mod">
          <ac:chgData name="Dinesh Kumar" userId="c5f42fdfa05fe4f5" providerId="LiveId" clId="{B850632B-F43E-461A-8DF4-F64A3714DE66}" dt="2025-03-25T07:02:54.268" v="31827" actId="1076"/>
          <ac:spMkLst>
            <pc:docMk/>
            <pc:sldMk cId="2946198615" sldId="333"/>
            <ac:spMk id="8" creationId="{BD30494E-2C7C-BB78-557B-86961BC47274}"/>
          </ac:spMkLst>
        </pc:spChg>
        <pc:spChg chg="mod">
          <ac:chgData name="Dinesh Kumar" userId="c5f42fdfa05fe4f5" providerId="LiveId" clId="{B850632B-F43E-461A-8DF4-F64A3714DE66}" dt="2025-03-25T08:12:31.121" v="31830" actId="403"/>
          <ac:spMkLst>
            <pc:docMk/>
            <pc:sldMk cId="2946198615" sldId="333"/>
            <ac:spMk id="10" creationId="{40FC5DE5-5845-B3BE-235F-826F747BC91B}"/>
          </ac:spMkLst>
        </pc:spChg>
        <pc:graphicFrameChg chg="add mod modGraphic">
          <ac:chgData name="Dinesh Kumar" userId="c5f42fdfa05fe4f5" providerId="LiveId" clId="{B850632B-F43E-461A-8DF4-F64A3714DE66}" dt="2025-03-22T15:42:55.068" v="24582" actId="207"/>
          <ac:graphicFrameMkLst>
            <pc:docMk/>
            <pc:sldMk cId="2946198615" sldId="333"/>
            <ac:graphicFrameMk id="13" creationId="{966833A4-948C-9525-EEC2-C2A94C92FB5C}"/>
          </ac:graphicFrameMkLst>
        </pc:graphicFrameChg>
        <pc:picChg chg="add mod">
          <ac:chgData name="Dinesh Kumar" userId="c5f42fdfa05fe4f5" providerId="LiveId" clId="{B850632B-F43E-461A-8DF4-F64A3714DE66}" dt="2025-03-24T11:57:27.844" v="31249"/>
          <ac:picMkLst>
            <pc:docMk/>
            <pc:sldMk cId="2946198615" sldId="333"/>
            <ac:picMk id="2" creationId="{0A3D4381-85D8-92CE-D51A-1EAF267DB8F9}"/>
          </ac:picMkLst>
        </pc:picChg>
        <pc:picChg chg="add mod">
          <ac:chgData name="Dinesh Kumar" userId="c5f42fdfa05fe4f5" providerId="LiveId" clId="{B850632B-F43E-461A-8DF4-F64A3714DE66}" dt="2025-03-25T07:02:48.811" v="31826" actId="1076"/>
          <ac:picMkLst>
            <pc:docMk/>
            <pc:sldMk cId="2946198615" sldId="333"/>
            <ac:picMk id="11" creationId="{54601B05-15D4-8388-79FB-ACE829CAE2CC}"/>
          </ac:picMkLst>
        </pc:picChg>
      </pc:sldChg>
      <pc:sldChg chg="addSp delSp modSp new mod ord setBg modNotesTx">
        <pc:chgData name="Dinesh Kumar" userId="c5f42fdfa05fe4f5" providerId="LiveId" clId="{B850632B-F43E-461A-8DF4-F64A3714DE66}" dt="2025-03-23T07:16:48.327" v="24589" actId="207"/>
        <pc:sldMkLst>
          <pc:docMk/>
          <pc:sldMk cId="2139650002" sldId="334"/>
        </pc:sldMkLst>
        <pc:spChg chg="mod ord">
          <ac:chgData name="Dinesh Kumar" userId="c5f42fdfa05fe4f5" providerId="LiveId" clId="{B850632B-F43E-461A-8DF4-F64A3714DE66}" dt="2025-03-23T07:16:40.181" v="24588" actId="1076"/>
          <ac:spMkLst>
            <pc:docMk/>
            <pc:sldMk cId="2139650002" sldId="334"/>
            <ac:spMk id="2" creationId="{D19B3BA3-4C42-288D-193D-F53F186CED1B}"/>
          </ac:spMkLst>
        </pc:spChg>
        <pc:spChg chg="add mod">
          <ac:chgData name="Dinesh Kumar" userId="c5f42fdfa05fe4f5" providerId="LiveId" clId="{B850632B-F43E-461A-8DF4-F64A3714DE66}" dt="2025-03-23T07:16:48.327" v="24589" actId="207"/>
          <ac:spMkLst>
            <pc:docMk/>
            <pc:sldMk cId="2139650002" sldId="334"/>
            <ac:spMk id="26" creationId="{0DE99C3D-F1C5-4C28-DCFF-14C9338F88D0}"/>
          </ac:spMkLst>
        </pc:spChg>
        <pc:spChg chg="add">
          <ac:chgData name="Dinesh Kumar" userId="c5f42fdfa05fe4f5" providerId="LiveId" clId="{B850632B-F43E-461A-8DF4-F64A3714DE66}" dt="2025-03-21T14:03:19.740" v="13453" actId="26606"/>
          <ac:spMkLst>
            <pc:docMk/>
            <pc:sldMk cId="2139650002" sldId="334"/>
            <ac:spMk id="54" creationId="{D1942232-83D0-49E2-AF9B-1F97E3C1EF8E}"/>
          </ac:spMkLst>
        </pc:spChg>
        <pc:spChg chg="add">
          <ac:chgData name="Dinesh Kumar" userId="c5f42fdfa05fe4f5" providerId="LiveId" clId="{B850632B-F43E-461A-8DF4-F64A3714DE66}" dt="2025-03-21T14:03:19.740" v="13453" actId="26606"/>
          <ac:spMkLst>
            <pc:docMk/>
            <pc:sldMk cId="2139650002" sldId="334"/>
            <ac:spMk id="56" creationId="{E9E70D72-6E23-4015-A4A6-85C120C19167}"/>
          </ac:spMkLst>
        </pc:spChg>
        <pc:grpChg chg="add">
          <ac:chgData name="Dinesh Kumar" userId="c5f42fdfa05fe4f5" providerId="LiveId" clId="{B850632B-F43E-461A-8DF4-F64A3714DE66}" dt="2025-03-21T14:03:19.740" v="13453" actId="26606"/>
          <ac:grpSpMkLst>
            <pc:docMk/>
            <pc:sldMk cId="2139650002" sldId="334"/>
            <ac:grpSpMk id="58" creationId="{C28A977F-B603-4D81-B0FC-C8DE048A7931}"/>
          </ac:grpSpMkLst>
        </pc:grpChg>
        <pc:grpChg chg="add">
          <ac:chgData name="Dinesh Kumar" userId="c5f42fdfa05fe4f5" providerId="LiveId" clId="{B850632B-F43E-461A-8DF4-F64A3714DE66}" dt="2025-03-21T14:03:19.740" v="13453" actId="26606"/>
          <ac:grpSpMkLst>
            <pc:docMk/>
            <pc:sldMk cId="2139650002" sldId="334"/>
            <ac:grpSpMk id="64" creationId="{C78D9229-E61D-4FEE-8321-2F8B64A8CADF}"/>
          </ac:grpSpMkLst>
        </pc:grpChg>
        <pc:picChg chg="add mod">
          <ac:chgData name="Dinesh Kumar" userId="c5f42fdfa05fe4f5" providerId="LiveId" clId="{B850632B-F43E-461A-8DF4-F64A3714DE66}" dt="2025-03-21T13:52:22.651" v="13365"/>
          <ac:picMkLst>
            <pc:docMk/>
            <pc:sldMk cId="2139650002" sldId="334"/>
            <ac:picMk id="9" creationId="{720D65F6-4221-16E3-9126-787F6E75E10D}"/>
          </ac:picMkLst>
        </pc:picChg>
        <pc:picChg chg="add mod ord">
          <ac:chgData name="Dinesh Kumar" userId="c5f42fdfa05fe4f5" providerId="LiveId" clId="{B850632B-F43E-461A-8DF4-F64A3714DE66}" dt="2025-03-23T07:16:30.544" v="24585" actId="14100"/>
          <ac:picMkLst>
            <pc:docMk/>
            <pc:sldMk cId="2139650002" sldId="334"/>
            <ac:picMk id="14" creationId="{A46FCC13-15C7-6C13-3AA0-2EDBA739BE08}"/>
          </ac:picMkLst>
        </pc:picChg>
      </pc:sldChg>
      <pc:sldChg chg="addSp delSp modSp add mod setBg addAnim modAnim">
        <pc:chgData name="Dinesh Kumar" userId="c5f42fdfa05fe4f5" providerId="LiveId" clId="{B850632B-F43E-461A-8DF4-F64A3714DE66}" dt="2025-03-24T12:55:35.224" v="31606" actId="1076"/>
        <pc:sldMkLst>
          <pc:docMk/>
          <pc:sldMk cId="2292282283" sldId="335"/>
        </pc:sldMkLst>
        <pc:spChg chg="mod">
          <ac:chgData name="Dinesh Kumar" userId="c5f42fdfa05fe4f5" providerId="LiveId" clId="{B850632B-F43E-461A-8DF4-F64A3714DE66}" dt="2025-03-24T12:55:35.224" v="31606" actId="1076"/>
          <ac:spMkLst>
            <pc:docMk/>
            <pc:sldMk cId="2292282283" sldId="335"/>
            <ac:spMk id="10" creationId="{9C491A48-F386-0329-503C-151B41D348C0}"/>
          </ac:spMkLst>
        </pc:spChg>
        <pc:spChg chg="add">
          <ac:chgData name="Dinesh Kumar" userId="c5f42fdfa05fe4f5" providerId="LiveId" clId="{B850632B-F43E-461A-8DF4-F64A3714DE66}" dt="2025-03-21T13:38:15.022" v="13120" actId="26606"/>
          <ac:spMkLst>
            <pc:docMk/>
            <pc:sldMk cId="2292282283" sldId="335"/>
            <ac:spMk id="42" creationId="{A3363022-C969-41E9-8EB2-E4C94908C1FA}"/>
          </ac:spMkLst>
        </pc:spChg>
        <pc:spChg chg="add">
          <ac:chgData name="Dinesh Kumar" userId="c5f42fdfa05fe4f5" providerId="LiveId" clId="{B850632B-F43E-461A-8DF4-F64A3714DE66}" dt="2025-03-21T13:38:15.022" v="13120" actId="26606"/>
          <ac:spMkLst>
            <pc:docMk/>
            <pc:sldMk cId="2292282283" sldId="335"/>
            <ac:spMk id="44" creationId="{8D1AD6B3-BE88-4CEB-BA17-790657CC4729}"/>
          </ac:spMkLst>
        </pc:spChg>
        <pc:grpChg chg="add">
          <ac:chgData name="Dinesh Kumar" userId="c5f42fdfa05fe4f5" providerId="LiveId" clId="{B850632B-F43E-461A-8DF4-F64A3714DE66}" dt="2025-03-21T13:38:15.022" v="13120" actId="26606"/>
          <ac:grpSpMkLst>
            <pc:docMk/>
            <pc:sldMk cId="2292282283" sldId="335"/>
            <ac:grpSpMk id="46" creationId="{89D1390B-7E13-4B4F-9CB2-391063412E54}"/>
          </ac:grpSpMkLst>
        </pc:grpChg>
        <pc:picChg chg="add">
          <ac:chgData name="Dinesh Kumar" userId="c5f42fdfa05fe4f5" providerId="LiveId" clId="{B850632B-F43E-461A-8DF4-F64A3714DE66}" dt="2025-03-21T13:36:10.739" v="13072" actId="26606"/>
          <ac:picMkLst>
            <pc:docMk/>
            <pc:sldMk cId="2292282283" sldId="335"/>
            <ac:picMk id="27" creationId="{8D01DA81-6B91-B50E-1A4A-CCDCE543B8FC}"/>
          </ac:picMkLst>
        </pc:picChg>
      </pc:sldChg>
      <pc:sldChg chg="addSp delSp modSp add mod">
        <pc:chgData name="Dinesh Kumar" userId="c5f42fdfa05fe4f5" providerId="LiveId" clId="{B850632B-F43E-461A-8DF4-F64A3714DE66}" dt="2025-03-21T17:14:31.328" v="16733" actId="207"/>
        <pc:sldMkLst>
          <pc:docMk/>
          <pc:sldMk cId="971702923" sldId="336"/>
        </pc:sldMkLst>
        <pc:spChg chg="mod">
          <ac:chgData name="Dinesh Kumar" userId="c5f42fdfa05fe4f5" providerId="LiveId" clId="{B850632B-F43E-461A-8DF4-F64A3714DE66}" dt="2025-03-21T15:17:06.449" v="14368" actId="14100"/>
          <ac:spMkLst>
            <pc:docMk/>
            <pc:sldMk cId="971702923" sldId="336"/>
            <ac:spMk id="2" creationId="{2C420E93-3BA4-90D8-1F68-B0F0D469EE49}"/>
          </ac:spMkLst>
        </pc:spChg>
        <pc:spChg chg="mod">
          <ac:chgData name="Dinesh Kumar" userId="c5f42fdfa05fe4f5" providerId="LiveId" clId="{B850632B-F43E-461A-8DF4-F64A3714DE66}" dt="2025-03-21T17:14:31.328" v="16733" actId="207"/>
          <ac:spMkLst>
            <pc:docMk/>
            <pc:sldMk cId="971702923" sldId="336"/>
            <ac:spMk id="26" creationId="{9EE6B608-E969-541A-49A1-2BE37383A540}"/>
          </ac:spMkLst>
        </pc:spChg>
        <pc:picChg chg="add mod">
          <ac:chgData name="Dinesh Kumar" userId="c5f42fdfa05fe4f5" providerId="LiveId" clId="{B850632B-F43E-461A-8DF4-F64A3714DE66}" dt="2025-03-21T15:42:01.222" v="14543" actId="1076"/>
          <ac:picMkLst>
            <pc:docMk/>
            <pc:sldMk cId="971702923" sldId="336"/>
            <ac:picMk id="8" creationId="{08487038-6186-A97C-A3EB-AC1603887A39}"/>
          </ac:picMkLst>
        </pc:picChg>
        <pc:picChg chg="add mod">
          <ac:chgData name="Dinesh Kumar" userId="c5f42fdfa05fe4f5" providerId="LiveId" clId="{B850632B-F43E-461A-8DF4-F64A3714DE66}" dt="2025-03-21T15:42:06.217" v="14545" actId="1076"/>
          <ac:picMkLst>
            <pc:docMk/>
            <pc:sldMk cId="971702923" sldId="336"/>
            <ac:picMk id="11" creationId="{6FCF3C55-82AD-E76C-FF3B-CE33E8B9C6BC}"/>
          </ac:picMkLst>
        </pc:picChg>
        <pc:picChg chg="add mod">
          <ac:chgData name="Dinesh Kumar" userId="c5f42fdfa05fe4f5" providerId="LiveId" clId="{B850632B-F43E-461A-8DF4-F64A3714DE66}" dt="2025-03-21T15:42:03.078" v="14544" actId="1076"/>
          <ac:picMkLst>
            <pc:docMk/>
            <pc:sldMk cId="971702923" sldId="336"/>
            <ac:picMk id="13" creationId="{FCBF5C41-5BCB-B68E-F422-D4FFA6825973}"/>
          </ac:picMkLst>
        </pc:picChg>
        <pc:picChg chg="add mod">
          <ac:chgData name="Dinesh Kumar" userId="c5f42fdfa05fe4f5" providerId="LiveId" clId="{B850632B-F43E-461A-8DF4-F64A3714DE66}" dt="2025-03-21T15:42:12.024" v="14546" actId="14100"/>
          <ac:picMkLst>
            <pc:docMk/>
            <pc:sldMk cId="971702923" sldId="336"/>
            <ac:picMk id="18" creationId="{D80BACEF-522C-DC56-65B8-53B23EFDAAA6}"/>
          </ac:picMkLst>
        </pc:picChg>
      </pc:sldChg>
      <pc:sldChg chg="addSp delSp modSp add del mod modNotesTx">
        <pc:chgData name="Dinesh Kumar" userId="c5f42fdfa05fe4f5" providerId="LiveId" clId="{B850632B-F43E-461A-8DF4-F64A3714DE66}" dt="2025-03-21T15:38:48.734" v="14482" actId="47"/>
        <pc:sldMkLst>
          <pc:docMk/>
          <pc:sldMk cId="1386250247" sldId="337"/>
        </pc:sldMkLst>
      </pc:sldChg>
      <pc:sldChg chg="addSp delSp modSp add mod">
        <pc:chgData name="Dinesh Kumar" userId="c5f42fdfa05fe4f5" providerId="LiveId" clId="{B850632B-F43E-461A-8DF4-F64A3714DE66}" dt="2025-03-24T12:10:23.139" v="31288" actId="1076"/>
        <pc:sldMkLst>
          <pc:docMk/>
          <pc:sldMk cId="4138922904" sldId="338"/>
        </pc:sldMkLst>
        <pc:spChg chg="mod">
          <ac:chgData name="Dinesh Kumar" userId="c5f42fdfa05fe4f5" providerId="LiveId" clId="{B850632B-F43E-461A-8DF4-F64A3714DE66}" dt="2025-03-21T16:02:42.581" v="15231" actId="14100"/>
          <ac:spMkLst>
            <pc:docMk/>
            <pc:sldMk cId="4138922904" sldId="338"/>
            <ac:spMk id="2" creationId="{7E24CE18-BE6F-8D9D-06E4-7F10898302DD}"/>
          </ac:spMkLst>
        </pc:spChg>
        <pc:spChg chg="add mod">
          <ac:chgData name="Dinesh Kumar" userId="c5f42fdfa05fe4f5" providerId="LiveId" clId="{B850632B-F43E-461A-8DF4-F64A3714DE66}" dt="2025-03-22T11:02:25.885" v="20181" actId="404"/>
          <ac:spMkLst>
            <pc:docMk/>
            <pc:sldMk cId="4138922904" sldId="338"/>
            <ac:spMk id="17" creationId="{A8314DE4-AF2C-3346-09C7-556FFB0BCA6A}"/>
          </ac:spMkLst>
        </pc:spChg>
        <pc:spChg chg="add mod">
          <ac:chgData name="Dinesh Kumar" userId="c5f42fdfa05fe4f5" providerId="LiveId" clId="{B850632B-F43E-461A-8DF4-F64A3714DE66}" dt="2025-03-24T12:10:23.139" v="31288" actId="1076"/>
          <ac:spMkLst>
            <pc:docMk/>
            <pc:sldMk cId="4138922904" sldId="338"/>
            <ac:spMk id="22" creationId="{4FF37B22-4144-377F-2471-262ADEC8B8BA}"/>
          </ac:spMkLst>
        </pc:spChg>
        <pc:spChg chg="add del mod ord">
          <ac:chgData name="Dinesh Kumar" userId="c5f42fdfa05fe4f5" providerId="LiveId" clId="{B850632B-F43E-461A-8DF4-F64A3714DE66}" dt="2025-03-22T11:01:20.537" v="20180" actId="14100"/>
          <ac:spMkLst>
            <pc:docMk/>
            <pc:sldMk cId="4138922904" sldId="338"/>
            <ac:spMk id="26" creationId="{3DD7404E-757C-0623-AF43-9C088307D6B1}"/>
          </ac:spMkLst>
        </pc:spChg>
        <pc:spChg chg="add del">
          <ac:chgData name="Dinesh Kumar" userId="c5f42fdfa05fe4f5" providerId="LiveId" clId="{B850632B-F43E-461A-8DF4-F64A3714DE66}" dt="2025-03-21T15:51:56.905" v="15088" actId="26606"/>
          <ac:spMkLst>
            <pc:docMk/>
            <pc:sldMk cId="4138922904" sldId="338"/>
            <ac:spMk id="54" creationId="{A5BF3807-A3E7-4A6D-8582-AAE0D3D4B29D}"/>
          </ac:spMkLst>
        </pc:spChg>
        <pc:spChg chg="add del">
          <ac:chgData name="Dinesh Kumar" userId="c5f42fdfa05fe4f5" providerId="LiveId" clId="{B850632B-F43E-461A-8DF4-F64A3714DE66}" dt="2025-03-21T15:51:56.905" v="15088" actId="26606"/>
          <ac:spMkLst>
            <pc:docMk/>
            <pc:sldMk cId="4138922904" sldId="338"/>
            <ac:spMk id="56" creationId="{4E1ADE14-658D-35FC-4FF9-46E3F45D7050}"/>
          </ac:spMkLst>
        </pc:spChg>
        <pc:grpChg chg="add del">
          <ac:chgData name="Dinesh Kumar" userId="c5f42fdfa05fe4f5" providerId="LiveId" clId="{B850632B-F43E-461A-8DF4-F64A3714DE66}" dt="2025-03-21T15:51:56.905" v="15088" actId="26606"/>
          <ac:grpSpMkLst>
            <pc:docMk/>
            <pc:sldMk cId="4138922904" sldId="338"/>
            <ac:grpSpMk id="58" creationId="{271C24B1-37B4-CB39-C75D-3B967B85BF17}"/>
          </ac:grpSpMkLst>
        </pc:grpChg>
        <pc:grpChg chg="add del">
          <ac:chgData name="Dinesh Kumar" userId="c5f42fdfa05fe4f5" providerId="LiveId" clId="{B850632B-F43E-461A-8DF4-F64A3714DE66}" dt="2025-03-21T15:51:56.905" v="15088" actId="26606"/>
          <ac:grpSpMkLst>
            <pc:docMk/>
            <pc:sldMk cId="4138922904" sldId="338"/>
            <ac:grpSpMk id="64" creationId="{6C084FCC-305F-B2B1-6FD5-AA14AB72C0E2}"/>
          </ac:grpSpMkLst>
        </pc:grpChg>
        <pc:picChg chg="add mod">
          <ac:chgData name="Dinesh Kumar" userId="c5f42fdfa05fe4f5" providerId="LiveId" clId="{B850632B-F43E-461A-8DF4-F64A3714DE66}" dt="2025-03-22T11:01:11.134" v="20179" actId="1076"/>
          <ac:picMkLst>
            <pc:docMk/>
            <pc:sldMk cId="4138922904" sldId="338"/>
            <ac:picMk id="6" creationId="{D8CCCFD6-701D-4718-D4FA-7B2045F9931C}"/>
          </ac:picMkLst>
        </pc:picChg>
        <pc:picChg chg="ord">
          <ac:chgData name="Dinesh Kumar" userId="c5f42fdfa05fe4f5" providerId="LiveId" clId="{B850632B-F43E-461A-8DF4-F64A3714DE66}" dt="2025-03-21T15:51:56.905" v="15088" actId="26606"/>
          <ac:picMkLst>
            <pc:docMk/>
            <pc:sldMk cId="4138922904" sldId="338"/>
            <ac:picMk id="9" creationId="{6DE626E6-6594-DD75-B06D-F8DB24CE2AF7}"/>
          </ac:picMkLst>
        </pc:picChg>
        <pc:picChg chg="add mod">
          <ac:chgData name="Dinesh Kumar" userId="c5f42fdfa05fe4f5" providerId="LiveId" clId="{B850632B-F43E-461A-8DF4-F64A3714DE66}" dt="2025-03-22T11:01:01.811" v="20177" actId="1076"/>
          <ac:picMkLst>
            <pc:docMk/>
            <pc:sldMk cId="4138922904" sldId="338"/>
            <ac:picMk id="10" creationId="{7BB4D627-EB34-713A-4539-1CC24142C357}"/>
          </ac:picMkLst>
        </pc:picChg>
      </pc:sldChg>
      <pc:sldChg chg="addSp delSp modSp add del mod">
        <pc:chgData name="Dinesh Kumar" userId="c5f42fdfa05fe4f5" providerId="LiveId" clId="{B850632B-F43E-461A-8DF4-F64A3714DE66}" dt="2025-03-22T15:05:52.389" v="24277" actId="1076"/>
        <pc:sldMkLst>
          <pc:docMk/>
          <pc:sldMk cId="3729163645" sldId="339"/>
        </pc:sldMkLst>
        <pc:spChg chg="add mod">
          <ac:chgData name="Dinesh Kumar" userId="c5f42fdfa05fe4f5" providerId="LiveId" clId="{B850632B-F43E-461A-8DF4-F64A3714DE66}" dt="2025-03-21T16:42:34.048" v="16123" actId="1076"/>
          <ac:spMkLst>
            <pc:docMk/>
            <pc:sldMk cId="3729163645" sldId="339"/>
            <ac:spMk id="11" creationId="{0A3392E8-512E-4BBA-C406-EFB255DBFEC4}"/>
          </ac:spMkLst>
        </pc:spChg>
        <pc:spChg chg="add mod">
          <ac:chgData name="Dinesh Kumar" userId="c5f42fdfa05fe4f5" providerId="LiveId" clId="{B850632B-F43E-461A-8DF4-F64A3714DE66}" dt="2025-03-21T16:42:27.652" v="16120" actId="1076"/>
          <ac:spMkLst>
            <pc:docMk/>
            <pc:sldMk cId="3729163645" sldId="339"/>
            <ac:spMk id="13" creationId="{86E19FD7-4079-BD5A-3422-FD5DB2E0A68A}"/>
          </ac:spMkLst>
        </pc:spChg>
        <pc:spChg chg="mod">
          <ac:chgData name="Dinesh Kumar" userId="c5f42fdfa05fe4f5" providerId="LiveId" clId="{B850632B-F43E-461A-8DF4-F64A3714DE66}" dt="2025-03-22T15:05:52.389" v="24277" actId="1076"/>
          <ac:spMkLst>
            <pc:docMk/>
            <pc:sldMk cId="3729163645" sldId="339"/>
            <ac:spMk id="26" creationId="{CD195A3B-3715-522A-E998-A855E679B775}"/>
          </ac:spMkLst>
        </pc:spChg>
        <pc:picChg chg="add mod">
          <ac:chgData name="Dinesh Kumar" userId="c5f42fdfa05fe4f5" providerId="LiveId" clId="{B850632B-F43E-461A-8DF4-F64A3714DE66}" dt="2025-03-21T16:41:25.389" v="16111" actId="1076"/>
          <ac:picMkLst>
            <pc:docMk/>
            <pc:sldMk cId="3729163645" sldId="339"/>
            <ac:picMk id="4" creationId="{EA9D16B2-D080-C282-059C-0CE0BD9AC643}"/>
          </ac:picMkLst>
        </pc:picChg>
        <pc:picChg chg="add mod">
          <ac:chgData name="Dinesh Kumar" userId="c5f42fdfa05fe4f5" providerId="LiveId" clId="{B850632B-F43E-461A-8DF4-F64A3714DE66}" dt="2025-03-21T16:41:27.643" v="16112" actId="1076"/>
          <ac:picMkLst>
            <pc:docMk/>
            <pc:sldMk cId="3729163645" sldId="339"/>
            <ac:picMk id="14" creationId="{B4A5FC7B-0DD0-722B-8599-6B6F34AB67ED}"/>
          </ac:picMkLst>
        </pc:picChg>
      </pc:sldChg>
      <pc:sldChg chg="addSp delSp modSp add mod modNotesTx">
        <pc:chgData name="Dinesh Kumar" userId="c5f42fdfa05fe4f5" providerId="LiveId" clId="{B850632B-F43E-461A-8DF4-F64A3714DE66}" dt="2025-03-24T12:35:52.543" v="31460" actId="1076"/>
        <pc:sldMkLst>
          <pc:docMk/>
          <pc:sldMk cId="159616775" sldId="340"/>
        </pc:sldMkLst>
        <pc:spChg chg="add mod">
          <ac:chgData name="Dinesh Kumar" userId="c5f42fdfa05fe4f5" providerId="LiveId" clId="{B850632B-F43E-461A-8DF4-F64A3714DE66}" dt="2025-03-24T12:34:38.931" v="31450" actId="1076"/>
          <ac:spMkLst>
            <pc:docMk/>
            <pc:sldMk cId="159616775" sldId="340"/>
            <ac:spMk id="8" creationId="{DEE36421-4AFC-35FB-2EDC-C4F3C09F66BF}"/>
          </ac:spMkLst>
        </pc:spChg>
        <pc:spChg chg="add mod">
          <ac:chgData name="Dinesh Kumar" userId="c5f42fdfa05fe4f5" providerId="LiveId" clId="{B850632B-F43E-461A-8DF4-F64A3714DE66}" dt="2025-03-24T12:35:52.543" v="31460" actId="1076"/>
          <ac:spMkLst>
            <pc:docMk/>
            <pc:sldMk cId="159616775" sldId="340"/>
            <ac:spMk id="10" creationId="{40A5E0A3-E3AF-2DE9-C8B2-CEF925BBC1E0}"/>
          </ac:spMkLst>
        </pc:spChg>
        <pc:spChg chg="mod">
          <ac:chgData name="Dinesh Kumar" userId="c5f42fdfa05fe4f5" providerId="LiveId" clId="{B850632B-F43E-461A-8DF4-F64A3714DE66}" dt="2025-03-24T12:35:31.865" v="31459" actId="1076"/>
          <ac:spMkLst>
            <pc:docMk/>
            <pc:sldMk cId="159616775" sldId="340"/>
            <ac:spMk id="26" creationId="{F9AE111A-B2B5-30CB-8A6A-AFECD743F056}"/>
          </ac:spMkLst>
        </pc:spChg>
        <pc:picChg chg="add mod">
          <ac:chgData name="Dinesh Kumar" userId="c5f42fdfa05fe4f5" providerId="LiveId" clId="{B850632B-F43E-461A-8DF4-F64A3714DE66}" dt="2025-03-24T12:35:27.703" v="31457" actId="1076"/>
          <ac:picMkLst>
            <pc:docMk/>
            <pc:sldMk cId="159616775" sldId="340"/>
            <ac:picMk id="5" creationId="{4D7DFA66-9FD0-6EF1-7631-60C5A72C8F80}"/>
          </ac:picMkLst>
        </pc:picChg>
        <pc:picChg chg="add mod">
          <ac:chgData name="Dinesh Kumar" userId="c5f42fdfa05fe4f5" providerId="LiveId" clId="{B850632B-F43E-461A-8DF4-F64A3714DE66}" dt="2025-03-24T12:35:21.755" v="31456" actId="1076"/>
          <ac:picMkLst>
            <pc:docMk/>
            <pc:sldMk cId="159616775" sldId="340"/>
            <ac:picMk id="7" creationId="{2914680D-315C-3518-BA67-789DBF31CA7F}"/>
          </ac:picMkLst>
        </pc:picChg>
      </pc:sldChg>
      <pc:sldChg chg="addSp delSp modSp add mod ord modNotesTx">
        <pc:chgData name="Dinesh Kumar" userId="c5f42fdfa05fe4f5" providerId="LiveId" clId="{B850632B-F43E-461A-8DF4-F64A3714DE66}" dt="2025-03-24T12:13:34.691" v="31306" actId="403"/>
        <pc:sldMkLst>
          <pc:docMk/>
          <pc:sldMk cId="466845401" sldId="341"/>
        </pc:sldMkLst>
        <pc:spChg chg="mod">
          <ac:chgData name="Dinesh Kumar" userId="c5f42fdfa05fe4f5" providerId="LiveId" clId="{B850632B-F43E-461A-8DF4-F64A3714DE66}" dt="2025-03-22T10:02:20.326" v="19110" actId="1076"/>
          <ac:spMkLst>
            <pc:docMk/>
            <pc:sldMk cId="466845401" sldId="341"/>
            <ac:spMk id="2" creationId="{8DF9C493-2C85-EAA9-53B0-686E2ABEB4BB}"/>
          </ac:spMkLst>
        </pc:spChg>
        <pc:spChg chg="add mod">
          <ac:chgData name="Dinesh Kumar" userId="c5f42fdfa05fe4f5" providerId="LiveId" clId="{B850632B-F43E-461A-8DF4-F64A3714DE66}" dt="2025-03-24T12:12:26.010" v="31290" actId="1076"/>
          <ac:spMkLst>
            <pc:docMk/>
            <pc:sldMk cId="466845401" sldId="341"/>
            <ac:spMk id="3" creationId="{69BB2A5E-EFA5-B79B-D0DC-8E042593E820}"/>
          </ac:spMkLst>
        </pc:spChg>
        <pc:spChg chg="add mod">
          <ac:chgData name="Dinesh Kumar" userId="c5f42fdfa05fe4f5" providerId="LiveId" clId="{B850632B-F43E-461A-8DF4-F64A3714DE66}" dt="2025-03-24T12:12:32.484" v="31293" actId="1076"/>
          <ac:spMkLst>
            <pc:docMk/>
            <pc:sldMk cId="466845401" sldId="341"/>
            <ac:spMk id="4" creationId="{24700422-92CE-448C-B212-FDBDD7F914B5}"/>
          </ac:spMkLst>
        </pc:spChg>
        <pc:spChg chg="mod">
          <ac:chgData name="Dinesh Kumar" userId="c5f42fdfa05fe4f5" providerId="LiveId" clId="{B850632B-F43E-461A-8DF4-F64A3714DE66}" dt="2025-03-24T12:13:34.691" v="31306" actId="403"/>
          <ac:spMkLst>
            <pc:docMk/>
            <pc:sldMk cId="466845401" sldId="341"/>
            <ac:spMk id="26" creationId="{FD449852-17D2-FDDD-FF80-14379581AF24}"/>
          </ac:spMkLst>
        </pc:spChg>
        <pc:picChg chg="add mod">
          <ac:chgData name="Dinesh Kumar" userId="c5f42fdfa05fe4f5" providerId="LiveId" clId="{B850632B-F43E-461A-8DF4-F64A3714DE66}" dt="2025-03-24T12:13:21.264" v="31300" actId="1076"/>
          <ac:picMkLst>
            <pc:docMk/>
            <pc:sldMk cId="466845401" sldId="341"/>
            <ac:picMk id="7" creationId="{C81F7C72-8DAC-0036-CF6F-32EBBB316C2F}"/>
          </ac:picMkLst>
        </pc:picChg>
        <pc:picChg chg="add mod">
          <ac:chgData name="Dinesh Kumar" userId="c5f42fdfa05fe4f5" providerId="LiveId" clId="{B850632B-F43E-461A-8DF4-F64A3714DE66}" dt="2025-03-24T12:12:38.266" v="31295" actId="1076"/>
          <ac:picMkLst>
            <pc:docMk/>
            <pc:sldMk cId="466845401" sldId="341"/>
            <ac:picMk id="8" creationId="{6EB56420-E81E-1B7E-46DC-52568EA58FFE}"/>
          </ac:picMkLst>
        </pc:picChg>
        <pc:picChg chg="add mod">
          <ac:chgData name="Dinesh Kumar" userId="c5f42fdfa05fe4f5" providerId="LiveId" clId="{B850632B-F43E-461A-8DF4-F64A3714DE66}" dt="2025-03-24T12:12:36.621" v="31294" actId="1076"/>
          <ac:picMkLst>
            <pc:docMk/>
            <pc:sldMk cId="466845401" sldId="341"/>
            <ac:picMk id="11" creationId="{A9798C8B-D4B2-6C02-CAD3-A6E067F3BBED}"/>
          </ac:picMkLst>
        </pc:picChg>
      </pc:sldChg>
      <pc:sldChg chg="addSp delSp modSp add mod setBg">
        <pc:chgData name="Dinesh Kumar" userId="c5f42fdfa05fe4f5" providerId="LiveId" clId="{B850632B-F43E-461A-8DF4-F64A3714DE66}" dt="2025-03-24T12:15:53.285" v="31322" actId="14100"/>
        <pc:sldMkLst>
          <pc:docMk/>
          <pc:sldMk cId="2618619249" sldId="342"/>
        </pc:sldMkLst>
        <pc:spChg chg="add mod">
          <ac:chgData name="Dinesh Kumar" userId="c5f42fdfa05fe4f5" providerId="LiveId" clId="{B850632B-F43E-461A-8DF4-F64A3714DE66}" dt="2025-03-24T12:14:25.878" v="31314" actId="1076"/>
          <ac:spMkLst>
            <pc:docMk/>
            <pc:sldMk cId="2618619249" sldId="342"/>
            <ac:spMk id="2" creationId="{D2C14A3D-EE9A-11D6-B8E7-6B66C6D152D0}"/>
          </ac:spMkLst>
        </pc:spChg>
        <pc:spChg chg="add mod">
          <ac:chgData name="Dinesh Kumar" userId="c5f42fdfa05fe4f5" providerId="LiveId" clId="{B850632B-F43E-461A-8DF4-F64A3714DE66}" dt="2025-03-24T12:14:36.054" v="31316" actId="1076"/>
          <ac:spMkLst>
            <pc:docMk/>
            <pc:sldMk cId="2618619249" sldId="342"/>
            <ac:spMk id="3" creationId="{CDA26AF4-5B4D-ACE9-99CC-2E85682CAA58}"/>
          </ac:spMkLst>
        </pc:spChg>
        <pc:spChg chg="mod">
          <ac:chgData name="Dinesh Kumar" userId="c5f42fdfa05fe4f5" providerId="LiveId" clId="{B850632B-F43E-461A-8DF4-F64A3714DE66}" dt="2025-03-24T12:15:53.285" v="31322" actId="14100"/>
          <ac:spMkLst>
            <pc:docMk/>
            <pc:sldMk cId="2618619249" sldId="342"/>
            <ac:spMk id="26" creationId="{09F7AE6B-65DA-3011-7C9B-6283B056A1AC}"/>
          </ac:spMkLst>
        </pc:spChg>
        <pc:picChg chg="add del mod">
          <ac:chgData name="Dinesh Kumar" userId="c5f42fdfa05fe4f5" providerId="LiveId" clId="{B850632B-F43E-461A-8DF4-F64A3714DE66}" dt="2025-03-24T12:14:02.990" v="31310" actId="1076"/>
          <ac:picMkLst>
            <pc:docMk/>
            <pc:sldMk cId="2618619249" sldId="342"/>
            <ac:picMk id="4" creationId="{24A9222F-B2EE-A5B9-8876-6ABF577D7111}"/>
          </ac:picMkLst>
        </pc:picChg>
        <pc:picChg chg="add del mod">
          <ac:chgData name="Dinesh Kumar" userId="c5f42fdfa05fe4f5" providerId="LiveId" clId="{B850632B-F43E-461A-8DF4-F64A3714DE66}" dt="2025-03-24T12:14:08.308" v="31312" actId="1076"/>
          <ac:picMkLst>
            <pc:docMk/>
            <pc:sldMk cId="2618619249" sldId="342"/>
            <ac:picMk id="6" creationId="{4F9224C3-5765-1FC6-6A41-5DD05C109094}"/>
          </ac:picMkLst>
        </pc:picChg>
      </pc:sldChg>
      <pc:sldChg chg="addSp delSp modSp new del mod setBg">
        <pc:chgData name="Dinesh Kumar" userId="c5f42fdfa05fe4f5" providerId="LiveId" clId="{B850632B-F43E-461A-8DF4-F64A3714DE66}" dt="2025-03-22T07:39:38.397" v="16947" actId="2696"/>
        <pc:sldMkLst>
          <pc:docMk/>
          <pc:sldMk cId="2346056526" sldId="343"/>
        </pc:sldMkLst>
      </pc:sldChg>
      <pc:sldChg chg="addSp delSp modSp add mod setBg">
        <pc:chgData name="Dinesh Kumar" userId="c5f42fdfa05fe4f5" providerId="LiveId" clId="{B850632B-F43E-461A-8DF4-F64A3714DE66}" dt="2025-03-22T15:06:30.802" v="24282" actId="1076"/>
        <pc:sldMkLst>
          <pc:docMk/>
          <pc:sldMk cId="3136538665" sldId="344"/>
        </pc:sldMkLst>
        <pc:spChg chg="add mod">
          <ac:chgData name="Dinesh Kumar" userId="c5f42fdfa05fe4f5" providerId="LiveId" clId="{B850632B-F43E-461A-8DF4-F64A3714DE66}" dt="2025-03-22T08:40:44.829" v="19078" actId="1076"/>
          <ac:spMkLst>
            <pc:docMk/>
            <pc:sldMk cId="3136538665" sldId="344"/>
            <ac:spMk id="12" creationId="{12A19441-BF75-20A7-6F05-8DE3AB4B89BD}"/>
          </ac:spMkLst>
        </pc:spChg>
        <pc:spChg chg="add mod">
          <ac:chgData name="Dinesh Kumar" userId="c5f42fdfa05fe4f5" providerId="LiveId" clId="{B850632B-F43E-461A-8DF4-F64A3714DE66}" dt="2025-03-22T10:43:01.617" v="20099" actId="1076"/>
          <ac:spMkLst>
            <pc:docMk/>
            <pc:sldMk cId="3136538665" sldId="344"/>
            <ac:spMk id="15" creationId="{89865AFB-C949-E94F-713D-445E59852895}"/>
          </ac:spMkLst>
        </pc:spChg>
        <pc:picChg chg="add mod">
          <ac:chgData name="Dinesh Kumar" userId="c5f42fdfa05fe4f5" providerId="LiveId" clId="{B850632B-F43E-461A-8DF4-F64A3714DE66}" dt="2025-03-22T10:43:10.248" v="20101" actId="1076"/>
          <ac:picMkLst>
            <pc:docMk/>
            <pc:sldMk cId="3136538665" sldId="344"/>
            <ac:picMk id="17" creationId="{9E7E9A09-FD18-C5DE-7B3B-9388DB08E193}"/>
          </ac:picMkLst>
        </pc:picChg>
        <pc:picChg chg="add mod">
          <ac:chgData name="Dinesh Kumar" userId="c5f42fdfa05fe4f5" providerId="LiveId" clId="{B850632B-F43E-461A-8DF4-F64A3714DE66}" dt="2025-03-22T15:06:30.802" v="24282" actId="1076"/>
          <ac:picMkLst>
            <pc:docMk/>
            <pc:sldMk cId="3136538665" sldId="344"/>
            <ac:picMk id="19" creationId="{4BC58DEC-A467-9DF8-DD78-8CA52ABB6CF1}"/>
          </ac:picMkLst>
        </pc:picChg>
      </pc:sldChg>
      <pc:sldChg chg="addSp delSp modSp new mod">
        <pc:chgData name="Dinesh Kumar" userId="c5f42fdfa05fe4f5" providerId="LiveId" clId="{B850632B-F43E-461A-8DF4-F64A3714DE66}" dt="2025-03-22T15:32:31.913" v="24438" actId="14100"/>
        <pc:sldMkLst>
          <pc:docMk/>
          <pc:sldMk cId="471786096" sldId="345"/>
        </pc:sldMkLst>
        <pc:picChg chg="add mod">
          <ac:chgData name="Dinesh Kumar" userId="c5f42fdfa05fe4f5" providerId="LiveId" clId="{B850632B-F43E-461A-8DF4-F64A3714DE66}" dt="2025-03-22T15:32:31.913" v="24438" actId="14100"/>
          <ac:picMkLst>
            <pc:docMk/>
            <pc:sldMk cId="471786096" sldId="345"/>
            <ac:picMk id="11" creationId="{F81E1999-2BC1-9257-EE44-79EB708EA0D4}"/>
          </ac:picMkLst>
        </pc:picChg>
      </pc:sldChg>
      <pc:sldChg chg="addSp delSp modSp add mod">
        <pc:chgData name="Dinesh Kumar" userId="c5f42fdfa05fe4f5" providerId="LiveId" clId="{B850632B-F43E-461A-8DF4-F64A3714DE66}" dt="2025-03-22T15:31:48.374" v="24426" actId="14100"/>
        <pc:sldMkLst>
          <pc:docMk/>
          <pc:sldMk cId="3000070545" sldId="346"/>
        </pc:sldMkLst>
        <pc:picChg chg="add mod">
          <ac:chgData name="Dinesh Kumar" userId="c5f42fdfa05fe4f5" providerId="LiveId" clId="{B850632B-F43E-461A-8DF4-F64A3714DE66}" dt="2025-03-22T15:31:48.374" v="24426" actId="14100"/>
          <ac:picMkLst>
            <pc:docMk/>
            <pc:sldMk cId="3000070545" sldId="346"/>
            <ac:picMk id="19" creationId="{264B7561-B68A-9DE3-4D96-8D8D9F3E1E6D}"/>
          </ac:picMkLst>
        </pc:picChg>
      </pc:sldChg>
      <pc:sldChg chg="addSp delSp modSp add mod">
        <pc:chgData name="Dinesh Kumar" userId="c5f42fdfa05fe4f5" providerId="LiveId" clId="{B850632B-F43E-461A-8DF4-F64A3714DE66}" dt="2025-03-22T15:32:13.666" v="24432" actId="14100"/>
        <pc:sldMkLst>
          <pc:docMk/>
          <pc:sldMk cId="603910088" sldId="347"/>
        </pc:sldMkLst>
        <pc:picChg chg="add mod">
          <ac:chgData name="Dinesh Kumar" userId="c5f42fdfa05fe4f5" providerId="LiveId" clId="{B850632B-F43E-461A-8DF4-F64A3714DE66}" dt="2025-03-22T15:32:13.666" v="24432" actId="14100"/>
          <ac:picMkLst>
            <pc:docMk/>
            <pc:sldMk cId="603910088" sldId="347"/>
            <ac:picMk id="16" creationId="{F63F855D-EC0E-3AAC-8799-159E5D710198}"/>
          </ac:picMkLst>
        </pc:picChg>
      </pc:sldChg>
      <pc:sldChg chg="addSp delSp modSp add mod">
        <pc:chgData name="Dinesh Kumar" userId="c5f42fdfa05fe4f5" providerId="LiveId" clId="{B850632B-F43E-461A-8DF4-F64A3714DE66}" dt="2025-03-24T12:03:38.020" v="31269" actId="14100"/>
        <pc:sldMkLst>
          <pc:docMk/>
          <pc:sldMk cId="3926338709" sldId="348"/>
        </pc:sldMkLst>
        <pc:picChg chg="add mod">
          <ac:chgData name="Dinesh Kumar" userId="c5f42fdfa05fe4f5" providerId="LiveId" clId="{B850632B-F43E-461A-8DF4-F64A3714DE66}" dt="2025-03-24T12:03:38.020" v="31269" actId="14100"/>
          <ac:picMkLst>
            <pc:docMk/>
            <pc:sldMk cId="3926338709" sldId="348"/>
            <ac:picMk id="3" creationId="{158C0C84-D239-D5B9-1CA5-09F9F469A7DD}"/>
          </ac:picMkLst>
        </pc:picChg>
        <pc:picChg chg="add del mod">
          <ac:chgData name="Dinesh Kumar" userId="c5f42fdfa05fe4f5" providerId="LiveId" clId="{B850632B-F43E-461A-8DF4-F64A3714DE66}" dt="2025-03-24T12:03:27.237" v="31262" actId="478"/>
          <ac:picMkLst>
            <pc:docMk/>
            <pc:sldMk cId="3926338709" sldId="348"/>
            <ac:picMk id="5" creationId="{45D6A374-903D-F421-BBAF-E1D5F6B8579F}"/>
          </ac:picMkLst>
        </pc:picChg>
      </pc:sldChg>
      <pc:sldChg chg="new del">
        <pc:chgData name="Dinesh Kumar" userId="c5f42fdfa05fe4f5" providerId="LiveId" clId="{B850632B-F43E-461A-8DF4-F64A3714DE66}" dt="2025-03-22T07:49:38.547" v="17588" actId="680"/>
        <pc:sldMkLst>
          <pc:docMk/>
          <pc:sldMk cId="1068960522" sldId="349"/>
        </pc:sldMkLst>
      </pc:sldChg>
      <pc:sldChg chg="addSp delSp modSp add mod">
        <pc:chgData name="Dinesh Kumar" userId="c5f42fdfa05fe4f5" providerId="LiveId" clId="{B850632B-F43E-461A-8DF4-F64A3714DE66}" dt="2025-03-22T15:33:14.258" v="24450" actId="14100"/>
        <pc:sldMkLst>
          <pc:docMk/>
          <pc:sldMk cId="3046314518" sldId="349"/>
        </pc:sldMkLst>
        <pc:picChg chg="add mod">
          <ac:chgData name="Dinesh Kumar" userId="c5f42fdfa05fe4f5" providerId="LiveId" clId="{B850632B-F43E-461A-8DF4-F64A3714DE66}" dt="2025-03-22T15:33:14.258" v="24450" actId="14100"/>
          <ac:picMkLst>
            <pc:docMk/>
            <pc:sldMk cId="3046314518" sldId="349"/>
            <ac:picMk id="17" creationId="{442F5D3D-C3F9-107D-7DEE-EB2E235D48FD}"/>
          </ac:picMkLst>
        </pc:picChg>
      </pc:sldChg>
      <pc:sldChg chg="addSp delSp modSp add mod">
        <pc:chgData name="Dinesh Kumar" userId="c5f42fdfa05fe4f5" providerId="LiveId" clId="{B850632B-F43E-461A-8DF4-F64A3714DE66}" dt="2025-03-24T12:05:58.672" v="31277" actId="14100"/>
        <pc:sldMkLst>
          <pc:docMk/>
          <pc:sldMk cId="3588384007" sldId="350"/>
        </pc:sldMkLst>
        <pc:spChg chg="add mod">
          <ac:chgData name="Dinesh Kumar" userId="c5f42fdfa05fe4f5" providerId="LiveId" clId="{B850632B-F43E-461A-8DF4-F64A3714DE66}" dt="2025-03-22T15:33:39.939" v="24452" actId="1076"/>
          <ac:spMkLst>
            <pc:docMk/>
            <pc:sldMk cId="3588384007" sldId="350"/>
            <ac:spMk id="3" creationId="{54A4AF6C-F9C6-63A4-1A4C-C07076791521}"/>
          </ac:spMkLst>
        </pc:spChg>
        <pc:picChg chg="add mod">
          <ac:chgData name="Dinesh Kumar" userId="c5f42fdfa05fe4f5" providerId="LiveId" clId="{B850632B-F43E-461A-8DF4-F64A3714DE66}" dt="2025-03-24T12:05:58.672" v="31277" actId="14100"/>
          <ac:picMkLst>
            <pc:docMk/>
            <pc:sldMk cId="3588384007" sldId="350"/>
            <ac:picMk id="4" creationId="{B58D9A62-F9E9-23FA-D5DD-BD951A68543A}"/>
          </ac:picMkLst>
        </pc:picChg>
        <pc:picChg chg="add del mod">
          <ac:chgData name="Dinesh Kumar" userId="c5f42fdfa05fe4f5" providerId="LiveId" clId="{B850632B-F43E-461A-8DF4-F64A3714DE66}" dt="2025-03-24T12:04:04.116" v="31270" actId="478"/>
          <ac:picMkLst>
            <pc:docMk/>
            <pc:sldMk cId="3588384007" sldId="350"/>
            <ac:picMk id="18" creationId="{B9CCD189-56C6-9FFE-9298-168800983C4D}"/>
          </ac:picMkLst>
        </pc:picChg>
      </pc:sldChg>
      <pc:sldChg chg="addSp delSp modSp add mod">
        <pc:chgData name="Dinesh Kumar" userId="c5f42fdfa05fe4f5" providerId="LiveId" clId="{B850632B-F43E-461A-8DF4-F64A3714DE66}" dt="2025-03-24T12:36:11.617" v="31462" actId="1076"/>
        <pc:sldMkLst>
          <pc:docMk/>
          <pc:sldMk cId="3417595464" sldId="351"/>
        </pc:sldMkLst>
        <pc:spChg chg="mod">
          <ac:chgData name="Dinesh Kumar" userId="c5f42fdfa05fe4f5" providerId="LiveId" clId="{B850632B-F43E-461A-8DF4-F64A3714DE66}" dt="2025-03-24T12:36:11.617" v="31462" actId="1076"/>
          <ac:spMkLst>
            <pc:docMk/>
            <pc:sldMk cId="3417595464" sldId="351"/>
            <ac:spMk id="15" creationId="{FCB6C954-9237-C6E7-5599-CFEB1BF0F95F}"/>
          </ac:spMkLst>
        </pc:spChg>
        <pc:picChg chg="mod">
          <ac:chgData name="Dinesh Kumar" userId="c5f42fdfa05fe4f5" providerId="LiveId" clId="{B850632B-F43E-461A-8DF4-F64A3714DE66}" dt="2025-03-24T12:36:05.777" v="31461" actId="1076"/>
          <ac:picMkLst>
            <pc:docMk/>
            <pc:sldMk cId="3417595464" sldId="351"/>
            <ac:picMk id="14" creationId="{5DC9A8EB-2270-9C5D-AE72-25E6A44709A4}"/>
          </ac:picMkLst>
        </pc:picChg>
      </pc:sldChg>
      <pc:sldChg chg="addSp delSp modSp add mod setBg setClrOvrMap">
        <pc:chgData name="Dinesh Kumar" userId="c5f42fdfa05fe4f5" providerId="LiveId" clId="{B850632B-F43E-461A-8DF4-F64A3714DE66}" dt="2025-03-22T11:49:50.950" v="20610" actId="113"/>
        <pc:sldMkLst>
          <pc:docMk/>
          <pc:sldMk cId="3679610652" sldId="352"/>
        </pc:sldMkLst>
        <pc:spChg chg="add mod ord">
          <ac:chgData name="Dinesh Kumar" userId="c5f42fdfa05fe4f5" providerId="LiveId" clId="{B850632B-F43E-461A-8DF4-F64A3714DE66}" dt="2025-03-22T10:58:54.176" v="20143" actId="26606"/>
          <ac:spMkLst>
            <pc:docMk/>
            <pc:sldMk cId="3679610652" sldId="352"/>
            <ac:spMk id="2" creationId="{D85A5E62-1FD7-2150-FCFD-80236D480683}"/>
          </ac:spMkLst>
        </pc:spChg>
        <pc:spChg chg="add mod">
          <ac:chgData name="Dinesh Kumar" userId="c5f42fdfa05fe4f5" providerId="LiveId" clId="{B850632B-F43E-461A-8DF4-F64A3714DE66}" dt="2025-03-22T11:03:58.263" v="20198" actId="1076"/>
          <ac:spMkLst>
            <pc:docMk/>
            <pc:sldMk cId="3679610652" sldId="352"/>
            <ac:spMk id="18" creationId="{094661C5-EE93-CDC3-3711-969B54938828}"/>
          </ac:spMkLst>
        </pc:spChg>
        <pc:spChg chg="add mod">
          <ac:chgData name="Dinesh Kumar" userId="c5f42fdfa05fe4f5" providerId="LiveId" clId="{B850632B-F43E-461A-8DF4-F64A3714DE66}" dt="2025-03-22T11:04:08.375" v="20199" actId="1076"/>
          <ac:spMkLst>
            <pc:docMk/>
            <pc:sldMk cId="3679610652" sldId="352"/>
            <ac:spMk id="19" creationId="{A565F9B8-6A03-3EBE-EABC-93C02DB6E09B}"/>
          </ac:spMkLst>
        </pc:spChg>
        <pc:spChg chg="add mod">
          <ac:chgData name="Dinesh Kumar" userId="c5f42fdfa05fe4f5" providerId="LiveId" clId="{B850632B-F43E-461A-8DF4-F64A3714DE66}" dt="2025-03-22T11:49:50.950" v="20610" actId="113"/>
          <ac:spMkLst>
            <pc:docMk/>
            <pc:sldMk cId="3679610652" sldId="352"/>
            <ac:spMk id="21" creationId="{98608A2A-6CD1-FC48-50ED-58F37A0EFB41}"/>
          </ac:spMkLst>
        </pc:spChg>
        <pc:spChg chg="add del">
          <ac:chgData name="Dinesh Kumar" userId="c5f42fdfa05fe4f5" providerId="LiveId" clId="{B850632B-F43E-461A-8DF4-F64A3714DE66}" dt="2025-03-22T10:58:54.176" v="20143" actId="26606"/>
          <ac:spMkLst>
            <pc:docMk/>
            <pc:sldMk cId="3679610652" sldId="352"/>
            <ac:spMk id="54" creationId="{EBBB2195-DA6D-DF10-11CD-91DC84DB6513}"/>
          </ac:spMkLst>
        </pc:spChg>
        <pc:spChg chg="add del">
          <ac:chgData name="Dinesh Kumar" userId="c5f42fdfa05fe4f5" providerId="LiveId" clId="{B850632B-F43E-461A-8DF4-F64A3714DE66}" dt="2025-03-22T10:58:54.176" v="20143" actId="26606"/>
          <ac:spMkLst>
            <pc:docMk/>
            <pc:sldMk cId="3679610652" sldId="352"/>
            <ac:spMk id="56" creationId="{AAC15736-9B82-8185-834B-718EDEF5C8C3}"/>
          </ac:spMkLst>
        </pc:spChg>
        <pc:picChg chg="add mod ord">
          <ac:chgData name="Dinesh Kumar" userId="c5f42fdfa05fe4f5" providerId="LiveId" clId="{B850632B-F43E-461A-8DF4-F64A3714DE66}" dt="2025-03-22T11:03:52.021" v="20196" actId="1076"/>
          <ac:picMkLst>
            <pc:docMk/>
            <pc:sldMk cId="3679610652" sldId="352"/>
            <ac:picMk id="4" creationId="{50352069-5D0B-3E57-CDFB-0E609ABDD043}"/>
          </ac:picMkLst>
        </pc:picChg>
        <pc:picChg chg="add mod ord">
          <ac:chgData name="Dinesh Kumar" userId="c5f42fdfa05fe4f5" providerId="LiveId" clId="{B850632B-F43E-461A-8DF4-F64A3714DE66}" dt="2025-03-22T11:07:24.614" v="20206" actId="1076"/>
          <ac:picMkLst>
            <pc:docMk/>
            <pc:sldMk cId="3679610652" sldId="352"/>
            <ac:picMk id="6" creationId="{BE4BCCBE-EF0E-B292-8A76-D80600E4EEAB}"/>
          </ac:picMkLst>
        </pc:picChg>
        <pc:picChg chg="ord">
          <ac:chgData name="Dinesh Kumar" userId="c5f42fdfa05fe4f5" providerId="LiveId" clId="{B850632B-F43E-461A-8DF4-F64A3714DE66}" dt="2025-03-22T10:58:54.176" v="20143" actId="26606"/>
          <ac:picMkLst>
            <pc:docMk/>
            <pc:sldMk cId="3679610652" sldId="352"/>
            <ac:picMk id="9" creationId="{AE038B5E-2ED1-A9FA-34F6-6FB22786317C}"/>
          </ac:picMkLst>
        </pc:picChg>
      </pc:sldChg>
      <pc:sldChg chg="addSp delSp modSp add mod">
        <pc:chgData name="Dinesh Kumar" userId="c5f42fdfa05fe4f5" providerId="LiveId" clId="{B850632B-F43E-461A-8DF4-F64A3714DE66}" dt="2025-03-22T12:20:23.401" v="21512" actId="1076"/>
        <pc:sldMkLst>
          <pc:docMk/>
          <pc:sldMk cId="681052092" sldId="353"/>
        </pc:sldMkLst>
        <pc:spChg chg="add mod">
          <ac:chgData name="Dinesh Kumar" userId="c5f42fdfa05fe4f5" providerId="LiveId" clId="{B850632B-F43E-461A-8DF4-F64A3714DE66}" dt="2025-03-22T12:20:00.862" v="21507" actId="1076"/>
          <ac:spMkLst>
            <pc:docMk/>
            <pc:sldMk cId="681052092" sldId="353"/>
            <ac:spMk id="3" creationId="{A61BAA39-CBF2-D145-45ED-FC18FEEEC29D}"/>
          </ac:spMkLst>
        </pc:spChg>
        <pc:spChg chg="add mod">
          <ac:chgData name="Dinesh Kumar" userId="c5f42fdfa05fe4f5" providerId="LiveId" clId="{B850632B-F43E-461A-8DF4-F64A3714DE66}" dt="2025-03-22T12:20:14.135" v="21509" actId="1076"/>
          <ac:spMkLst>
            <pc:docMk/>
            <pc:sldMk cId="681052092" sldId="353"/>
            <ac:spMk id="5" creationId="{A1E70047-3789-92A6-F631-3EC13D3A0AC4}"/>
          </ac:spMkLst>
        </pc:spChg>
        <pc:spChg chg="add mod">
          <ac:chgData name="Dinesh Kumar" userId="c5f42fdfa05fe4f5" providerId="LiveId" clId="{B850632B-F43E-461A-8DF4-F64A3714DE66}" dt="2025-03-22T12:20:23.401" v="21512" actId="1076"/>
          <ac:spMkLst>
            <pc:docMk/>
            <pc:sldMk cId="681052092" sldId="353"/>
            <ac:spMk id="10" creationId="{747BE91E-14AD-69A8-7A55-081D929F0197}"/>
          </ac:spMkLst>
        </pc:spChg>
        <pc:picChg chg="add mod">
          <ac:chgData name="Dinesh Kumar" userId="c5f42fdfa05fe4f5" providerId="LiveId" clId="{B850632B-F43E-461A-8DF4-F64A3714DE66}" dt="2025-03-22T12:20:05.483" v="21508" actId="1076"/>
          <ac:picMkLst>
            <pc:docMk/>
            <pc:sldMk cId="681052092" sldId="353"/>
            <ac:picMk id="8" creationId="{AAA7B66B-2F25-D83F-971A-7C29D20D0C04}"/>
          </ac:picMkLst>
        </pc:picChg>
        <pc:picChg chg="add mod">
          <ac:chgData name="Dinesh Kumar" userId="c5f42fdfa05fe4f5" providerId="LiveId" clId="{B850632B-F43E-461A-8DF4-F64A3714DE66}" dt="2025-03-22T12:19:54.933" v="21506" actId="1076"/>
          <ac:picMkLst>
            <pc:docMk/>
            <pc:sldMk cId="681052092" sldId="353"/>
            <ac:picMk id="11" creationId="{BFA0827E-8CC6-0D0A-B90A-5A1FF92BFBB7}"/>
          </ac:picMkLst>
        </pc:picChg>
      </pc:sldChg>
      <pc:sldChg chg="addSp delSp modSp add mod">
        <pc:chgData name="Dinesh Kumar" userId="c5f42fdfa05fe4f5" providerId="LiveId" clId="{B850632B-F43E-461A-8DF4-F64A3714DE66}" dt="2025-03-24T12:36:26.017" v="31463" actId="1076"/>
        <pc:sldMkLst>
          <pc:docMk/>
          <pc:sldMk cId="1046949918" sldId="354"/>
        </pc:sldMkLst>
        <pc:spChg chg="add mod">
          <ac:chgData name="Dinesh Kumar" userId="c5f42fdfa05fe4f5" providerId="LiveId" clId="{B850632B-F43E-461A-8DF4-F64A3714DE66}" dt="2025-03-24T12:36:26.017" v="31463" actId="1076"/>
          <ac:spMkLst>
            <pc:docMk/>
            <pc:sldMk cId="1046949918" sldId="354"/>
            <ac:spMk id="2" creationId="{D4B978CE-141D-3B7B-58D0-90B49B9E95E9}"/>
          </ac:spMkLst>
        </pc:spChg>
        <pc:spChg chg="add mod">
          <ac:chgData name="Dinesh Kumar" userId="c5f42fdfa05fe4f5" providerId="LiveId" clId="{B850632B-F43E-461A-8DF4-F64A3714DE66}" dt="2025-03-22T12:21:01.787" v="21517" actId="1076"/>
          <ac:spMkLst>
            <pc:docMk/>
            <pc:sldMk cId="1046949918" sldId="354"/>
            <ac:spMk id="3" creationId="{709C224F-D8F1-736B-104F-9463732F7617}"/>
          </ac:spMkLst>
        </pc:spChg>
        <pc:spChg chg="add mod">
          <ac:chgData name="Dinesh Kumar" userId="c5f42fdfa05fe4f5" providerId="LiveId" clId="{B850632B-F43E-461A-8DF4-F64A3714DE66}" dt="2025-03-22T12:21:30.856" v="21525" actId="1076"/>
          <ac:spMkLst>
            <pc:docMk/>
            <pc:sldMk cId="1046949918" sldId="354"/>
            <ac:spMk id="5" creationId="{96C1D825-8B7D-F293-AA60-76C937E4381C}"/>
          </ac:spMkLst>
        </pc:spChg>
        <pc:picChg chg="add mod">
          <ac:chgData name="Dinesh Kumar" userId="c5f42fdfa05fe4f5" providerId="LiveId" clId="{B850632B-F43E-461A-8DF4-F64A3714DE66}" dt="2025-03-22T12:20:44.546" v="21515" actId="1076"/>
          <ac:picMkLst>
            <pc:docMk/>
            <pc:sldMk cId="1046949918" sldId="354"/>
            <ac:picMk id="13" creationId="{560721F5-7D4C-061E-6753-BBF8DBC7CB09}"/>
          </ac:picMkLst>
        </pc:picChg>
        <pc:picChg chg="add mod">
          <ac:chgData name="Dinesh Kumar" userId="c5f42fdfa05fe4f5" providerId="LiveId" clId="{B850632B-F43E-461A-8DF4-F64A3714DE66}" dt="2025-03-22T12:20:42.675" v="21514" actId="1076"/>
          <ac:picMkLst>
            <pc:docMk/>
            <pc:sldMk cId="1046949918" sldId="354"/>
            <ac:picMk id="17" creationId="{2AFBCE5C-5A31-D4DF-C7CC-F0C5B820998F}"/>
          </ac:picMkLst>
        </pc:picChg>
      </pc:sldChg>
      <pc:sldChg chg="addSp delSp modSp add mod setBg">
        <pc:chgData name="Dinesh Kumar" userId="c5f42fdfa05fe4f5" providerId="LiveId" clId="{B850632B-F43E-461A-8DF4-F64A3714DE66}" dt="2025-03-24T12:17:42.679" v="31334" actId="14100"/>
        <pc:sldMkLst>
          <pc:docMk/>
          <pc:sldMk cId="552570104" sldId="355"/>
        </pc:sldMkLst>
        <pc:spChg chg="add mod ord">
          <ac:chgData name="Dinesh Kumar" userId="c5f42fdfa05fe4f5" providerId="LiveId" clId="{B850632B-F43E-461A-8DF4-F64A3714DE66}" dt="2025-03-22T12:58:53.626" v="22470" actId="1076"/>
          <ac:spMkLst>
            <pc:docMk/>
            <pc:sldMk cId="552570104" sldId="355"/>
            <ac:spMk id="6" creationId="{647CF973-835F-5F1B-F009-4E946D35EC53}"/>
          </ac:spMkLst>
        </pc:spChg>
        <pc:spChg chg="add mod">
          <ac:chgData name="Dinesh Kumar" userId="c5f42fdfa05fe4f5" providerId="LiveId" clId="{B850632B-F43E-461A-8DF4-F64A3714DE66}" dt="2025-03-24T12:17:11.073" v="31324" actId="1076"/>
          <ac:spMkLst>
            <pc:docMk/>
            <pc:sldMk cId="552570104" sldId="355"/>
            <ac:spMk id="12" creationId="{E8526B42-CF47-C71F-952D-137A00354078}"/>
          </ac:spMkLst>
        </pc:spChg>
        <pc:spChg chg="add mod">
          <ac:chgData name="Dinesh Kumar" userId="c5f42fdfa05fe4f5" providerId="LiveId" clId="{B850632B-F43E-461A-8DF4-F64A3714DE66}" dt="2025-03-24T12:17:07.636" v="31323" actId="1076"/>
          <ac:spMkLst>
            <pc:docMk/>
            <pc:sldMk cId="552570104" sldId="355"/>
            <ac:spMk id="14" creationId="{752A9116-A1F7-3D51-DDE5-0E0A90717850}"/>
          </ac:spMkLst>
        </pc:spChg>
        <pc:spChg chg="add mod">
          <ac:chgData name="Dinesh Kumar" userId="c5f42fdfa05fe4f5" providerId="LiveId" clId="{B850632B-F43E-461A-8DF4-F64A3714DE66}" dt="2025-03-24T12:17:42.679" v="31334" actId="14100"/>
          <ac:spMkLst>
            <pc:docMk/>
            <pc:sldMk cId="552570104" sldId="355"/>
            <ac:spMk id="16" creationId="{CC144109-909F-707A-252D-4AAA2A892255}"/>
          </ac:spMkLst>
        </pc:spChg>
        <pc:spChg chg="add del">
          <ac:chgData name="Dinesh Kumar" userId="c5f42fdfa05fe4f5" providerId="LiveId" clId="{B850632B-F43E-461A-8DF4-F64A3714DE66}" dt="2025-03-22T12:37:59.045" v="21544" actId="26606"/>
          <ac:spMkLst>
            <pc:docMk/>
            <pc:sldMk cId="552570104" sldId="355"/>
            <ac:spMk id="54" creationId="{8DFA42D0-E52F-9796-BB5B-4E99EFF731C9}"/>
          </ac:spMkLst>
        </pc:spChg>
        <pc:spChg chg="add del">
          <ac:chgData name="Dinesh Kumar" userId="c5f42fdfa05fe4f5" providerId="LiveId" clId="{B850632B-F43E-461A-8DF4-F64A3714DE66}" dt="2025-03-22T12:37:59.045" v="21544" actId="26606"/>
          <ac:spMkLst>
            <pc:docMk/>
            <pc:sldMk cId="552570104" sldId="355"/>
            <ac:spMk id="56" creationId="{E0373E48-5EB7-294F-4F1F-106D6C1AD5FF}"/>
          </ac:spMkLst>
        </pc:spChg>
        <pc:grpChg chg="add del">
          <ac:chgData name="Dinesh Kumar" userId="c5f42fdfa05fe4f5" providerId="LiveId" clId="{B850632B-F43E-461A-8DF4-F64A3714DE66}" dt="2025-03-22T12:37:59.045" v="21544" actId="26606"/>
          <ac:grpSpMkLst>
            <pc:docMk/>
            <pc:sldMk cId="552570104" sldId="355"/>
            <ac:grpSpMk id="58" creationId="{850B8194-872A-66AC-ADAE-8D96B0A4DCBF}"/>
          </ac:grpSpMkLst>
        </pc:grpChg>
        <pc:grpChg chg="add del">
          <ac:chgData name="Dinesh Kumar" userId="c5f42fdfa05fe4f5" providerId="LiveId" clId="{B850632B-F43E-461A-8DF4-F64A3714DE66}" dt="2025-03-22T12:37:59.045" v="21544" actId="26606"/>
          <ac:grpSpMkLst>
            <pc:docMk/>
            <pc:sldMk cId="552570104" sldId="355"/>
            <ac:grpSpMk id="64" creationId="{3D700671-480F-2B4F-B12D-D58F936C80EB}"/>
          </ac:grpSpMkLst>
        </pc:grpChg>
        <pc:picChg chg="add mod ord">
          <ac:chgData name="Dinesh Kumar" userId="c5f42fdfa05fe4f5" providerId="LiveId" clId="{B850632B-F43E-461A-8DF4-F64A3714DE66}" dt="2025-03-22T13:00:07.082" v="22473" actId="14100"/>
          <ac:picMkLst>
            <pc:docMk/>
            <pc:sldMk cId="552570104" sldId="355"/>
            <ac:picMk id="8" creationId="{505D71E5-6806-9DBF-503C-A1814C896E71}"/>
          </ac:picMkLst>
        </pc:picChg>
        <pc:picChg chg="ord">
          <ac:chgData name="Dinesh Kumar" userId="c5f42fdfa05fe4f5" providerId="LiveId" clId="{B850632B-F43E-461A-8DF4-F64A3714DE66}" dt="2025-03-22T12:37:59.045" v="21544" actId="26606"/>
          <ac:picMkLst>
            <pc:docMk/>
            <pc:sldMk cId="552570104" sldId="355"/>
            <ac:picMk id="9" creationId="{CE942AD0-F341-4E66-19E4-D66E336B3E96}"/>
          </ac:picMkLst>
        </pc:picChg>
        <pc:picChg chg="add mod">
          <ac:chgData name="Dinesh Kumar" userId="c5f42fdfa05fe4f5" providerId="LiveId" clId="{B850632B-F43E-461A-8DF4-F64A3714DE66}" dt="2025-03-22T13:03:13.081" v="22620" actId="1076"/>
          <ac:picMkLst>
            <pc:docMk/>
            <pc:sldMk cId="552570104" sldId="355"/>
            <ac:picMk id="11" creationId="{61CB403D-6623-34CD-620C-331C0E5F8B86}"/>
          </ac:picMkLst>
        </pc:picChg>
      </pc:sldChg>
      <pc:sldChg chg="addSp delSp modSp add mod">
        <pc:chgData name="Dinesh Kumar" userId="c5f42fdfa05fe4f5" providerId="LiveId" clId="{B850632B-F43E-461A-8DF4-F64A3714DE66}" dt="2025-03-22T13:37:55.579" v="22961" actId="1076"/>
        <pc:sldMkLst>
          <pc:docMk/>
          <pc:sldMk cId="3869959283" sldId="356"/>
        </pc:sldMkLst>
        <pc:spChg chg="add mod">
          <ac:chgData name="Dinesh Kumar" userId="c5f42fdfa05fe4f5" providerId="LiveId" clId="{B850632B-F43E-461A-8DF4-F64A3714DE66}" dt="2025-03-22T13:37:45.044" v="22958" actId="14100"/>
          <ac:spMkLst>
            <pc:docMk/>
            <pc:sldMk cId="3869959283" sldId="356"/>
            <ac:spMk id="3" creationId="{73A127B6-96A1-3E18-D006-8E743F7F9E75}"/>
          </ac:spMkLst>
        </pc:spChg>
        <pc:spChg chg="add mod">
          <ac:chgData name="Dinesh Kumar" userId="c5f42fdfa05fe4f5" providerId="LiveId" clId="{B850632B-F43E-461A-8DF4-F64A3714DE66}" dt="2025-03-22T13:37:34.253" v="22957" actId="20577"/>
          <ac:spMkLst>
            <pc:docMk/>
            <pc:sldMk cId="3869959283" sldId="356"/>
            <ac:spMk id="13" creationId="{70B0B697-D495-277C-21AB-2943F8CF3980}"/>
          </ac:spMkLst>
        </pc:spChg>
        <pc:spChg chg="add mod">
          <ac:chgData name="Dinesh Kumar" userId="c5f42fdfa05fe4f5" providerId="LiveId" clId="{B850632B-F43E-461A-8DF4-F64A3714DE66}" dt="2025-03-22T13:37:18.565" v="22953" actId="1076"/>
          <ac:spMkLst>
            <pc:docMk/>
            <pc:sldMk cId="3869959283" sldId="356"/>
            <ac:spMk id="19" creationId="{E57B736C-4F3A-64D8-BA7F-33A1D821EB6E}"/>
          </ac:spMkLst>
        </pc:spChg>
        <pc:picChg chg="add mod">
          <ac:chgData name="Dinesh Kumar" userId="c5f42fdfa05fe4f5" providerId="LiveId" clId="{B850632B-F43E-461A-8DF4-F64A3714DE66}" dt="2025-03-22T13:37:55.579" v="22961" actId="1076"/>
          <ac:picMkLst>
            <pc:docMk/>
            <pc:sldMk cId="3869959283" sldId="356"/>
            <ac:picMk id="10" creationId="{829B8013-C936-245C-4665-F72911DB0CD8}"/>
          </ac:picMkLst>
        </pc:picChg>
      </pc:sldChg>
      <pc:sldChg chg="addSp delSp modSp add mod">
        <pc:chgData name="Dinesh Kumar" userId="c5f42fdfa05fe4f5" providerId="LiveId" clId="{B850632B-F43E-461A-8DF4-F64A3714DE66}" dt="2025-03-22T14:59:06.242" v="24262" actId="1076"/>
        <pc:sldMkLst>
          <pc:docMk/>
          <pc:sldMk cId="4277218219" sldId="357"/>
        </pc:sldMkLst>
        <pc:spChg chg="add del mod">
          <ac:chgData name="Dinesh Kumar" userId="c5f42fdfa05fe4f5" providerId="LiveId" clId="{B850632B-F43E-461A-8DF4-F64A3714DE66}" dt="2025-03-22T14:59:06.242" v="24262" actId="1076"/>
          <ac:spMkLst>
            <pc:docMk/>
            <pc:sldMk cId="4277218219" sldId="357"/>
            <ac:spMk id="17" creationId="{E6F1EFAC-EB12-4235-09EC-7E394EA801EE}"/>
          </ac:spMkLst>
        </pc:spChg>
        <pc:spChg chg="add mod">
          <ac:chgData name="Dinesh Kumar" userId="c5f42fdfa05fe4f5" providerId="LiveId" clId="{B850632B-F43E-461A-8DF4-F64A3714DE66}" dt="2025-03-22T14:58:54.766" v="24260" actId="1076"/>
          <ac:spMkLst>
            <pc:docMk/>
            <pc:sldMk cId="4277218219" sldId="357"/>
            <ac:spMk id="29" creationId="{EE2FBF43-3658-32E9-E92B-6F4A9D100FA1}"/>
          </ac:spMkLst>
        </pc:spChg>
        <pc:spChg chg="add mod">
          <ac:chgData name="Dinesh Kumar" userId="c5f42fdfa05fe4f5" providerId="LiveId" clId="{B850632B-F43E-461A-8DF4-F64A3714DE66}" dt="2025-03-22T14:58:42.949" v="24258" actId="1076"/>
          <ac:spMkLst>
            <pc:docMk/>
            <pc:sldMk cId="4277218219" sldId="357"/>
            <ac:spMk id="30" creationId="{2DC7EF84-66B3-86FA-5531-65B3389578E1}"/>
          </ac:spMkLst>
        </pc:spChg>
        <pc:picChg chg="add mod">
          <ac:chgData name="Dinesh Kumar" userId="c5f42fdfa05fe4f5" providerId="LiveId" clId="{B850632B-F43E-461A-8DF4-F64A3714DE66}" dt="2025-03-22T14:57:39.563" v="24257" actId="1076"/>
          <ac:picMkLst>
            <pc:docMk/>
            <pc:sldMk cId="4277218219" sldId="357"/>
            <ac:picMk id="26" creationId="{A8953C43-3C80-1928-2928-3CC986CAE86D}"/>
          </ac:picMkLst>
        </pc:picChg>
        <pc:picChg chg="add mod">
          <ac:chgData name="Dinesh Kumar" userId="c5f42fdfa05fe4f5" providerId="LiveId" clId="{B850632B-F43E-461A-8DF4-F64A3714DE66}" dt="2025-03-22T14:57:32.695" v="24255" actId="1076"/>
          <ac:picMkLst>
            <pc:docMk/>
            <pc:sldMk cId="4277218219" sldId="357"/>
            <ac:picMk id="28" creationId="{69F45D97-CB8E-B951-9003-A0A14FC0E0BB}"/>
          </ac:picMkLst>
        </pc:picChg>
      </pc:sldChg>
      <pc:sldChg chg="addSp delSp modSp add mod">
        <pc:chgData name="Dinesh Kumar" userId="c5f42fdfa05fe4f5" providerId="LiveId" clId="{B850632B-F43E-461A-8DF4-F64A3714DE66}" dt="2025-03-24T13:31:18.752" v="31671" actId="14100"/>
        <pc:sldMkLst>
          <pc:docMk/>
          <pc:sldMk cId="672735179" sldId="358"/>
        </pc:sldMkLst>
        <pc:spChg chg="mod">
          <ac:chgData name="Dinesh Kumar" userId="c5f42fdfa05fe4f5" providerId="LiveId" clId="{B850632B-F43E-461A-8DF4-F64A3714DE66}" dt="2025-03-22T15:26:26.475" v="24386" actId="14100"/>
          <ac:spMkLst>
            <pc:docMk/>
            <pc:sldMk cId="672735179" sldId="358"/>
            <ac:spMk id="3" creationId="{1C4294D3-4FD1-8BAE-7B3B-F8CDB829C6DF}"/>
          </ac:spMkLst>
        </pc:spChg>
        <pc:spChg chg="add mod">
          <ac:chgData name="Dinesh Kumar" userId="c5f42fdfa05fe4f5" providerId="LiveId" clId="{B850632B-F43E-461A-8DF4-F64A3714DE66}" dt="2025-03-24T13:31:18.752" v="31671" actId="14100"/>
          <ac:spMkLst>
            <pc:docMk/>
            <pc:sldMk cId="672735179" sldId="358"/>
            <ac:spMk id="15" creationId="{F8B85ADD-C227-9FF4-9D14-950D135DB7AB}"/>
          </ac:spMkLst>
        </pc:spChg>
        <pc:picChg chg="add mod">
          <ac:chgData name="Dinesh Kumar" userId="c5f42fdfa05fe4f5" providerId="LiveId" clId="{B850632B-F43E-461A-8DF4-F64A3714DE66}" dt="2025-03-22T15:26:36.828" v="24388" actId="1076"/>
          <ac:picMkLst>
            <pc:docMk/>
            <pc:sldMk cId="672735179" sldId="358"/>
            <ac:picMk id="10" creationId="{4AA5663F-5DD9-D0D3-B4B9-8A82E7F979F9}"/>
          </ac:picMkLst>
        </pc:picChg>
        <pc:picChg chg="add mod">
          <ac:chgData name="Dinesh Kumar" userId="c5f42fdfa05fe4f5" providerId="LiveId" clId="{B850632B-F43E-461A-8DF4-F64A3714DE66}" dt="2025-03-22T15:26:20.232" v="24384" actId="1076"/>
          <ac:picMkLst>
            <pc:docMk/>
            <pc:sldMk cId="672735179" sldId="358"/>
            <ac:picMk id="13" creationId="{00896DCB-43EB-0B03-2A4D-E6A80592D1FF}"/>
          </ac:picMkLst>
        </pc:picChg>
      </pc:sldChg>
      <pc:sldChg chg="new del">
        <pc:chgData name="Dinesh Kumar" userId="c5f42fdfa05fe4f5" providerId="LiveId" clId="{B850632B-F43E-461A-8DF4-F64A3714DE66}" dt="2025-03-22T14:35:33.091" v="23592" actId="2696"/>
        <pc:sldMkLst>
          <pc:docMk/>
          <pc:sldMk cId="2149795169" sldId="359"/>
        </pc:sldMkLst>
      </pc:sldChg>
      <pc:sldChg chg="addSp delSp modSp add del mod">
        <pc:chgData name="Dinesh Kumar" userId="c5f42fdfa05fe4f5" providerId="LiveId" clId="{B850632B-F43E-461A-8DF4-F64A3714DE66}" dt="2025-03-22T14:59:18.697" v="24264" actId="2696"/>
        <pc:sldMkLst>
          <pc:docMk/>
          <pc:sldMk cId="2470056246" sldId="359"/>
        </pc:sldMkLst>
      </pc:sldChg>
      <pc:sldChg chg="addSp delSp modSp add del mod ord setBg">
        <pc:chgData name="Dinesh Kumar" userId="c5f42fdfa05fe4f5" providerId="LiveId" clId="{B850632B-F43E-461A-8DF4-F64A3714DE66}" dt="2025-03-22T14:56:40.976" v="24251" actId="2696"/>
        <pc:sldMkLst>
          <pc:docMk/>
          <pc:sldMk cId="2240394302" sldId="360"/>
        </pc:sldMkLst>
      </pc:sldChg>
      <pc:sldChg chg="addSp delSp modSp add mod">
        <pc:chgData name="Dinesh Kumar" userId="c5f42fdfa05fe4f5" providerId="LiveId" clId="{B850632B-F43E-461A-8DF4-F64A3714DE66}" dt="2025-03-24T11:12:46.954" v="30414" actId="1076"/>
        <pc:sldMkLst>
          <pc:docMk/>
          <pc:sldMk cId="3615515973" sldId="361"/>
        </pc:sldMkLst>
        <pc:spChg chg="add mod">
          <ac:chgData name="Dinesh Kumar" userId="c5f42fdfa05fe4f5" providerId="LiveId" clId="{B850632B-F43E-461A-8DF4-F64A3714DE66}" dt="2025-03-24T11:12:29.382" v="30412" actId="403"/>
          <ac:spMkLst>
            <pc:docMk/>
            <pc:sldMk cId="3615515973" sldId="361"/>
            <ac:spMk id="2" creationId="{C70B11BF-918B-16CB-CCD0-EB9F66A9B0DD}"/>
          </ac:spMkLst>
        </pc:spChg>
        <pc:spChg chg="add mod">
          <ac:chgData name="Dinesh Kumar" userId="c5f42fdfa05fe4f5" providerId="LiveId" clId="{B850632B-F43E-461A-8DF4-F64A3714DE66}" dt="2025-03-24T11:12:46.954" v="30414" actId="1076"/>
          <ac:spMkLst>
            <pc:docMk/>
            <pc:sldMk cId="3615515973" sldId="361"/>
            <ac:spMk id="5" creationId="{0C945CD1-E2B9-84DD-3028-A065C230DDC2}"/>
          </ac:spMkLst>
        </pc:spChg>
        <pc:picChg chg="add mod">
          <ac:chgData name="Dinesh Kumar" userId="c5f42fdfa05fe4f5" providerId="LiveId" clId="{B850632B-F43E-461A-8DF4-F64A3714DE66}" dt="2025-03-24T11:12:26.208" v="30411" actId="1076"/>
          <ac:picMkLst>
            <pc:docMk/>
            <pc:sldMk cId="3615515973" sldId="361"/>
            <ac:picMk id="4" creationId="{C73CF2D7-F201-233D-8E1F-E422A77CAFCA}"/>
          </ac:picMkLst>
        </pc:picChg>
      </pc:sldChg>
      <pc:sldChg chg="addSp delSp modSp add mod">
        <pc:chgData name="Dinesh Kumar" userId="c5f42fdfa05fe4f5" providerId="LiveId" clId="{B850632B-F43E-461A-8DF4-F64A3714DE66}" dt="2025-03-24T12:37:08.950" v="31465" actId="1076"/>
        <pc:sldMkLst>
          <pc:docMk/>
          <pc:sldMk cId="2956079541" sldId="362"/>
        </pc:sldMkLst>
        <pc:spChg chg="add del mod">
          <ac:chgData name="Dinesh Kumar" userId="c5f42fdfa05fe4f5" providerId="LiveId" clId="{B850632B-F43E-461A-8DF4-F64A3714DE66}" dt="2025-03-24T11:48:45.310" v="31167" actId="21"/>
          <ac:spMkLst>
            <pc:docMk/>
            <pc:sldMk cId="2956079541" sldId="362"/>
            <ac:spMk id="2" creationId="{E371EF8D-99FF-6B15-846B-0C8E07003FFA}"/>
          </ac:spMkLst>
        </pc:spChg>
        <pc:spChg chg="add mod">
          <ac:chgData name="Dinesh Kumar" userId="c5f42fdfa05fe4f5" providerId="LiveId" clId="{B850632B-F43E-461A-8DF4-F64A3714DE66}" dt="2025-03-24T12:37:06.390" v="31464" actId="1076"/>
          <ac:spMkLst>
            <pc:docMk/>
            <pc:sldMk cId="2956079541" sldId="362"/>
            <ac:spMk id="4" creationId="{05C64CEF-23D5-64BA-E8BB-14ED629CFA57}"/>
          </ac:spMkLst>
        </pc:spChg>
        <pc:spChg chg="add mod">
          <ac:chgData name="Dinesh Kumar" userId="c5f42fdfa05fe4f5" providerId="LiveId" clId="{B850632B-F43E-461A-8DF4-F64A3714DE66}" dt="2025-03-24T12:37:08.950" v="31465" actId="1076"/>
          <ac:spMkLst>
            <pc:docMk/>
            <pc:sldMk cId="2956079541" sldId="362"/>
            <ac:spMk id="11" creationId="{7CFD08D8-963D-1F6E-DBBD-89F15C708326}"/>
          </ac:spMkLst>
        </pc:spChg>
      </pc:sldChg>
      <pc:sldChg chg="addSp delSp modSp add mod">
        <pc:chgData name="Dinesh Kumar" userId="c5f42fdfa05fe4f5" providerId="LiveId" clId="{B850632B-F43E-461A-8DF4-F64A3714DE66}" dt="2025-03-23T07:54:50.224" v="24899" actId="1076"/>
        <pc:sldMkLst>
          <pc:docMk/>
          <pc:sldMk cId="4091274293" sldId="363"/>
        </pc:sldMkLst>
        <pc:spChg chg="add mod">
          <ac:chgData name="Dinesh Kumar" userId="c5f42fdfa05fe4f5" providerId="LiveId" clId="{B850632B-F43E-461A-8DF4-F64A3714DE66}" dt="2025-03-23T07:48:20.857" v="24801" actId="1076"/>
          <ac:spMkLst>
            <pc:docMk/>
            <pc:sldMk cId="4091274293" sldId="363"/>
            <ac:spMk id="7" creationId="{439A37B5-C4DA-CD38-313E-742C35E3A601}"/>
          </ac:spMkLst>
        </pc:spChg>
        <pc:spChg chg="add mod">
          <ac:chgData name="Dinesh Kumar" userId="c5f42fdfa05fe4f5" providerId="LiveId" clId="{B850632B-F43E-461A-8DF4-F64A3714DE66}" dt="2025-03-23T07:54:50.224" v="24899" actId="1076"/>
          <ac:spMkLst>
            <pc:docMk/>
            <pc:sldMk cId="4091274293" sldId="363"/>
            <ac:spMk id="8" creationId="{042F8BA3-2C28-3B77-79B7-46C68B810CB6}"/>
          </ac:spMkLst>
        </pc:spChg>
      </pc:sldChg>
      <pc:sldChg chg="addSp delSp modSp add mod">
        <pc:chgData name="Dinesh Kumar" userId="c5f42fdfa05fe4f5" providerId="LiveId" clId="{B850632B-F43E-461A-8DF4-F64A3714DE66}" dt="2025-03-24T12:37:16.887" v="31466" actId="1076"/>
        <pc:sldMkLst>
          <pc:docMk/>
          <pc:sldMk cId="3469436900" sldId="364"/>
        </pc:sldMkLst>
        <pc:spChg chg="add mod">
          <ac:chgData name="Dinesh Kumar" userId="c5f42fdfa05fe4f5" providerId="LiveId" clId="{B850632B-F43E-461A-8DF4-F64A3714DE66}" dt="2025-03-24T12:23:05.050" v="31381" actId="14100"/>
          <ac:spMkLst>
            <pc:docMk/>
            <pc:sldMk cId="3469436900" sldId="364"/>
            <ac:spMk id="3" creationId="{0A4E014A-577D-887D-3279-1D1835353127}"/>
          </ac:spMkLst>
        </pc:spChg>
        <pc:spChg chg="mod">
          <ac:chgData name="Dinesh Kumar" userId="c5f42fdfa05fe4f5" providerId="LiveId" clId="{B850632B-F43E-461A-8DF4-F64A3714DE66}" dt="2025-03-24T12:37:16.887" v="31466" actId="1076"/>
          <ac:spMkLst>
            <pc:docMk/>
            <pc:sldMk cId="3469436900" sldId="364"/>
            <ac:spMk id="7" creationId="{10E39A32-C9EE-4F74-A54D-9A5CE47424B6}"/>
          </ac:spMkLst>
        </pc:spChg>
      </pc:sldChg>
      <pc:sldChg chg="addSp delSp modSp add mod">
        <pc:chgData name="Dinesh Kumar" userId="c5f42fdfa05fe4f5" providerId="LiveId" clId="{B850632B-F43E-461A-8DF4-F64A3714DE66}" dt="2025-03-24T12:23:59.427" v="31386" actId="1076"/>
        <pc:sldMkLst>
          <pc:docMk/>
          <pc:sldMk cId="3481717688" sldId="365"/>
        </pc:sldMkLst>
        <pc:spChg chg="add mod">
          <ac:chgData name="Dinesh Kumar" userId="c5f42fdfa05fe4f5" providerId="LiveId" clId="{B850632B-F43E-461A-8DF4-F64A3714DE66}" dt="2025-03-24T12:23:59.427" v="31386" actId="1076"/>
          <ac:spMkLst>
            <pc:docMk/>
            <pc:sldMk cId="3481717688" sldId="365"/>
            <ac:spMk id="4" creationId="{AF88336C-E541-867A-6412-79EA77934535}"/>
          </ac:spMkLst>
        </pc:spChg>
        <pc:spChg chg="mod">
          <ac:chgData name="Dinesh Kumar" userId="c5f42fdfa05fe4f5" providerId="LiveId" clId="{B850632B-F43E-461A-8DF4-F64A3714DE66}" dt="2025-03-24T12:23:23.359" v="31382" actId="1076"/>
          <ac:spMkLst>
            <pc:docMk/>
            <pc:sldMk cId="3481717688" sldId="365"/>
            <ac:spMk id="7" creationId="{C7425B25-87DA-B27C-45C4-61FD19DEB5EE}"/>
          </ac:spMkLst>
        </pc:spChg>
      </pc:sldChg>
      <pc:sldChg chg="addSp delSp modSp add mod">
        <pc:chgData name="Dinesh Kumar" userId="c5f42fdfa05fe4f5" providerId="LiveId" clId="{B850632B-F43E-461A-8DF4-F64A3714DE66}" dt="2025-03-23T08:05:51.125" v="25081" actId="14100"/>
        <pc:sldMkLst>
          <pc:docMk/>
          <pc:sldMk cId="992224040" sldId="366"/>
        </pc:sldMkLst>
        <pc:spChg chg="add mod">
          <ac:chgData name="Dinesh Kumar" userId="c5f42fdfa05fe4f5" providerId="LiveId" clId="{B850632B-F43E-461A-8DF4-F64A3714DE66}" dt="2025-03-23T08:05:51.125" v="25081" actId="14100"/>
          <ac:spMkLst>
            <pc:docMk/>
            <pc:sldMk cId="992224040" sldId="366"/>
            <ac:spMk id="3" creationId="{B1993B25-FCE5-C817-B114-0A209D1ED32D}"/>
          </ac:spMkLst>
        </pc:spChg>
        <pc:spChg chg="add mod">
          <ac:chgData name="Dinesh Kumar" userId="c5f42fdfa05fe4f5" providerId="LiveId" clId="{B850632B-F43E-461A-8DF4-F64A3714DE66}" dt="2025-03-23T08:05:47.715" v="25080" actId="14100"/>
          <ac:spMkLst>
            <pc:docMk/>
            <pc:sldMk cId="992224040" sldId="366"/>
            <ac:spMk id="6" creationId="{E3E6B168-CA69-EE31-BEE8-D35D832C99DC}"/>
          </ac:spMkLst>
        </pc:spChg>
      </pc:sldChg>
      <pc:sldChg chg="addSp delSp modSp add mod setBg">
        <pc:chgData name="Dinesh Kumar" userId="c5f42fdfa05fe4f5" providerId="LiveId" clId="{B850632B-F43E-461A-8DF4-F64A3714DE66}" dt="2025-03-23T08:47:00.675" v="25624" actId="14100"/>
        <pc:sldMkLst>
          <pc:docMk/>
          <pc:sldMk cId="1623107352" sldId="367"/>
        </pc:sldMkLst>
        <pc:spChg chg="add mod">
          <ac:chgData name="Dinesh Kumar" userId="c5f42fdfa05fe4f5" providerId="LiveId" clId="{B850632B-F43E-461A-8DF4-F64A3714DE66}" dt="2025-03-23T08:47:00.675" v="25624" actId="14100"/>
          <ac:spMkLst>
            <pc:docMk/>
            <pc:sldMk cId="1623107352" sldId="367"/>
            <ac:spMk id="4" creationId="{6ADE9586-33ED-32CB-DEA6-3373083C5E3F}"/>
          </ac:spMkLst>
        </pc:spChg>
        <pc:spChg chg="add del mod">
          <ac:chgData name="Dinesh Kumar" userId="c5f42fdfa05fe4f5" providerId="LiveId" clId="{B850632B-F43E-461A-8DF4-F64A3714DE66}" dt="2025-03-23T08:33:06.325" v="25455" actId="1076"/>
          <ac:spMkLst>
            <pc:docMk/>
            <pc:sldMk cId="1623107352" sldId="367"/>
            <ac:spMk id="10" creationId="{5732245F-80EE-C63C-6CF1-8E7FED413816}"/>
          </ac:spMkLst>
        </pc:spChg>
        <pc:spChg chg="add del">
          <ac:chgData name="Dinesh Kumar" userId="c5f42fdfa05fe4f5" providerId="LiveId" clId="{B850632B-F43E-461A-8DF4-F64A3714DE66}" dt="2025-03-23T08:17:55.474" v="25118" actId="26606"/>
          <ac:spMkLst>
            <pc:docMk/>
            <pc:sldMk cId="1623107352" sldId="367"/>
            <ac:spMk id="54" creationId="{7FD34420-3709-DFE2-402B-E4AAF48896F5}"/>
          </ac:spMkLst>
        </pc:spChg>
        <pc:spChg chg="add del">
          <ac:chgData name="Dinesh Kumar" userId="c5f42fdfa05fe4f5" providerId="LiveId" clId="{B850632B-F43E-461A-8DF4-F64A3714DE66}" dt="2025-03-23T08:17:55.474" v="25118" actId="26606"/>
          <ac:spMkLst>
            <pc:docMk/>
            <pc:sldMk cId="1623107352" sldId="367"/>
            <ac:spMk id="56" creationId="{DECC75F6-DC86-0320-8844-0EC4E13F84BD}"/>
          </ac:spMkLst>
        </pc:spChg>
        <pc:grpChg chg="add del">
          <ac:chgData name="Dinesh Kumar" userId="c5f42fdfa05fe4f5" providerId="LiveId" clId="{B850632B-F43E-461A-8DF4-F64A3714DE66}" dt="2025-03-23T08:17:55.474" v="25118" actId="26606"/>
          <ac:grpSpMkLst>
            <pc:docMk/>
            <pc:sldMk cId="1623107352" sldId="367"/>
            <ac:grpSpMk id="58" creationId="{6B63BCD2-C43F-1E8A-3EEC-64B3DCCAE6F0}"/>
          </ac:grpSpMkLst>
        </pc:grpChg>
        <pc:graphicFrameChg chg="add mod modGraphic">
          <ac:chgData name="Dinesh Kumar" userId="c5f42fdfa05fe4f5" providerId="LiveId" clId="{B850632B-F43E-461A-8DF4-F64A3714DE66}" dt="2025-03-23T08:32:52.274" v="25454" actId="1076"/>
          <ac:graphicFrameMkLst>
            <pc:docMk/>
            <pc:sldMk cId="1623107352" sldId="367"/>
            <ac:graphicFrameMk id="3084" creationId="{6EA49141-49A2-0081-0AA9-F40FD8454270}"/>
          </ac:graphicFrameMkLst>
        </pc:graphicFrameChg>
        <pc:picChg chg="ord">
          <ac:chgData name="Dinesh Kumar" userId="c5f42fdfa05fe4f5" providerId="LiveId" clId="{B850632B-F43E-461A-8DF4-F64A3714DE66}" dt="2025-03-23T08:17:55.474" v="25118" actId="26606"/>
          <ac:picMkLst>
            <pc:docMk/>
            <pc:sldMk cId="1623107352" sldId="367"/>
            <ac:picMk id="9" creationId="{052CBA14-22D7-282B-DF2D-FE64FED675E4}"/>
          </ac:picMkLst>
        </pc:picChg>
        <pc:picChg chg="add mod">
          <ac:chgData name="Dinesh Kumar" userId="c5f42fdfa05fe4f5" providerId="LiveId" clId="{B850632B-F43E-461A-8DF4-F64A3714DE66}" dt="2025-03-23T08:33:09.732" v="25456" actId="1076"/>
          <ac:picMkLst>
            <pc:docMk/>
            <pc:sldMk cId="1623107352" sldId="367"/>
            <ac:picMk id="3078" creationId="{2875E333-4CBF-7589-8325-B63EAE33C4C2}"/>
          </ac:picMkLst>
        </pc:picChg>
      </pc:sldChg>
      <pc:sldChg chg="addSp delSp modSp add del mod">
        <pc:chgData name="Dinesh Kumar" userId="c5f42fdfa05fe4f5" providerId="LiveId" clId="{B850632B-F43E-461A-8DF4-F64A3714DE66}" dt="2025-03-23T10:04:59.530" v="25766" actId="47"/>
        <pc:sldMkLst>
          <pc:docMk/>
          <pc:sldMk cId="3900142949" sldId="368"/>
        </pc:sldMkLst>
      </pc:sldChg>
      <pc:sldChg chg="addSp delSp modSp add mod">
        <pc:chgData name="Dinesh Kumar" userId="c5f42fdfa05fe4f5" providerId="LiveId" clId="{B850632B-F43E-461A-8DF4-F64A3714DE66}" dt="2025-03-23T08:58:23.516" v="25760"/>
        <pc:sldMkLst>
          <pc:docMk/>
          <pc:sldMk cId="31416862" sldId="369"/>
        </pc:sldMkLst>
        <pc:spChg chg="add mod">
          <ac:chgData name="Dinesh Kumar" userId="c5f42fdfa05fe4f5" providerId="LiveId" clId="{B850632B-F43E-461A-8DF4-F64A3714DE66}" dt="2025-03-23T08:55:31.432" v="25726" actId="1076"/>
          <ac:spMkLst>
            <pc:docMk/>
            <pc:sldMk cId="31416862" sldId="369"/>
            <ac:spMk id="2" creationId="{438F3C03-F9A2-CF2D-752A-BCBCED6F8037}"/>
          </ac:spMkLst>
        </pc:spChg>
        <pc:graphicFrameChg chg="mod modGraphic">
          <ac:chgData name="Dinesh Kumar" userId="c5f42fdfa05fe4f5" providerId="LiveId" clId="{B850632B-F43E-461A-8DF4-F64A3714DE66}" dt="2025-03-23T08:58:23.516" v="25760"/>
          <ac:graphicFrameMkLst>
            <pc:docMk/>
            <pc:sldMk cId="31416862" sldId="369"/>
            <ac:graphicFrameMk id="3084" creationId="{2D116C46-B507-26EF-964A-DA108A1F4556}"/>
          </ac:graphicFrameMkLst>
        </pc:graphicFrameChg>
        <pc:picChg chg="add mod">
          <ac:chgData name="Dinesh Kumar" userId="c5f42fdfa05fe4f5" providerId="LiveId" clId="{B850632B-F43E-461A-8DF4-F64A3714DE66}" dt="2025-03-23T08:49:28.538" v="25642" actId="1076"/>
          <ac:picMkLst>
            <pc:docMk/>
            <pc:sldMk cId="31416862" sldId="369"/>
            <ac:picMk id="3" creationId="{D2A9B679-3F6E-84A8-97BF-42B0FA53DCA6}"/>
          </ac:picMkLst>
        </pc:picChg>
      </pc:sldChg>
      <pc:sldChg chg="addSp delSp modSp add del mod">
        <pc:chgData name="Dinesh Kumar" userId="c5f42fdfa05fe4f5" providerId="LiveId" clId="{B850632B-F43E-461A-8DF4-F64A3714DE66}" dt="2025-03-23T10:48:12.053" v="26287" actId="2696"/>
        <pc:sldMkLst>
          <pc:docMk/>
          <pc:sldMk cId="745579351" sldId="370"/>
        </pc:sldMkLst>
      </pc:sldChg>
      <pc:sldChg chg="addSp delSp modSp new del mod">
        <pc:chgData name="Dinesh Kumar" userId="c5f42fdfa05fe4f5" providerId="LiveId" clId="{B850632B-F43E-461A-8DF4-F64A3714DE66}" dt="2025-03-23T10:38:41.277" v="26205" actId="2696"/>
        <pc:sldMkLst>
          <pc:docMk/>
          <pc:sldMk cId="2318356372" sldId="371"/>
        </pc:sldMkLst>
      </pc:sldChg>
      <pc:sldChg chg="addSp delSp modSp add del mod">
        <pc:chgData name="Dinesh Kumar" userId="c5f42fdfa05fe4f5" providerId="LiveId" clId="{B850632B-F43E-461A-8DF4-F64A3714DE66}" dt="2025-03-23T10:39:34.846" v="26222" actId="2696"/>
        <pc:sldMkLst>
          <pc:docMk/>
          <pc:sldMk cId="2463328323" sldId="372"/>
        </pc:sldMkLst>
      </pc:sldChg>
      <pc:sldChg chg="addSp delSp add del setBg delDesignElem">
        <pc:chgData name="Dinesh Kumar" userId="c5f42fdfa05fe4f5" providerId="LiveId" clId="{B850632B-F43E-461A-8DF4-F64A3714DE66}" dt="2025-03-23T10:38:50.354" v="26208"/>
        <pc:sldMkLst>
          <pc:docMk/>
          <pc:sldMk cId="650665805" sldId="373"/>
        </pc:sldMkLst>
      </pc:sldChg>
      <pc:sldChg chg="addSp delSp modSp add mod">
        <pc:chgData name="Dinesh Kumar" userId="c5f42fdfa05fe4f5" providerId="LiveId" clId="{B850632B-F43E-461A-8DF4-F64A3714DE66}" dt="2025-03-24T15:39:06.953" v="31813" actId="1076"/>
        <pc:sldMkLst>
          <pc:docMk/>
          <pc:sldMk cId="3753090646" sldId="373"/>
        </pc:sldMkLst>
        <pc:spChg chg="add mod">
          <ac:chgData name="Dinesh Kumar" userId="c5f42fdfa05fe4f5" providerId="LiveId" clId="{B850632B-F43E-461A-8DF4-F64A3714DE66}" dt="2025-03-24T15:39:06.953" v="31813" actId="1076"/>
          <ac:spMkLst>
            <pc:docMk/>
            <pc:sldMk cId="3753090646" sldId="373"/>
            <ac:spMk id="2" creationId="{D05A898D-4589-809A-96F8-24642A3A627E}"/>
          </ac:spMkLst>
        </pc:spChg>
        <pc:spChg chg="add mod">
          <ac:chgData name="Dinesh Kumar" userId="c5f42fdfa05fe4f5" providerId="LiveId" clId="{B850632B-F43E-461A-8DF4-F64A3714DE66}" dt="2025-03-23T10:46:27.077" v="26267" actId="114"/>
          <ac:spMkLst>
            <pc:docMk/>
            <pc:sldMk cId="3753090646" sldId="373"/>
            <ac:spMk id="3" creationId="{552A1C01-71D7-38E5-D245-8DEB6212D796}"/>
          </ac:spMkLst>
        </pc:spChg>
        <pc:spChg chg="add mod">
          <ac:chgData name="Dinesh Kumar" userId="c5f42fdfa05fe4f5" providerId="LiveId" clId="{B850632B-F43E-461A-8DF4-F64A3714DE66}" dt="2025-03-24T15:39:06.953" v="31813" actId="1076"/>
          <ac:spMkLst>
            <pc:docMk/>
            <pc:sldMk cId="3753090646" sldId="373"/>
            <ac:spMk id="7" creationId="{C3F9F242-51EE-28AA-B745-B8EB582A3E51}"/>
          </ac:spMkLst>
        </pc:spChg>
        <pc:spChg chg="add mod">
          <ac:chgData name="Dinesh Kumar" userId="c5f42fdfa05fe4f5" providerId="LiveId" clId="{B850632B-F43E-461A-8DF4-F64A3714DE66}" dt="2025-03-24T15:39:06.953" v="31813" actId="1076"/>
          <ac:spMkLst>
            <pc:docMk/>
            <pc:sldMk cId="3753090646" sldId="373"/>
            <ac:spMk id="8" creationId="{FFF245D1-1693-1269-9AB3-8608A78F8EE9}"/>
          </ac:spMkLst>
        </pc:spChg>
        <pc:spChg chg="add mod">
          <ac:chgData name="Dinesh Kumar" userId="c5f42fdfa05fe4f5" providerId="LiveId" clId="{B850632B-F43E-461A-8DF4-F64A3714DE66}" dt="2025-03-24T15:39:06.953" v="31813" actId="1076"/>
          <ac:spMkLst>
            <pc:docMk/>
            <pc:sldMk cId="3753090646" sldId="373"/>
            <ac:spMk id="10" creationId="{0814F03E-499A-B03B-B8F9-A54DBD18D62E}"/>
          </ac:spMkLst>
        </pc:spChg>
        <pc:picChg chg="add mod">
          <ac:chgData name="Dinesh Kumar" userId="c5f42fdfa05fe4f5" providerId="LiveId" clId="{B850632B-F43E-461A-8DF4-F64A3714DE66}" dt="2025-03-24T15:39:06.953" v="31813" actId="1076"/>
          <ac:picMkLst>
            <pc:docMk/>
            <pc:sldMk cId="3753090646" sldId="373"/>
            <ac:picMk id="4" creationId="{1F3B9E78-FE86-2981-B794-BCC391A136FC}"/>
          </ac:picMkLst>
        </pc:picChg>
        <pc:picChg chg="add mod">
          <ac:chgData name="Dinesh Kumar" userId="c5f42fdfa05fe4f5" providerId="LiveId" clId="{B850632B-F43E-461A-8DF4-F64A3714DE66}" dt="2025-03-24T15:39:06.953" v="31813" actId="1076"/>
          <ac:picMkLst>
            <pc:docMk/>
            <pc:sldMk cId="3753090646" sldId="373"/>
            <ac:picMk id="5" creationId="{84AC2B45-8395-2FAF-BB44-17B88CDD6FE9}"/>
          </ac:picMkLst>
        </pc:picChg>
        <pc:picChg chg="add mod">
          <ac:chgData name="Dinesh Kumar" userId="c5f42fdfa05fe4f5" providerId="LiveId" clId="{B850632B-F43E-461A-8DF4-F64A3714DE66}" dt="2025-03-24T15:39:06.953" v="31813" actId="1076"/>
          <ac:picMkLst>
            <pc:docMk/>
            <pc:sldMk cId="3753090646" sldId="373"/>
            <ac:picMk id="6" creationId="{1CE800F5-10D6-08B3-2524-783E3CC2E610}"/>
          </ac:picMkLst>
        </pc:picChg>
        <pc:picChg chg="add mod">
          <ac:chgData name="Dinesh Kumar" userId="c5f42fdfa05fe4f5" providerId="LiveId" clId="{B850632B-F43E-461A-8DF4-F64A3714DE66}" dt="2025-03-24T15:39:06.953" v="31813" actId="1076"/>
          <ac:picMkLst>
            <pc:docMk/>
            <pc:sldMk cId="3753090646" sldId="373"/>
            <ac:picMk id="11" creationId="{8AF71942-4994-67F1-A774-2FC2AF342760}"/>
          </ac:picMkLst>
        </pc:picChg>
      </pc:sldChg>
      <pc:sldChg chg="addSp delSp modSp add mod ord">
        <pc:chgData name="Dinesh Kumar" userId="c5f42fdfa05fe4f5" providerId="LiveId" clId="{B850632B-F43E-461A-8DF4-F64A3714DE66}" dt="2025-03-24T13:28:08.313" v="31663" actId="1076"/>
        <pc:sldMkLst>
          <pc:docMk/>
          <pc:sldMk cId="1687575896" sldId="374"/>
        </pc:sldMkLst>
        <pc:spChg chg="add mod">
          <ac:chgData name="Dinesh Kumar" userId="c5f42fdfa05fe4f5" providerId="LiveId" clId="{B850632B-F43E-461A-8DF4-F64A3714DE66}" dt="2025-03-24T13:28:08.313" v="31663" actId="1076"/>
          <ac:spMkLst>
            <pc:docMk/>
            <pc:sldMk cId="1687575896" sldId="374"/>
            <ac:spMk id="2" creationId="{3423FDD3-5024-09B8-5769-0D661F4006F9}"/>
          </ac:spMkLst>
        </pc:spChg>
        <pc:spChg chg="add mod">
          <ac:chgData name="Dinesh Kumar" userId="c5f42fdfa05fe4f5" providerId="LiveId" clId="{B850632B-F43E-461A-8DF4-F64A3714DE66}" dt="2025-03-24T12:06:49.177" v="31282" actId="1076"/>
          <ac:spMkLst>
            <pc:docMk/>
            <pc:sldMk cId="1687575896" sldId="374"/>
            <ac:spMk id="9" creationId="{FDC6537F-4EB2-B086-4AA9-0A483F6D025F}"/>
          </ac:spMkLst>
        </pc:spChg>
      </pc:sldChg>
      <pc:sldChg chg="addSp delSp modSp add mod">
        <pc:chgData name="Dinesh Kumar" userId="c5f42fdfa05fe4f5" providerId="LiveId" clId="{B850632B-F43E-461A-8DF4-F64A3714DE66}" dt="2025-03-24T13:19:37.809" v="31660" actId="20577"/>
        <pc:sldMkLst>
          <pc:docMk/>
          <pc:sldMk cId="2787152756" sldId="375"/>
        </pc:sldMkLst>
        <pc:spChg chg="del">
          <ac:chgData name="Dinesh Kumar" userId="c5f42fdfa05fe4f5" providerId="LiveId" clId="{B850632B-F43E-461A-8DF4-F64A3714DE66}" dt="2025-03-24T07:06:21.578" v="26306" actId="478"/>
          <ac:spMkLst>
            <pc:docMk/>
            <pc:sldMk cId="2787152756" sldId="375"/>
            <ac:spMk id="3" creationId="{521C4882-30A8-80FA-9DD7-7F2E418241C6}"/>
          </ac:spMkLst>
        </pc:spChg>
        <pc:spChg chg="del">
          <ac:chgData name="Dinesh Kumar" userId="c5f42fdfa05fe4f5" providerId="LiveId" clId="{B850632B-F43E-461A-8DF4-F64A3714DE66}" dt="2025-03-24T07:06:21.578" v="26306" actId="478"/>
          <ac:spMkLst>
            <pc:docMk/>
            <pc:sldMk cId="2787152756" sldId="375"/>
            <ac:spMk id="15" creationId="{74F68DDE-D4B1-7506-68C3-6911E66AA55E}"/>
          </ac:spMkLst>
        </pc:spChg>
        <pc:spChg chg="add mod">
          <ac:chgData name="Dinesh Kumar" userId="c5f42fdfa05fe4f5" providerId="LiveId" clId="{B850632B-F43E-461A-8DF4-F64A3714DE66}" dt="2025-03-24T10:43:30.961" v="29295" actId="20577"/>
          <ac:spMkLst>
            <pc:docMk/>
            <pc:sldMk cId="2787152756" sldId="375"/>
            <ac:spMk id="17" creationId="{4B5C10C2-7B59-2058-ACE8-C6310D53ED53}"/>
          </ac:spMkLst>
        </pc:spChg>
        <pc:spChg chg="add del mod">
          <ac:chgData name="Dinesh Kumar" userId="c5f42fdfa05fe4f5" providerId="LiveId" clId="{B850632B-F43E-461A-8DF4-F64A3714DE66}" dt="2025-03-24T07:51:13.241" v="27757" actId="478"/>
          <ac:spMkLst>
            <pc:docMk/>
            <pc:sldMk cId="2787152756" sldId="375"/>
            <ac:spMk id="18" creationId="{51C1885A-2F77-94F9-C5F5-5614DDE17F40}"/>
          </ac:spMkLst>
        </pc:spChg>
        <pc:spChg chg="add mod">
          <ac:chgData name="Dinesh Kumar" userId="c5f42fdfa05fe4f5" providerId="LiveId" clId="{B850632B-F43E-461A-8DF4-F64A3714DE66}" dt="2025-03-24T13:19:37.809" v="31660" actId="20577"/>
          <ac:spMkLst>
            <pc:docMk/>
            <pc:sldMk cId="2787152756" sldId="375"/>
            <ac:spMk id="20" creationId="{C8F19E73-A2B6-9781-C7A7-5961F404D47D}"/>
          </ac:spMkLst>
        </pc:spChg>
        <pc:picChg chg="add del mod">
          <ac:chgData name="Dinesh Kumar" userId="c5f42fdfa05fe4f5" providerId="LiveId" clId="{B850632B-F43E-461A-8DF4-F64A3714DE66}" dt="2025-03-24T07:20:23.038" v="26416" actId="21"/>
          <ac:picMkLst>
            <pc:docMk/>
            <pc:sldMk cId="2787152756" sldId="375"/>
            <ac:picMk id="4" creationId="{0D008727-CF68-442D-DC7E-87F8664A4FE1}"/>
          </ac:picMkLst>
        </pc:picChg>
        <pc:picChg chg="add del mod">
          <ac:chgData name="Dinesh Kumar" userId="c5f42fdfa05fe4f5" providerId="LiveId" clId="{B850632B-F43E-461A-8DF4-F64A3714DE66}" dt="2025-03-24T07:20:23.038" v="26416" actId="21"/>
          <ac:picMkLst>
            <pc:docMk/>
            <pc:sldMk cId="2787152756" sldId="375"/>
            <ac:picMk id="6" creationId="{3991430E-18AD-99D0-3F1C-2BD717C7EC1E}"/>
          </ac:picMkLst>
        </pc:picChg>
        <pc:picChg chg="add mod">
          <ac:chgData name="Dinesh Kumar" userId="c5f42fdfa05fe4f5" providerId="LiveId" clId="{B850632B-F43E-461A-8DF4-F64A3714DE66}" dt="2025-03-24T07:52:05.884" v="27773" actId="1076"/>
          <ac:picMkLst>
            <pc:docMk/>
            <pc:sldMk cId="2787152756" sldId="375"/>
            <ac:picMk id="8" creationId="{A0C09F97-B990-AC83-C17B-A781025FDC0C}"/>
          </ac:picMkLst>
        </pc:picChg>
        <pc:picChg chg="del">
          <ac:chgData name="Dinesh Kumar" userId="c5f42fdfa05fe4f5" providerId="LiveId" clId="{B850632B-F43E-461A-8DF4-F64A3714DE66}" dt="2025-03-24T07:06:21.578" v="26306" actId="478"/>
          <ac:picMkLst>
            <pc:docMk/>
            <pc:sldMk cId="2787152756" sldId="375"/>
            <ac:picMk id="10" creationId="{A2E0E458-1212-BC5B-AA92-276A972C23CA}"/>
          </ac:picMkLst>
        </pc:picChg>
        <pc:picChg chg="add mod">
          <ac:chgData name="Dinesh Kumar" userId="c5f42fdfa05fe4f5" providerId="LiveId" clId="{B850632B-F43E-461A-8DF4-F64A3714DE66}" dt="2025-03-24T07:52:03.226" v="27772" actId="1076"/>
          <ac:picMkLst>
            <pc:docMk/>
            <pc:sldMk cId="2787152756" sldId="375"/>
            <ac:picMk id="12" creationId="{BE0CDC9F-BD48-786F-A3C1-CB5F7F5F2548}"/>
          </ac:picMkLst>
        </pc:picChg>
        <pc:picChg chg="del">
          <ac:chgData name="Dinesh Kumar" userId="c5f42fdfa05fe4f5" providerId="LiveId" clId="{B850632B-F43E-461A-8DF4-F64A3714DE66}" dt="2025-03-24T07:06:21.578" v="26306" actId="478"/>
          <ac:picMkLst>
            <pc:docMk/>
            <pc:sldMk cId="2787152756" sldId="375"/>
            <ac:picMk id="13" creationId="{837D6A6F-1324-8504-8E00-FDB944C8CAE8}"/>
          </ac:picMkLst>
        </pc:picChg>
        <pc:picChg chg="add del mod">
          <ac:chgData name="Dinesh Kumar" userId="c5f42fdfa05fe4f5" providerId="LiveId" clId="{B850632B-F43E-461A-8DF4-F64A3714DE66}" dt="2025-03-24T07:20:23.038" v="26416" actId="21"/>
          <ac:picMkLst>
            <pc:docMk/>
            <pc:sldMk cId="2787152756" sldId="375"/>
            <ac:picMk id="16" creationId="{3D43FBE9-64FD-E7A4-6AF9-C0DD66FABBA4}"/>
          </ac:picMkLst>
        </pc:picChg>
      </pc:sldChg>
      <pc:sldChg chg="modSp add mod">
        <pc:chgData name="Dinesh Kumar" userId="c5f42fdfa05fe4f5" providerId="LiveId" clId="{B850632B-F43E-461A-8DF4-F64A3714DE66}" dt="2025-03-24T12:56:23.707" v="31619" actId="1076"/>
        <pc:sldMkLst>
          <pc:docMk/>
          <pc:sldMk cId="667170841" sldId="376"/>
        </pc:sldMkLst>
        <pc:spChg chg="mod">
          <ac:chgData name="Dinesh Kumar" userId="c5f42fdfa05fe4f5" providerId="LiveId" clId="{B850632B-F43E-461A-8DF4-F64A3714DE66}" dt="2025-03-24T12:56:23.707" v="31619" actId="1076"/>
          <ac:spMkLst>
            <pc:docMk/>
            <pc:sldMk cId="667170841" sldId="376"/>
            <ac:spMk id="10" creationId="{A40D2769-9EDC-9729-69E5-F11064538767}"/>
          </ac:spMkLst>
        </pc:spChg>
      </pc:sldChg>
      <pc:sldChg chg="delSp modSp add del mod">
        <pc:chgData name="Dinesh Kumar" userId="c5f42fdfa05fe4f5" providerId="LiveId" clId="{B850632B-F43E-461A-8DF4-F64A3714DE66}" dt="2025-03-24T07:08:13.845" v="26370" actId="2696"/>
        <pc:sldMkLst>
          <pc:docMk/>
          <pc:sldMk cId="2892460968" sldId="376"/>
        </pc:sldMkLst>
        <pc:spChg chg="mod">
          <ac:chgData name="Dinesh Kumar" userId="c5f42fdfa05fe4f5" providerId="LiveId" clId="{B850632B-F43E-461A-8DF4-F64A3714DE66}" dt="2025-03-24T07:08:07.588" v="26369" actId="20577"/>
          <ac:spMkLst>
            <pc:docMk/>
            <pc:sldMk cId="2892460968" sldId="376"/>
            <ac:spMk id="2" creationId="{87451F37-A93D-0A91-DAAA-0BD7BAF8A529}"/>
          </ac:spMkLst>
        </pc:spChg>
        <pc:spChg chg="del">
          <ac:chgData name="Dinesh Kumar" userId="c5f42fdfa05fe4f5" providerId="LiveId" clId="{B850632B-F43E-461A-8DF4-F64A3714DE66}" dt="2025-03-24T07:07:52.578" v="26332" actId="478"/>
          <ac:spMkLst>
            <pc:docMk/>
            <pc:sldMk cId="2892460968" sldId="376"/>
            <ac:spMk id="11" creationId="{456FB550-6EB9-7E91-DA2D-C15F88E36D0E}"/>
          </ac:spMkLst>
        </pc:spChg>
      </pc:sldChg>
      <pc:sldChg chg="addSp delSp modSp add mod">
        <pc:chgData name="Dinesh Kumar" userId="c5f42fdfa05fe4f5" providerId="LiveId" clId="{B850632B-F43E-461A-8DF4-F64A3714DE66}" dt="2025-03-24T13:26:41.698" v="31662" actId="14100"/>
        <pc:sldMkLst>
          <pc:docMk/>
          <pc:sldMk cId="2080275067" sldId="377"/>
        </pc:sldMkLst>
        <pc:spChg chg="add del mod">
          <ac:chgData name="Dinesh Kumar" userId="c5f42fdfa05fe4f5" providerId="LiveId" clId="{B850632B-F43E-461A-8DF4-F64A3714DE66}" dt="2025-03-24T07:56:11.292" v="28090" actId="478"/>
          <ac:spMkLst>
            <pc:docMk/>
            <pc:sldMk cId="2080275067" sldId="377"/>
            <ac:spMk id="2" creationId="{B9766ABF-5A2A-8080-1C6A-C45B214B7B26}"/>
          </ac:spMkLst>
        </pc:spChg>
        <pc:spChg chg="add del mod">
          <ac:chgData name="Dinesh Kumar" userId="c5f42fdfa05fe4f5" providerId="LiveId" clId="{B850632B-F43E-461A-8DF4-F64A3714DE66}" dt="2025-03-24T07:55:13.858" v="28087" actId="21"/>
          <ac:spMkLst>
            <pc:docMk/>
            <pc:sldMk cId="2080275067" sldId="377"/>
            <ac:spMk id="3" creationId="{0E0C56AB-4E83-5764-3400-34EC8F7598C7}"/>
          </ac:spMkLst>
        </pc:spChg>
        <pc:spChg chg="add mod">
          <ac:chgData name="Dinesh Kumar" userId="c5f42fdfa05fe4f5" providerId="LiveId" clId="{B850632B-F43E-461A-8DF4-F64A3714DE66}" dt="2025-03-24T09:45:56.377" v="28623" actId="1076"/>
          <ac:spMkLst>
            <pc:docMk/>
            <pc:sldMk cId="2080275067" sldId="377"/>
            <ac:spMk id="5" creationId="{769E9C25-9240-C125-FC08-C857CF7E1768}"/>
          </ac:spMkLst>
        </pc:spChg>
        <pc:spChg chg="add del mod">
          <ac:chgData name="Dinesh Kumar" userId="c5f42fdfa05fe4f5" providerId="LiveId" clId="{B850632B-F43E-461A-8DF4-F64A3714DE66}" dt="2025-03-24T09:44:52.214" v="28608" actId="478"/>
          <ac:spMkLst>
            <pc:docMk/>
            <pc:sldMk cId="2080275067" sldId="377"/>
            <ac:spMk id="7" creationId="{BE41D86D-C19E-F7E4-BA5B-F32176CDF864}"/>
          </ac:spMkLst>
        </pc:spChg>
        <pc:spChg chg="add mod">
          <ac:chgData name="Dinesh Kumar" userId="c5f42fdfa05fe4f5" providerId="LiveId" clId="{B850632B-F43E-461A-8DF4-F64A3714DE66}" dt="2025-03-24T13:26:41.698" v="31662" actId="14100"/>
          <ac:spMkLst>
            <pc:docMk/>
            <pc:sldMk cId="2080275067" sldId="377"/>
            <ac:spMk id="11" creationId="{0F72B01C-6F36-5734-CE6C-10702BD37A24}"/>
          </ac:spMkLst>
        </pc:spChg>
        <pc:spChg chg="add del mod">
          <ac:chgData name="Dinesh Kumar" userId="c5f42fdfa05fe4f5" providerId="LiveId" clId="{B850632B-F43E-461A-8DF4-F64A3714DE66}" dt="2025-03-24T09:48:48.963" v="28647" actId="478"/>
          <ac:spMkLst>
            <pc:docMk/>
            <pc:sldMk cId="2080275067" sldId="377"/>
            <ac:spMk id="13" creationId="{E15894F8-40E7-BA27-2B5A-01878B95D3E0}"/>
          </ac:spMkLst>
        </pc:spChg>
        <pc:picChg chg="add mod">
          <ac:chgData name="Dinesh Kumar" userId="c5f42fdfa05fe4f5" providerId="LiveId" clId="{B850632B-F43E-461A-8DF4-F64A3714DE66}" dt="2025-03-24T09:46:06.687" v="28625" actId="1076"/>
          <ac:picMkLst>
            <pc:docMk/>
            <pc:sldMk cId="2080275067" sldId="377"/>
            <ac:picMk id="4" creationId="{0D008727-CF68-442D-DC7E-87F8664A4FE1}"/>
          </ac:picMkLst>
        </pc:picChg>
        <pc:picChg chg="add mod">
          <ac:chgData name="Dinesh Kumar" userId="c5f42fdfa05fe4f5" providerId="LiveId" clId="{B850632B-F43E-461A-8DF4-F64A3714DE66}" dt="2025-03-24T09:46:08.231" v="28626" actId="1076"/>
          <ac:picMkLst>
            <pc:docMk/>
            <pc:sldMk cId="2080275067" sldId="377"/>
            <ac:picMk id="6" creationId="{3991430E-18AD-99D0-3F1C-2BD717C7EC1E}"/>
          </ac:picMkLst>
        </pc:picChg>
        <pc:picChg chg="del">
          <ac:chgData name="Dinesh Kumar" userId="c5f42fdfa05fe4f5" providerId="LiveId" clId="{B850632B-F43E-461A-8DF4-F64A3714DE66}" dt="2025-03-24T07:20:31.516" v="26418" actId="478"/>
          <ac:picMkLst>
            <pc:docMk/>
            <pc:sldMk cId="2080275067" sldId="377"/>
            <ac:picMk id="8" creationId="{9A0C7E01-8726-DB0E-658F-297FB7BDC3F0}"/>
          </ac:picMkLst>
        </pc:picChg>
        <pc:picChg chg="del">
          <ac:chgData name="Dinesh Kumar" userId="c5f42fdfa05fe4f5" providerId="LiveId" clId="{B850632B-F43E-461A-8DF4-F64A3714DE66}" dt="2025-03-24T07:20:31.516" v="26418" actId="478"/>
          <ac:picMkLst>
            <pc:docMk/>
            <pc:sldMk cId="2080275067" sldId="377"/>
            <ac:picMk id="12" creationId="{8E8328F5-2B82-E72E-5929-8ED058047884}"/>
          </ac:picMkLst>
        </pc:picChg>
        <pc:picChg chg="add del mod">
          <ac:chgData name="Dinesh Kumar" userId="c5f42fdfa05fe4f5" providerId="LiveId" clId="{B850632B-F43E-461A-8DF4-F64A3714DE66}" dt="2025-03-24T07:20:36.622" v="26420" actId="21"/>
          <ac:picMkLst>
            <pc:docMk/>
            <pc:sldMk cId="2080275067" sldId="377"/>
            <ac:picMk id="16" creationId="{3D43FBE9-64FD-E7A4-6AF9-C0DD66FABBA4}"/>
          </ac:picMkLst>
        </pc:picChg>
      </pc:sldChg>
      <pc:sldChg chg="addSp delSp modSp add mod">
        <pc:chgData name="Dinesh Kumar" userId="c5f42fdfa05fe4f5" providerId="LiveId" clId="{B850632B-F43E-461A-8DF4-F64A3714DE66}" dt="2025-03-24T10:42:59.627" v="29286" actId="20577"/>
        <pc:sldMkLst>
          <pc:docMk/>
          <pc:sldMk cId="1045082376" sldId="378"/>
        </pc:sldMkLst>
        <pc:spChg chg="add mod">
          <ac:chgData name="Dinesh Kumar" userId="c5f42fdfa05fe4f5" providerId="LiveId" clId="{B850632B-F43E-461A-8DF4-F64A3714DE66}" dt="2025-03-24T10:42:59.627" v="29286" actId="20577"/>
          <ac:spMkLst>
            <pc:docMk/>
            <pc:sldMk cId="1045082376" sldId="378"/>
            <ac:spMk id="2" creationId="{C4A7A9A9-00F6-9741-B9DB-4364987F29E9}"/>
          </ac:spMkLst>
        </pc:spChg>
        <pc:spChg chg="add del mod">
          <ac:chgData name="Dinesh Kumar" userId="c5f42fdfa05fe4f5" providerId="LiveId" clId="{B850632B-F43E-461A-8DF4-F64A3714DE66}" dt="2025-03-24T10:36:46.535" v="29280" actId="1076"/>
          <ac:spMkLst>
            <pc:docMk/>
            <pc:sldMk cId="1045082376" sldId="378"/>
            <ac:spMk id="3" creationId="{952475DB-5653-6F51-2548-B862BC88032F}"/>
          </ac:spMkLst>
        </pc:spChg>
        <pc:spChg chg="add del">
          <ac:chgData name="Dinesh Kumar" userId="c5f42fdfa05fe4f5" providerId="LiveId" clId="{B850632B-F43E-461A-8DF4-F64A3714DE66}" dt="2025-03-24T10:18:45.974" v="29143" actId="478"/>
          <ac:spMkLst>
            <pc:docMk/>
            <pc:sldMk cId="1045082376" sldId="378"/>
            <ac:spMk id="5" creationId="{E0CB123E-4C71-176C-62E8-A4219DB4CC84}"/>
          </ac:spMkLst>
        </pc:spChg>
        <pc:graphicFrameChg chg="add del">
          <ac:chgData name="Dinesh Kumar" userId="c5f42fdfa05fe4f5" providerId="LiveId" clId="{B850632B-F43E-461A-8DF4-F64A3714DE66}" dt="2025-03-24T10:34:44.659" v="29263" actId="26606"/>
          <ac:graphicFrameMkLst>
            <pc:docMk/>
            <pc:sldMk cId="1045082376" sldId="378"/>
            <ac:graphicFrameMk id="70" creationId="{5CA9E32A-3EAB-EEC5-4998-D1CFCAE6B113}"/>
          </ac:graphicFrameMkLst>
        </pc:graphicFrameChg>
        <pc:picChg chg="del">
          <ac:chgData name="Dinesh Kumar" userId="c5f42fdfa05fe4f5" providerId="LiveId" clId="{B850632B-F43E-461A-8DF4-F64A3714DE66}" dt="2025-03-24T07:20:45.226" v="26422" actId="478"/>
          <ac:picMkLst>
            <pc:docMk/>
            <pc:sldMk cId="1045082376" sldId="378"/>
            <ac:picMk id="4" creationId="{293B89E3-0C1F-4047-09C4-C6796E52010F}"/>
          </ac:picMkLst>
        </pc:picChg>
        <pc:picChg chg="del">
          <ac:chgData name="Dinesh Kumar" userId="c5f42fdfa05fe4f5" providerId="LiveId" clId="{B850632B-F43E-461A-8DF4-F64A3714DE66}" dt="2025-03-24T07:20:45.226" v="26422" actId="478"/>
          <ac:picMkLst>
            <pc:docMk/>
            <pc:sldMk cId="1045082376" sldId="378"/>
            <ac:picMk id="6" creationId="{A6785944-7DDF-08A1-9019-21E086FAA079}"/>
          </ac:picMkLst>
        </pc:picChg>
        <pc:picChg chg="add mod">
          <ac:chgData name="Dinesh Kumar" userId="c5f42fdfa05fe4f5" providerId="LiveId" clId="{B850632B-F43E-461A-8DF4-F64A3714DE66}" dt="2025-03-24T10:33:58.152" v="29253" actId="1076"/>
          <ac:picMkLst>
            <pc:docMk/>
            <pc:sldMk cId="1045082376" sldId="378"/>
            <ac:picMk id="8" creationId="{AD15CDA0-F530-F813-8FE3-51BE24473C04}"/>
          </ac:picMkLst>
        </pc:picChg>
        <pc:picChg chg="add del mod">
          <ac:chgData name="Dinesh Kumar" userId="c5f42fdfa05fe4f5" providerId="LiveId" clId="{B850632B-F43E-461A-8DF4-F64A3714DE66}" dt="2025-03-24T10:22:41.869" v="29238" actId="478"/>
          <ac:picMkLst>
            <pc:docMk/>
            <pc:sldMk cId="1045082376" sldId="378"/>
            <ac:picMk id="16" creationId="{3D43FBE9-64FD-E7A4-6AF9-C0DD66FABBA4}"/>
          </ac:picMkLst>
        </pc:picChg>
      </pc:sldChg>
      <pc:sldChg chg="addSp delSp modSp add mod setBg">
        <pc:chgData name="Dinesh Kumar" userId="c5f42fdfa05fe4f5" providerId="LiveId" clId="{B850632B-F43E-461A-8DF4-F64A3714DE66}" dt="2025-03-24T12:18:42.963" v="31338" actId="1076"/>
        <pc:sldMkLst>
          <pc:docMk/>
          <pc:sldMk cId="480685283" sldId="379"/>
        </pc:sldMkLst>
        <pc:spChg chg="add del mod">
          <ac:chgData name="Dinesh Kumar" userId="c5f42fdfa05fe4f5" providerId="LiveId" clId="{B850632B-F43E-461A-8DF4-F64A3714DE66}" dt="2025-03-24T11:01:16.371" v="30109" actId="1076"/>
          <ac:spMkLst>
            <pc:docMk/>
            <pc:sldMk cId="480685283" sldId="379"/>
            <ac:spMk id="2" creationId="{F23C46C3-674D-A2AA-7CB5-69602254A893}"/>
          </ac:spMkLst>
        </pc:spChg>
        <pc:spChg chg="del">
          <ac:chgData name="Dinesh Kumar" userId="c5f42fdfa05fe4f5" providerId="LiveId" clId="{B850632B-F43E-461A-8DF4-F64A3714DE66}" dt="2025-03-24T10:42:31.995" v="29282" actId="478"/>
          <ac:spMkLst>
            <pc:docMk/>
            <pc:sldMk cId="480685283" sldId="379"/>
            <ac:spMk id="3" creationId="{830FC956-2388-84EA-BF82-31616C6214ED}"/>
          </ac:spMkLst>
        </pc:spChg>
        <pc:spChg chg="add del mod">
          <ac:chgData name="Dinesh Kumar" userId="c5f42fdfa05fe4f5" providerId="LiveId" clId="{B850632B-F43E-461A-8DF4-F64A3714DE66}" dt="2025-03-24T10:50:43.799" v="29519" actId="478"/>
          <ac:spMkLst>
            <pc:docMk/>
            <pc:sldMk cId="480685283" sldId="379"/>
            <ac:spMk id="6" creationId="{4E946704-190D-F53A-BAAE-2B0F68FFBE96}"/>
          </ac:spMkLst>
        </pc:spChg>
        <pc:spChg chg="add mod">
          <ac:chgData name="Dinesh Kumar" userId="c5f42fdfa05fe4f5" providerId="LiveId" clId="{B850632B-F43E-461A-8DF4-F64A3714DE66}" dt="2025-03-24T11:08:32.667" v="30138" actId="255"/>
          <ac:spMkLst>
            <pc:docMk/>
            <pc:sldMk cId="480685283" sldId="379"/>
            <ac:spMk id="7" creationId="{6BC5DB6F-E43A-C4F6-06BB-661E73042D03}"/>
          </ac:spMkLst>
        </pc:spChg>
        <pc:spChg chg="add del">
          <ac:chgData name="Dinesh Kumar" userId="c5f42fdfa05fe4f5" providerId="LiveId" clId="{B850632B-F43E-461A-8DF4-F64A3714DE66}" dt="2025-03-24T10:59:31.337" v="30092" actId="478"/>
          <ac:spMkLst>
            <pc:docMk/>
            <pc:sldMk cId="480685283" sldId="379"/>
            <ac:spMk id="10" creationId="{A38E9DCE-2C49-6DD8-7A54-30FDCFC3C1C4}"/>
          </ac:spMkLst>
        </pc:spChg>
        <pc:spChg chg="del">
          <ac:chgData name="Dinesh Kumar" userId="c5f42fdfa05fe4f5" providerId="LiveId" clId="{B850632B-F43E-461A-8DF4-F64A3714DE66}" dt="2025-03-24T11:00:55.833" v="30105" actId="26606"/>
          <ac:spMkLst>
            <pc:docMk/>
            <pc:sldMk cId="480685283" sldId="379"/>
            <ac:spMk id="54" creationId="{94059A77-DA45-BAF3-9624-A687BD2DDF6E}"/>
          </ac:spMkLst>
        </pc:spChg>
        <pc:spChg chg="del">
          <ac:chgData name="Dinesh Kumar" userId="c5f42fdfa05fe4f5" providerId="LiveId" clId="{B850632B-F43E-461A-8DF4-F64A3714DE66}" dt="2025-03-24T11:00:55.833" v="30105" actId="26606"/>
          <ac:spMkLst>
            <pc:docMk/>
            <pc:sldMk cId="480685283" sldId="379"/>
            <ac:spMk id="56" creationId="{ACEA2190-11AA-25E0-694F-E5A3E7E96AD7}"/>
          </ac:spMkLst>
        </pc:spChg>
        <pc:spChg chg="add">
          <ac:chgData name="Dinesh Kumar" userId="c5f42fdfa05fe4f5" providerId="LiveId" clId="{B850632B-F43E-461A-8DF4-F64A3714DE66}" dt="2025-03-24T11:00:55.833" v="30105" actId="26606"/>
          <ac:spMkLst>
            <pc:docMk/>
            <pc:sldMk cId="480685283" sldId="379"/>
            <ac:spMk id="73" creationId="{D1942232-83D0-49E2-AF9B-1F97E3C1EF8E}"/>
          </ac:spMkLst>
        </pc:spChg>
        <pc:spChg chg="add">
          <ac:chgData name="Dinesh Kumar" userId="c5f42fdfa05fe4f5" providerId="LiveId" clId="{B850632B-F43E-461A-8DF4-F64A3714DE66}" dt="2025-03-24T11:00:55.833" v="30105" actId="26606"/>
          <ac:spMkLst>
            <pc:docMk/>
            <pc:sldMk cId="480685283" sldId="379"/>
            <ac:spMk id="75" creationId="{E9E70D72-6E23-4015-A4A6-85C120C19167}"/>
          </ac:spMkLst>
        </pc:spChg>
        <pc:grpChg chg="del">
          <ac:chgData name="Dinesh Kumar" userId="c5f42fdfa05fe4f5" providerId="LiveId" clId="{B850632B-F43E-461A-8DF4-F64A3714DE66}" dt="2025-03-24T11:00:55.833" v="30105" actId="26606"/>
          <ac:grpSpMkLst>
            <pc:docMk/>
            <pc:sldMk cId="480685283" sldId="379"/>
            <ac:grpSpMk id="64" creationId="{D2A8ED2E-0B92-6543-7661-FE66372EDD6C}"/>
          </ac:grpSpMkLst>
        </pc:grpChg>
        <pc:grpChg chg="add">
          <ac:chgData name="Dinesh Kumar" userId="c5f42fdfa05fe4f5" providerId="LiveId" clId="{B850632B-F43E-461A-8DF4-F64A3714DE66}" dt="2025-03-24T11:00:55.833" v="30105" actId="26606"/>
          <ac:grpSpMkLst>
            <pc:docMk/>
            <pc:sldMk cId="480685283" sldId="379"/>
            <ac:grpSpMk id="83" creationId="{C78D9229-E61D-4FEE-8321-2F8B64A8CADF}"/>
          </ac:grpSpMkLst>
        </pc:grpChg>
        <pc:picChg chg="add mod">
          <ac:chgData name="Dinesh Kumar" userId="c5f42fdfa05fe4f5" providerId="LiveId" clId="{B850632B-F43E-461A-8DF4-F64A3714DE66}" dt="2025-03-24T12:18:42.963" v="31338" actId="1076"/>
          <ac:picMkLst>
            <pc:docMk/>
            <pc:sldMk cId="480685283" sldId="379"/>
            <ac:picMk id="5" creationId="{710A881E-6971-556A-7339-99871A313DCD}"/>
          </ac:picMkLst>
        </pc:picChg>
        <pc:picChg chg="del">
          <ac:chgData name="Dinesh Kumar" userId="c5f42fdfa05fe4f5" providerId="LiveId" clId="{B850632B-F43E-461A-8DF4-F64A3714DE66}" dt="2025-03-24T10:42:31.995" v="29282" actId="478"/>
          <ac:picMkLst>
            <pc:docMk/>
            <pc:sldMk cId="480685283" sldId="379"/>
            <ac:picMk id="8" creationId="{C826566B-FD08-7F25-C24D-3B60B40D770F}"/>
          </ac:picMkLst>
        </pc:picChg>
        <pc:picChg chg="ord">
          <ac:chgData name="Dinesh Kumar" userId="c5f42fdfa05fe4f5" providerId="LiveId" clId="{B850632B-F43E-461A-8DF4-F64A3714DE66}" dt="2025-03-24T11:00:55.833" v="30105" actId="26606"/>
          <ac:picMkLst>
            <pc:docMk/>
            <pc:sldMk cId="480685283" sldId="379"/>
            <ac:picMk id="9" creationId="{B515F2BA-9B2A-DCD0-9450-43FB8283D0C6}"/>
          </ac:picMkLst>
        </pc:picChg>
        <pc:picChg chg="add mod">
          <ac:chgData name="Dinesh Kumar" userId="c5f42fdfa05fe4f5" providerId="LiveId" clId="{B850632B-F43E-461A-8DF4-F64A3714DE66}" dt="2025-03-24T12:18:40.364" v="31337" actId="1076"/>
          <ac:picMkLst>
            <pc:docMk/>
            <pc:sldMk cId="480685283" sldId="379"/>
            <ac:picMk id="12" creationId="{9839BD7B-CE0B-1AE5-142E-D96CBDCAD183}"/>
          </ac:picMkLst>
        </pc:picChg>
      </pc:sldChg>
      <pc:sldChg chg="addSp delSp modSp add mod">
        <pc:chgData name="Dinesh Kumar" userId="c5f42fdfa05fe4f5" providerId="LiveId" clId="{B850632B-F43E-461A-8DF4-F64A3714DE66}" dt="2025-03-24T12:21:58.079" v="31374" actId="1076"/>
        <pc:sldMkLst>
          <pc:docMk/>
          <pc:sldMk cId="2329380762" sldId="380"/>
        </pc:sldMkLst>
        <pc:spChg chg="del mod">
          <ac:chgData name="Dinesh Kumar" userId="c5f42fdfa05fe4f5" providerId="LiveId" clId="{B850632B-F43E-461A-8DF4-F64A3714DE66}" dt="2025-03-24T11:19:02.479" v="30461" actId="478"/>
          <ac:spMkLst>
            <pc:docMk/>
            <pc:sldMk cId="2329380762" sldId="380"/>
            <ac:spMk id="2" creationId="{8F29DAE5-7693-B3B7-C4C5-FBE61CC7D252}"/>
          </ac:spMkLst>
        </pc:spChg>
        <pc:spChg chg="add del">
          <ac:chgData name="Dinesh Kumar" userId="c5f42fdfa05fe4f5" providerId="LiveId" clId="{B850632B-F43E-461A-8DF4-F64A3714DE66}" dt="2025-03-24T11:43:54.727" v="31130" actId="478"/>
          <ac:spMkLst>
            <pc:docMk/>
            <pc:sldMk cId="2329380762" sldId="380"/>
            <ac:spMk id="2" creationId="{F60832A4-F293-CD13-FF4C-D2DBAE8E6E03}"/>
          </ac:spMkLst>
        </pc:spChg>
        <pc:spChg chg="add del mod">
          <ac:chgData name="Dinesh Kumar" userId="c5f42fdfa05fe4f5" providerId="LiveId" clId="{B850632B-F43E-461A-8DF4-F64A3714DE66}" dt="2025-03-24T11:18:55.505" v="30459" actId="478"/>
          <ac:spMkLst>
            <pc:docMk/>
            <pc:sldMk cId="2329380762" sldId="380"/>
            <ac:spMk id="3" creationId="{40E487BE-D329-91C1-6F00-18D99E92FF45}"/>
          </ac:spMkLst>
        </pc:spChg>
        <pc:spChg chg="add del mod">
          <ac:chgData name="Dinesh Kumar" userId="c5f42fdfa05fe4f5" providerId="LiveId" clId="{B850632B-F43E-461A-8DF4-F64A3714DE66}" dt="2025-03-24T11:44:52.129" v="31146" actId="478"/>
          <ac:spMkLst>
            <pc:docMk/>
            <pc:sldMk cId="2329380762" sldId="380"/>
            <ac:spMk id="3" creationId="{C8111DF7-D466-5BF3-29C6-B9314BCCD0FC}"/>
          </ac:spMkLst>
        </pc:spChg>
        <pc:spChg chg="add mod">
          <ac:chgData name="Dinesh Kumar" userId="c5f42fdfa05fe4f5" providerId="LiveId" clId="{B850632B-F43E-461A-8DF4-F64A3714DE66}" dt="2025-03-24T12:21:45.392" v="31370" actId="404"/>
          <ac:spMkLst>
            <pc:docMk/>
            <pc:sldMk cId="2329380762" sldId="380"/>
            <ac:spMk id="4" creationId="{D4CDD7D0-36CB-C608-386D-3ADCE37179D0}"/>
          </ac:spMkLst>
        </pc:spChg>
        <pc:spChg chg="add mod">
          <ac:chgData name="Dinesh Kumar" userId="c5f42fdfa05fe4f5" providerId="LiveId" clId="{B850632B-F43E-461A-8DF4-F64A3714DE66}" dt="2025-03-24T12:21:50.775" v="31372" actId="1076"/>
          <ac:spMkLst>
            <pc:docMk/>
            <pc:sldMk cId="2329380762" sldId="380"/>
            <ac:spMk id="5" creationId="{D58E44F4-3EC7-3265-A535-788794D4556D}"/>
          </ac:spMkLst>
        </pc:spChg>
        <pc:spChg chg="add mod">
          <ac:chgData name="Dinesh Kumar" userId="c5f42fdfa05fe4f5" providerId="LiveId" clId="{B850632B-F43E-461A-8DF4-F64A3714DE66}" dt="2025-03-24T11:45:09.331" v="31147" actId="20577"/>
          <ac:spMkLst>
            <pc:docMk/>
            <pc:sldMk cId="2329380762" sldId="380"/>
            <ac:spMk id="6" creationId="{01921FBB-CF29-206E-E6F7-4C74587E127D}"/>
          </ac:spMkLst>
        </pc:spChg>
        <pc:spChg chg="mod">
          <ac:chgData name="Dinesh Kumar" userId="c5f42fdfa05fe4f5" providerId="LiveId" clId="{B850632B-F43E-461A-8DF4-F64A3714DE66}" dt="2025-03-24T12:21:38.668" v="31369" actId="1076"/>
          <ac:spMkLst>
            <pc:docMk/>
            <pc:sldMk cId="2329380762" sldId="380"/>
            <ac:spMk id="7" creationId="{A56C3B66-0958-1A30-FF84-48BA23096990}"/>
          </ac:spMkLst>
        </pc:spChg>
        <pc:picChg chg="del">
          <ac:chgData name="Dinesh Kumar" userId="c5f42fdfa05fe4f5" providerId="LiveId" clId="{B850632B-F43E-461A-8DF4-F64A3714DE66}" dt="2025-03-24T11:09:07.020" v="30143" actId="478"/>
          <ac:picMkLst>
            <pc:docMk/>
            <pc:sldMk cId="2329380762" sldId="380"/>
            <ac:picMk id="5" creationId="{B0592DF4-C107-3C06-B72D-E230441E25DF}"/>
          </ac:picMkLst>
        </pc:picChg>
        <pc:picChg chg="add mod">
          <ac:chgData name="Dinesh Kumar" userId="c5f42fdfa05fe4f5" providerId="LiveId" clId="{B850632B-F43E-461A-8DF4-F64A3714DE66}" dt="2025-03-24T12:21:58.079" v="31374" actId="1076"/>
          <ac:picMkLst>
            <pc:docMk/>
            <pc:sldMk cId="2329380762" sldId="380"/>
            <ac:picMk id="10" creationId="{85451501-EE11-1E07-07AA-FE91DC203FF9}"/>
          </ac:picMkLst>
        </pc:picChg>
        <pc:picChg chg="del">
          <ac:chgData name="Dinesh Kumar" userId="c5f42fdfa05fe4f5" providerId="LiveId" clId="{B850632B-F43E-461A-8DF4-F64A3714DE66}" dt="2025-03-24T11:09:07.020" v="30143" actId="478"/>
          <ac:picMkLst>
            <pc:docMk/>
            <pc:sldMk cId="2329380762" sldId="380"/>
            <ac:picMk id="12" creationId="{7CCE6638-5D4A-8F46-BA4F-BC21F0023BCB}"/>
          </ac:picMkLst>
        </pc:picChg>
        <pc:picChg chg="add mod">
          <ac:chgData name="Dinesh Kumar" userId="c5f42fdfa05fe4f5" providerId="LiveId" clId="{B850632B-F43E-461A-8DF4-F64A3714DE66}" dt="2025-03-24T12:21:53.270" v="31373" actId="1076"/>
          <ac:picMkLst>
            <pc:docMk/>
            <pc:sldMk cId="2329380762" sldId="380"/>
            <ac:picMk id="13" creationId="{75EDB508-B0FD-6CFE-B415-EE3A7D93910E}"/>
          </ac:picMkLst>
        </pc:picChg>
      </pc:sldChg>
      <pc:sldChg chg="modSp add mod">
        <pc:chgData name="Dinesh Kumar" userId="c5f42fdfa05fe4f5" providerId="LiveId" clId="{B850632B-F43E-461A-8DF4-F64A3714DE66}" dt="2025-03-24T12:56:38.288" v="31625" actId="1076"/>
        <pc:sldMkLst>
          <pc:docMk/>
          <pc:sldMk cId="2470523350" sldId="381"/>
        </pc:sldMkLst>
        <pc:spChg chg="mod">
          <ac:chgData name="Dinesh Kumar" userId="c5f42fdfa05fe4f5" providerId="LiveId" clId="{B850632B-F43E-461A-8DF4-F64A3714DE66}" dt="2025-03-24T12:56:38.288" v="31625" actId="1076"/>
          <ac:spMkLst>
            <pc:docMk/>
            <pc:sldMk cId="2470523350" sldId="381"/>
            <ac:spMk id="10" creationId="{B86FB53D-1C11-3732-C311-8126831A496F}"/>
          </ac:spMkLst>
        </pc:spChg>
      </pc:sldChg>
      <pc:sldChg chg="addSp delSp modSp add mod ord">
        <pc:chgData name="Dinesh Kumar" userId="c5f42fdfa05fe4f5" providerId="LiveId" clId="{B850632B-F43E-461A-8DF4-F64A3714DE66}" dt="2025-03-25T08:12:39.904" v="31831" actId="1076"/>
        <pc:sldMkLst>
          <pc:docMk/>
          <pc:sldMk cId="575484892" sldId="382"/>
        </pc:sldMkLst>
        <pc:spChg chg="del">
          <ac:chgData name="Dinesh Kumar" userId="c5f42fdfa05fe4f5" providerId="LiveId" clId="{B850632B-F43E-461A-8DF4-F64A3714DE66}" dt="2025-03-24T12:26:02.624" v="31390" actId="478"/>
          <ac:spMkLst>
            <pc:docMk/>
            <pc:sldMk cId="575484892" sldId="382"/>
            <ac:spMk id="2" creationId="{E65FD80C-278B-8D75-146E-33C0F4266A47}"/>
          </ac:spMkLst>
        </pc:spChg>
        <pc:spChg chg="add mod">
          <ac:chgData name="Dinesh Kumar" userId="c5f42fdfa05fe4f5" providerId="LiveId" clId="{B850632B-F43E-461A-8DF4-F64A3714DE66}" dt="2025-03-24T12:29:06.608" v="31426" actId="1076"/>
          <ac:spMkLst>
            <pc:docMk/>
            <pc:sldMk cId="575484892" sldId="382"/>
            <ac:spMk id="4" creationId="{4219BC3D-EF8A-5111-3A93-AF3DF381F206}"/>
          </ac:spMkLst>
        </pc:spChg>
        <pc:spChg chg="add mod">
          <ac:chgData name="Dinesh Kumar" userId="c5f42fdfa05fe4f5" providerId="LiveId" clId="{B850632B-F43E-461A-8DF4-F64A3714DE66}" dt="2025-03-24T12:37:53.062" v="31471" actId="1076"/>
          <ac:spMkLst>
            <pc:docMk/>
            <pc:sldMk cId="575484892" sldId="382"/>
            <ac:spMk id="5" creationId="{093BD074-B158-97DE-8966-B76653E86152}"/>
          </ac:spMkLst>
        </pc:spChg>
        <pc:spChg chg="add mod">
          <ac:chgData name="Dinesh Kumar" userId="c5f42fdfa05fe4f5" providerId="LiveId" clId="{B850632B-F43E-461A-8DF4-F64A3714DE66}" dt="2025-03-24T12:58:41.470" v="31627" actId="1076"/>
          <ac:spMkLst>
            <pc:docMk/>
            <pc:sldMk cId="575484892" sldId="382"/>
            <ac:spMk id="6" creationId="{27AF8253-A67B-0AE6-E724-0F1EC9DDF206}"/>
          </ac:spMkLst>
        </pc:spChg>
        <pc:spChg chg="add mod">
          <ac:chgData name="Dinesh Kumar" userId="c5f42fdfa05fe4f5" providerId="LiveId" clId="{B850632B-F43E-461A-8DF4-F64A3714DE66}" dt="2025-03-25T08:12:39.904" v="31831" actId="1076"/>
          <ac:spMkLst>
            <pc:docMk/>
            <pc:sldMk cId="575484892" sldId="382"/>
            <ac:spMk id="7" creationId="{58D357C6-C6F5-A05A-0C81-E4A306CE1BFD}"/>
          </ac:spMkLst>
        </pc:spChg>
        <pc:spChg chg="add mod">
          <ac:chgData name="Dinesh Kumar" userId="c5f42fdfa05fe4f5" providerId="LiveId" clId="{B850632B-F43E-461A-8DF4-F64A3714DE66}" dt="2025-03-24T12:58:41.470" v="31627" actId="1076"/>
          <ac:spMkLst>
            <pc:docMk/>
            <pc:sldMk cId="575484892" sldId="382"/>
            <ac:spMk id="8" creationId="{D5563A1B-B1C7-BFA5-B332-CAA06235958E}"/>
          </ac:spMkLst>
        </pc:spChg>
        <pc:spChg chg="del">
          <ac:chgData name="Dinesh Kumar" userId="c5f42fdfa05fe4f5" providerId="LiveId" clId="{B850632B-F43E-461A-8DF4-F64A3714DE66}" dt="2025-03-24T12:26:54.240" v="31397" actId="478"/>
          <ac:spMkLst>
            <pc:docMk/>
            <pc:sldMk cId="575484892" sldId="382"/>
            <ac:spMk id="11" creationId="{C59CC13D-FB63-0F3F-DF18-DC435813CA46}"/>
          </ac:spMkLst>
        </pc:spChg>
      </pc:sldChg>
      <pc:sldChg chg="delSp add del setBg delDesignElem">
        <pc:chgData name="Dinesh Kumar" userId="c5f42fdfa05fe4f5" providerId="LiveId" clId="{B850632B-F43E-461A-8DF4-F64A3714DE66}" dt="2025-03-24T11:49:21.841" v="31175" actId="2696"/>
        <pc:sldMkLst>
          <pc:docMk/>
          <pc:sldMk cId="2217690343" sldId="382"/>
        </pc:sldMkLst>
        <pc:spChg chg="del">
          <ac:chgData name="Dinesh Kumar" userId="c5f42fdfa05fe4f5" providerId="LiveId" clId="{B850632B-F43E-461A-8DF4-F64A3714DE66}" dt="2025-03-24T11:49:15.169" v="31174"/>
          <ac:spMkLst>
            <pc:docMk/>
            <pc:sldMk cId="2217690343" sldId="382"/>
            <ac:spMk id="42" creationId="{750A97F4-83BB-AD55-8793-199B8B023747}"/>
          </ac:spMkLst>
        </pc:spChg>
        <pc:spChg chg="del">
          <ac:chgData name="Dinesh Kumar" userId="c5f42fdfa05fe4f5" providerId="LiveId" clId="{B850632B-F43E-461A-8DF4-F64A3714DE66}" dt="2025-03-24T11:49:15.169" v="31174"/>
          <ac:spMkLst>
            <pc:docMk/>
            <pc:sldMk cId="2217690343" sldId="382"/>
            <ac:spMk id="44" creationId="{E51359FA-1A14-84EE-A70F-E82991426695}"/>
          </ac:spMkLst>
        </pc:spChg>
        <pc:grpChg chg="del">
          <ac:chgData name="Dinesh Kumar" userId="c5f42fdfa05fe4f5" providerId="LiveId" clId="{B850632B-F43E-461A-8DF4-F64A3714DE66}" dt="2025-03-24T11:49:15.169" v="31174"/>
          <ac:grpSpMkLst>
            <pc:docMk/>
            <pc:sldMk cId="2217690343" sldId="382"/>
            <ac:grpSpMk id="46" creationId="{EF792888-BA30-E26C-7578-92BE671FB4BA}"/>
          </ac:grpSpMkLst>
        </pc:grpChg>
      </pc:sldChg>
      <pc:sldChg chg="addSp delSp modSp add mod ord">
        <pc:chgData name="Dinesh Kumar" userId="c5f42fdfa05fe4f5" providerId="LiveId" clId="{B850632B-F43E-461A-8DF4-F64A3714DE66}" dt="2025-03-24T12:41:11.948" v="31480" actId="1076"/>
        <pc:sldMkLst>
          <pc:docMk/>
          <pc:sldMk cId="3728017937" sldId="383"/>
        </pc:sldMkLst>
        <pc:spChg chg="del">
          <ac:chgData name="Dinesh Kumar" userId="c5f42fdfa05fe4f5" providerId="LiveId" clId="{B850632B-F43E-461A-8DF4-F64A3714DE66}" dt="2025-03-24T12:40:52.981" v="31477" actId="478"/>
          <ac:spMkLst>
            <pc:docMk/>
            <pc:sldMk cId="3728017937" sldId="383"/>
            <ac:spMk id="3" creationId="{617DD70D-8D20-2A2D-4FC6-005C58EBCB27}"/>
          </ac:spMkLst>
        </pc:spChg>
        <pc:spChg chg="add mod">
          <ac:chgData name="Dinesh Kumar" userId="c5f42fdfa05fe4f5" providerId="LiveId" clId="{B850632B-F43E-461A-8DF4-F64A3714DE66}" dt="2025-03-24T12:41:07.862" v="31479" actId="1076"/>
          <ac:spMkLst>
            <pc:docMk/>
            <pc:sldMk cId="3728017937" sldId="383"/>
            <ac:spMk id="4" creationId="{193E1D7C-43A0-35E9-B427-1BE8D1E2008A}"/>
          </ac:spMkLst>
        </pc:spChg>
        <pc:spChg chg="add mod">
          <ac:chgData name="Dinesh Kumar" userId="c5f42fdfa05fe4f5" providerId="LiveId" clId="{B850632B-F43E-461A-8DF4-F64A3714DE66}" dt="2025-03-24T12:41:02.974" v="31478"/>
          <ac:spMkLst>
            <pc:docMk/>
            <pc:sldMk cId="3728017937" sldId="383"/>
            <ac:spMk id="5" creationId="{A3F3F220-D1FE-E0DF-6CC7-E4451A1B01E7}"/>
          </ac:spMkLst>
        </pc:spChg>
        <pc:spChg chg="add mod">
          <ac:chgData name="Dinesh Kumar" userId="c5f42fdfa05fe4f5" providerId="LiveId" clId="{B850632B-F43E-461A-8DF4-F64A3714DE66}" dt="2025-03-24T12:41:11.948" v="31480" actId="1076"/>
          <ac:spMkLst>
            <pc:docMk/>
            <pc:sldMk cId="3728017937" sldId="383"/>
            <ac:spMk id="6" creationId="{02869BEF-ABDB-DD89-BDD3-C8FD662F4D10}"/>
          </ac:spMkLst>
        </pc:spChg>
        <pc:spChg chg="del">
          <ac:chgData name="Dinesh Kumar" userId="c5f42fdfa05fe4f5" providerId="LiveId" clId="{B850632B-F43E-461A-8DF4-F64A3714DE66}" dt="2025-03-24T12:40:52.981" v="31477" actId="478"/>
          <ac:spMkLst>
            <pc:docMk/>
            <pc:sldMk cId="3728017937" sldId="383"/>
            <ac:spMk id="7" creationId="{B0908ED6-F7CF-9477-4807-0D4E24315B90}"/>
          </ac:spMkLst>
        </pc:spChg>
        <pc:spChg chg="del">
          <ac:chgData name="Dinesh Kumar" userId="c5f42fdfa05fe4f5" providerId="LiveId" clId="{B850632B-F43E-461A-8DF4-F64A3714DE66}" dt="2025-03-24T12:40:52.981" v="31477" actId="478"/>
          <ac:spMkLst>
            <pc:docMk/>
            <pc:sldMk cId="3728017937" sldId="383"/>
            <ac:spMk id="10" creationId="{6C493C70-3A65-C4A7-2CCA-01FBEE57649E}"/>
          </ac:spMkLst>
        </pc:spChg>
        <pc:spChg chg="del">
          <ac:chgData name="Dinesh Kumar" userId="c5f42fdfa05fe4f5" providerId="LiveId" clId="{B850632B-F43E-461A-8DF4-F64A3714DE66}" dt="2025-03-24T12:40:52.981" v="31477" actId="478"/>
          <ac:spMkLst>
            <pc:docMk/>
            <pc:sldMk cId="3728017937" sldId="383"/>
            <ac:spMk id="18" creationId="{F3A35296-388C-C6D0-CEDA-B0AD1C1961D2}"/>
          </ac:spMkLst>
        </pc:spChg>
      </pc:sldChg>
      <pc:sldChg chg="addSp delSp modSp add mod">
        <pc:chgData name="Dinesh Kumar" userId="c5f42fdfa05fe4f5" providerId="LiveId" clId="{B850632B-F43E-461A-8DF4-F64A3714DE66}" dt="2025-03-24T13:35:55.891" v="31672" actId="1076"/>
        <pc:sldMkLst>
          <pc:docMk/>
          <pc:sldMk cId="1481495097" sldId="384"/>
        </pc:sldMkLst>
        <pc:spChg chg="add mod">
          <ac:chgData name="Dinesh Kumar" userId="c5f42fdfa05fe4f5" providerId="LiveId" clId="{B850632B-F43E-461A-8DF4-F64A3714DE66}" dt="2025-03-24T12:52:08.190" v="31595" actId="207"/>
          <ac:spMkLst>
            <pc:docMk/>
            <pc:sldMk cId="1481495097" sldId="384"/>
            <ac:spMk id="3" creationId="{0254CBBF-90EF-8E69-64ED-FD49B4410A43}"/>
          </ac:spMkLst>
        </pc:spChg>
        <pc:spChg chg="del">
          <ac:chgData name="Dinesh Kumar" userId="c5f42fdfa05fe4f5" providerId="LiveId" clId="{B850632B-F43E-461A-8DF4-F64A3714DE66}" dt="2025-03-24T12:46:09.707" v="31567" actId="478"/>
          <ac:spMkLst>
            <pc:docMk/>
            <pc:sldMk cId="1481495097" sldId="384"/>
            <ac:spMk id="10" creationId="{995488EE-6D06-7D4A-7E80-C76F116596DA}"/>
          </ac:spMkLst>
        </pc:spChg>
        <pc:spChg chg="del">
          <ac:chgData name="Dinesh Kumar" userId="c5f42fdfa05fe4f5" providerId="LiveId" clId="{B850632B-F43E-461A-8DF4-F64A3714DE66}" dt="2025-03-24T12:50:35.422" v="31593" actId="26606"/>
          <ac:spMkLst>
            <pc:docMk/>
            <pc:sldMk cId="1481495097" sldId="384"/>
            <ac:spMk id="42" creationId="{5F0A2CC8-F20B-56A0-699B-73C39311069E}"/>
          </ac:spMkLst>
        </pc:spChg>
        <pc:spChg chg="del">
          <ac:chgData name="Dinesh Kumar" userId="c5f42fdfa05fe4f5" providerId="LiveId" clId="{B850632B-F43E-461A-8DF4-F64A3714DE66}" dt="2025-03-24T12:50:35.422" v="31593" actId="26606"/>
          <ac:spMkLst>
            <pc:docMk/>
            <pc:sldMk cId="1481495097" sldId="384"/>
            <ac:spMk id="44" creationId="{5CBF425D-08A7-8BF8-94C8-888EC2A74F1C}"/>
          </ac:spMkLst>
        </pc:spChg>
        <pc:spChg chg="add">
          <ac:chgData name="Dinesh Kumar" userId="c5f42fdfa05fe4f5" providerId="LiveId" clId="{B850632B-F43E-461A-8DF4-F64A3714DE66}" dt="2025-03-24T12:50:35.422" v="31593" actId="26606"/>
          <ac:spMkLst>
            <pc:docMk/>
            <pc:sldMk cId="1481495097" sldId="384"/>
            <ac:spMk id="54" creationId="{A3363022-C969-41E9-8EB2-E4C94908C1FA}"/>
          </ac:spMkLst>
        </pc:spChg>
        <pc:spChg chg="add">
          <ac:chgData name="Dinesh Kumar" userId="c5f42fdfa05fe4f5" providerId="LiveId" clId="{B850632B-F43E-461A-8DF4-F64A3714DE66}" dt="2025-03-24T12:50:35.422" v="31593" actId="26606"/>
          <ac:spMkLst>
            <pc:docMk/>
            <pc:sldMk cId="1481495097" sldId="384"/>
            <ac:spMk id="56" creationId="{8D1AD6B3-BE88-4CEB-BA17-790657CC4729}"/>
          </ac:spMkLst>
        </pc:spChg>
        <pc:grpChg chg="del">
          <ac:chgData name="Dinesh Kumar" userId="c5f42fdfa05fe4f5" providerId="LiveId" clId="{B850632B-F43E-461A-8DF4-F64A3714DE66}" dt="2025-03-24T12:50:35.422" v="31593" actId="26606"/>
          <ac:grpSpMkLst>
            <pc:docMk/>
            <pc:sldMk cId="1481495097" sldId="384"/>
            <ac:grpSpMk id="46" creationId="{DFC64490-766E-2A8F-260A-DD0607741531}"/>
          </ac:grpSpMkLst>
        </pc:grpChg>
        <pc:grpChg chg="add">
          <ac:chgData name="Dinesh Kumar" userId="c5f42fdfa05fe4f5" providerId="LiveId" clId="{B850632B-F43E-461A-8DF4-F64A3714DE66}" dt="2025-03-24T12:50:35.422" v="31593" actId="26606"/>
          <ac:grpSpMkLst>
            <pc:docMk/>
            <pc:sldMk cId="1481495097" sldId="384"/>
            <ac:grpSpMk id="58" creationId="{89D1390B-7E13-4B4F-9CB2-391063412E54}"/>
          </ac:grpSpMkLst>
        </pc:grpChg>
        <pc:picChg chg="add del mod">
          <ac:chgData name="Dinesh Kumar" userId="c5f42fdfa05fe4f5" providerId="LiveId" clId="{B850632B-F43E-461A-8DF4-F64A3714DE66}" dt="2025-03-24T12:54:38.293" v="31597" actId="478"/>
          <ac:picMkLst>
            <pc:docMk/>
            <pc:sldMk cId="1481495097" sldId="384"/>
            <ac:picMk id="5" creationId="{DA8F2484-3DFE-70A5-DD3C-701CD5860289}"/>
          </ac:picMkLst>
        </pc:picChg>
        <pc:picChg chg="add mod">
          <ac:chgData name="Dinesh Kumar" userId="c5f42fdfa05fe4f5" providerId="LiveId" clId="{B850632B-F43E-461A-8DF4-F64A3714DE66}" dt="2025-03-24T13:35:55.891" v="31672" actId="1076"/>
          <ac:picMkLst>
            <pc:docMk/>
            <pc:sldMk cId="1481495097" sldId="384"/>
            <ac:picMk id="7" creationId="{E20C5B4F-CA61-AC03-7ABD-32BD91B9BCDE}"/>
          </ac:picMkLst>
        </pc:picChg>
        <pc:picChg chg="del">
          <ac:chgData name="Dinesh Kumar" userId="c5f42fdfa05fe4f5" providerId="LiveId" clId="{B850632B-F43E-461A-8DF4-F64A3714DE66}" dt="2025-03-24T12:46:51.132" v="31587" actId="478"/>
          <ac:picMkLst>
            <pc:docMk/>
            <pc:sldMk cId="1481495097" sldId="384"/>
            <ac:picMk id="27" creationId="{06A124F0-FB45-5773-8A01-86BA66B339A5}"/>
          </ac:picMkLst>
        </pc:picChg>
      </pc:sldChg>
      <pc:sldChg chg="addSp delSp modSp add del mod">
        <pc:chgData name="Dinesh Kumar" userId="c5f42fdfa05fe4f5" providerId="LiveId" clId="{B850632B-F43E-461A-8DF4-F64A3714DE66}" dt="2025-03-24T12:45:57.034" v="31565" actId="47"/>
        <pc:sldMkLst>
          <pc:docMk/>
          <pc:sldMk cId="1907068004" sldId="384"/>
        </pc:sldMkLst>
        <pc:spChg chg="del">
          <ac:chgData name="Dinesh Kumar" userId="c5f42fdfa05fe4f5" providerId="LiveId" clId="{B850632B-F43E-461A-8DF4-F64A3714DE66}" dt="2025-03-24T12:43:20.369" v="31521" actId="478"/>
          <ac:spMkLst>
            <pc:docMk/>
            <pc:sldMk cId="1907068004" sldId="384"/>
            <ac:spMk id="4" creationId="{D38A303F-BFB1-4241-BAEB-900CE6B085A2}"/>
          </ac:spMkLst>
        </pc:spChg>
        <pc:spChg chg="del">
          <ac:chgData name="Dinesh Kumar" userId="c5f42fdfa05fe4f5" providerId="LiveId" clId="{B850632B-F43E-461A-8DF4-F64A3714DE66}" dt="2025-03-24T12:43:20.369" v="31521" actId="478"/>
          <ac:spMkLst>
            <pc:docMk/>
            <pc:sldMk cId="1907068004" sldId="384"/>
            <ac:spMk id="8" creationId="{4ACDE0A2-3E2D-836A-4992-3152963BF163}"/>
          </ac:spMkLst>
        </pc:spChg>
        <pc:spChg chg="add del mod">
          <ac:chgData name="Dinesh Kumar" userId="c5f42fdfa05fe4f5" providerId="LiveId" clId="{B850632B-F43E-461A-8DF4-F64A3714DE66}" dt="2025-03-24T12:44:14.089" v="31561" actId="27636"/>
          <ac:spMkLst>
            <pc:docMk/>
            <pc:sldMk cId="1907068004" sldId="384"/>
            <ac:spMk id="10" creationId="{6F5BF09C-3DD9-8D28-602F-9CBCACF332DB}"/>
          </ac:spMkLst>
        </pc:spChg>
        <pc:graphicFrameChg chg="del">
          <ac:chgData name="Dinesh Kumar" userId="c5f42fdfa05fe4f5" providerId="LiveId" clId="{B850632B-F43E-461A-8DF4-F64A3714DE66}" dt="2025-03-24T12:43:20.369" v="31521" actId="478"/>
          <ac:graphicFrameMkLst>
            <pc:docMk/>
            <pc:sldMk cId="1907068004" sldId="384"/>
            <ac:graphicFrameMk id="13" creationId="{F5121D22-E4EF-B0B9-2D78-93309384FD2C}"/>
          </ac:graphicFrameMkLst>
        </pc:graphicFrameChg>
        <pc:picChg chg="del">
          <ac:chgData name="Dinesh Kumar" userId="c5f42fdfa05fe4f5" providerId="LiveId" clId="{B850632B-F43E-461A-8DF4-F64A3714DE66}" dt="2025-03-24T12:43:20.369" v="31521" actId="478"/>
          <ac:picMkLst>
            <pc:docMk/>
            <pc:sldMk cId="1907068004" sldId="384"/>
            <ac:picMk id="11" creationId="{8FA6067E-1A67-D79F-CC41-97B05B8C91C0}"/>
          </ac:picMkLst>
        </pc:picChg>
      </pc:sldChg>
      <pc:sldChg chg="addSp delSp add del setBg delDesignElem">
        <pc:chgData name="Dinesh Kumar" userId="c5f42fdfa05fe4f5" providerId="LiveId" clId="{B850632B-F43E-461A-8DF4-F64A3714DE66}" dt="2025-03-24T12:46:13.948" v="31570"/>
        <pc:sldMkLst>
          <pc:docMk/>
          <pc:sldMk cId="27130891" sldId="385"/>
        </pc:sldMkLst>
        <pc:spChg chg="add del">
          <ac:chgData name="Dinesh Kumar" userId="c5f42fdfa05fe4f5" providerId="LiveId" clId="{B850632B-F43E-461A-8DF4-F64A3714DE66}" dt="2025-03-24T12:46:13.948" v="31570"/>
          <ac:spMkLst>
            <pc:docMk/>
            <pc:sldMk cId="27130891" sldId="385"/>
            <ac:spMk id="42" creationId="{A98CF481-4F78-35E7-0266-B86DBF17A9BE}"/>
          </ac:spMkLst>
        </pc:spChg>
        <pc:spChg chg="add del">
          <ac:chgData name="Dinesh Kumar" userId="c5f42fdfa05fe4f5" providerId="LiveId" clId="{B850632B-F43E-461A-8DF4-F64A3714DE66}" dt="2025-03-24T12:46:13.948" v="31570"/>
          <ac:spMkLst>
            <pc:docMk/>
            <pc:sldMk cId="27130891" sldId="385"/>
            <ac:spMk id="44" creationId="{E1C33121-8E28-4A7D-FC1C-BFA4CCB73C16}"/>
          </ac:spMkLst>
        </pc:spChg>
        <pc:grpChg chg="add del">
          <ac:chgData name="Dinesh Kumar" userId="c5f42fdfa05fe4f5" providerId="LiveId" clId="{B850632B-F43E-461A-8DF4-F64A3714DE66}" dt="2025-03-24T12:46:13.948" v="31570"/>
          <ac:grpSpMkLst>
            <pc:docMk/>
            <pc:sldMk cId="27130891" sldId="385"/>
            <ac:grpSpMk id="46" creationId="{DC98EFFD-BCF7-2002-2D3B-7F8BBC121A56}"/>
          </ac:grpSpMkLst>
        </pc:grpChg>
      </pc:sldChg>
      <pc:sldChg chg="add del">
        <pc:chgData name="Dinesh Kumar" userId="c5f42fdfa05fe4f5" providerId="LiveId" clId="{B850632B-F43E-461A-8DF4-F64A3714DE66}" dt="2025-03-24T12:45:57.034" v="31565" actId="47"/>
        <pc:sldMkLst>
          <pc:docMk/>
          <pc:sldMk cId="639831178" sldId="385"/>
        </pc:sldMkLst>
      </pc:sldChg>
      <pc:sldChg chg="addSp delSp modSp new del mod">
        <pc:chgData name="Dinesh Kumar" userId="c5f42fdfa05fe4f5" providerId="LiveId" clId="{B850632B-F43E-461A-8DF4-F64A3714DE66}" dt="2025-03-24T15:22:29.178" v="31770" actId="2696"/>
        <pc:sldMkLst>
          <pc:docMk/>
          <pc:sldMk cId="3478730040" sldId="385"/>
        </pc:sldMkLst>
        <pc:spChg chg="del">
          <ac:chgData name="Dinesh Kumar" userId="c5f42fdfa05fe4f5" providerId="LiveId" clId="{B850632B-F43E-461A-8DF4-F64A3714DE66}" dt="2025-03-24T15:01:15.552" v="31675" actId="478"/>
          <ac:spMkLst>
            <pc:docMk/>
            <pc:sldMk cId="3478730040" sldId="385"/>
            <ac:spMk id="2" creationId="{6EC102EA-6B33-9DF8-6D3D-7295CF885C14}"/>
          </ac:spMkLst>
        </pc:spChg>
        <pc:spChg chg="del mod">
          <ac:chgData name="Dinesh Kumar" userId="c5f42fdfa05fe4f5" providerId="LiveId" clId="{B850632B-F43E-461A-8DF4-F64A3714DE66}" dt="2025-03-24T15:01:15.552" v="31675" actId="478"/>
          <ac:spMkLst>
            <pc:docMk/>
            <pc:sldMk cId="3478730040" sldId="385"/>
            <ac:spMk id="3" creationId="{05F0BFE3-A412-0A12-0768-24D6BA5F7C3D}"/>
          </ac:spMkLst>
        </pc:spChg>
        <pc:spChg chg="add mod">
          <ac:chgData name="Dinesh Kumar" userId="c5f42fdfa05fe4f5" providerId="LiveId" clId="{B850632B-F43E-461A-8DF4-F64A3714DE66}" dt="2025-03-24T15:15:28.307" v="31769" actId="3062"/>
          <ac:spMkLst>
            <pc:docMk/>
            <pc:sldMk cId="3478730040" sldId="385"/>
            <ac:spMk id="4" creationId="{F98835FF-63C3-4CDF-0A64-B5FBCBF05997}"/>
          </ac:spMkLst>
        </pc:spChg>
        <pc:spChg chg="add del mod">
          <ac:chgData name="Dinesh Kumar" userId="c5f42fdfa05fe4f5" providerId="LiveId" clId="{B850632B-F43E-461A-8DF4-F64A3714DE66}" dt="2025-03-24T15:05:44.626" v="31740" actId="478"/>
          <ac:spMkLst>
            <pc:docMk/>
            <pc:sldMk cId="3478730040" sldId="385"/>
            <ac:spMk id="5" creationId="{9711D07F-8A72-CEC7-0AA3-12CFADCA676A}"/>
          </ac:spMkLst>
        </pc:spChg>
        <pc:spChg chg="add mod">
          <ac:chgData name="Dinesh Kumar" userId="c5f42fdfa05fe4f5" providerId="LiveId" clId="{B850632B-F43E-461A-8DF4-F64A3714DE66}" dt="2025-03-24T15:12:43.603" v="31766" actId="33987"/>
          <ac:spMkLst>
            <pc:docMk/>
            <pc:sldMk cId="3478730040" sldId="385"/>
            <ac:spMk id="6" creationId="{43C7A3EF-C95D-C33D-6F26-BBD797C6F8D4}"/>
          </ac:spMkLst>
        </pc:spChg>
        <pc:picChg chg="add mod">
          <ac:chgData name="Dinesh Kumar" userId="c5f42fdfa05fe4f5" providerId="LiveId" clId="{B850632B-F43E-461A-8DF4-F64A3714DE66}" dt="2025-03-24T15:10:57.181" v="31758" actId="1076"/>
          <ac:picMkLst>
            <pc:docMk/>
            <pc:sldMk cId="3478730040" sldId="385"/>
            <ac:picMk id="2050" creationId="{B44B9FFE-C5F3-A0B1-2FB8-3E613F37748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A3FAB5-A81D-455B-B233-81479EB3939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A7B6E2-A6B7-4E7F-A20F-3F6416CEC1EC}">
      <dgm:prSet/>
      <dgm:spPr/>
      <dgm:t>
        <a:bodyPr/>
        <a:lstStyle/>
        <a:p>
          <a:r>
            <a:rPr lang="en-US" b="1" dirty="0"/>
            <a:t>1. Strong Pan-India Appeal </a:t>
          </a:r>
          <a:endParaRPr lang="en-US" dirty="0"/>
        </a:p>
      </dgm:t>
    </dgm:pt>
    <dgm:pt modelId="{26F4E7BC-2C51-4A53-B9AF-5943E17E464D}" type="parTrans" cxnId="{E1142DE1-20E0-4BFB-9445-C863131B295F}">
      <dgm:prSet/>
      <dgm:spPr/>
      <dgm:t>
        <a:bodyPr/>
        <a:lstStyle/>
        <a:p>
          <a:endParaRPr lang="en-US"/>
        </a:p>
      </dgm:t>
    </dgm:pt>
    <dgm:pt modelId="{7EE40436-F1BD-4723-B23C-8AB2B9DACB6A}" type="sibTrans" cxnId="{E1142DE1-20E0-4BFB-9445-C863131B295F}">
      <dgm:prSet/>
      <dgm:spPr/>
      <dgm:t>
        <a:bodyPr/>
        <a:lstStyle/>
        <a:p>
          <a:endParaRPr lang="en-US"/>
        </a:p>
      </dgm:t>
    </dgm:pt>
    <dgm:pt modelId="{DA65DECE-B41A-4463-A149-7057A7D8B4AE}">
      <dgm:prSet custT="1"/>
      <dgm:spPr/>
      <dgm:t>
        <a:bodyPr/>
        <a:lstStyle/>
        <a:p>
          <a:r>
            <a:rPr lang="en-US" sz="2000" dirty="0"/>
            <a:t>Dulquer has a </a:t>
          </a:r>
          <a:r>
            <a:rPr lang="en-US" sz="2000" b="1" dirty="0"/>
            <a:t>massive fanbase across multiple regions</a:t>
          </a:r>
          <a:r>
            <a:rPr lang="en-US" sz="2000" dirty="0"/>
            <a:t>—Malayalam, Tamil, Telugu, and Hindi industries.</a:t>
          </a:r>
          <a:br>
            <a:rPr lang="en-US" sz="2000" dirty="0"/>
          </a:br>
          <a:endParaRPr lang="en-US" sz="2000" dirty="0"/>
        </a:p>
      </dgm:t>
    </dgm:pt>
    <dgm:pt modelId="{ABD3878A-B317-4C8E-9F17-30C7111E629A}" type="parTrans" cxnId="{430AD68E-E788-44C1-895D-3ACEF1A37398}">
      <dgm:prSet/>
      <dgm:spPr/>
      <dgm:t>
        <a:bodyPr/>
        <a:lstStyle/>
        <a:p>
          <a:endParaRPr lang="en-US"/>
        </a:p>
      </dgm:t>
    </dgm:pt>
    <dgm:pt modelId="{7542D41B-DC04-4C1A-9337-F92B99B2C3BA}" type="sibTrans" cxnId="{430AD68E-E788-44C1-895D-3ACEF1A37398}">
      <dgm:prSet/>
      <dgm:spPr/>
      <dgm:t>
        <a:bodyPr/>
        <a:lstStyle/>
        <a:p>
          <a:endParaRPr lang="en-US"/>
        </a:p>
      </dgm:t>
    </dgm:pt>
    <dgm:pt modelId="{71CB6D8F-5C25-4953-B172-FBD100DDBE33}">
      <dgm:prSet custT="1"/>
      <dgm:spPr/>
      <dgm:t>
        <a:bodyPr/>
        <a:lstStyle/>
        <a:p>
          <a:r>
            <a:rPr lang="en-US" sz="2000" dirty="0"/>
            <a:t>His </a:t>
          </a:r>
          <a:r>
            <a:rPr lang="en-US" sz="2000" b="1" dirty="0"/>
            <a:t>multi-language reach</a:t>
          </a:r>
          <a:r>
            <a:rPr lang="en-US" sz="2000" dirty="0"/>
            <a:t> aligns perfectly with an OTT platform catering to diverse audiences.</a:t>
          </a:r>
        </a:p>
      </dgm:t>
    </dgm:pt>
    <dgm:pt modelId="{02C3ED9F-4771-4DBB-BB3E-9C3114095E65}" type="parTrans" cxnId="{C31A0B52-2A27-4959-8E12-30D6FEB88A6D}">
      <dgm:prSet/>
      <dgm:spPr/>
      <dgm:t>
        <a:bodyPr/>
        <a:lstStyle/>
        <a:p>
          <a:endParaRPr lang="en-US"/>
        </a:p>
      </dgm:t>
    </dgm:pt>
    <dgm:pt modelId="{702F0766-FAF2-4414-82A2-27FCE0B2C744}" type="sibTrans" cxnId="{C31A0B52-2A27-4959-8E12-30D6FEB88A6D}">
      <dgm:prSet/>
      <dgm:spPr/>
      <dgm:t>
        <a:bodyPr/>
        <a:lstStyle/>
        <a:p>
          <a:endParaRPr lang="en-US"/>
        </a:p>
      </dgm:t>
    </dgm:pt>
    <dgm:pt modelId="{6119FA45-9D0A-4E56-8ABB-A1342F2EBCBD}">
      <dgm:prSet custT="1"/>
      <dgm:spPr/>
      <dgm:t>
        <a:bodyPr/>
        <a:lstStyle/>
        <a:p>
          <a:r>
            <a:rPr lang="en-US" sz="2000" dirty="0"/>
            <a:t>Notably, his Bollywood films like </a:t>
          </a:r>
          <a:r>
            <a:rPr lang="en-US" sz="2000" i="1" dirty="0" err="1"/>
            <a:t>Karwaan</a:t>
          </a:r>
          <a:r>
            <a:rPr lang="en-US" sz="2000" dirty="0"/>
            <a:t> and </a:t>
          </a:r>
          <a:r>
            <a:rPr lang="en-US" sz="2000" i="1" dirty="0" err="1"/>
            <a:t>Chup</a:t>
          </a:r>
          <a:r>
            <a:rPr lang="en-US" sz="2000" dirty="0"/>
            <a:t> have further expanded his reach beyond the South.</a:t>
          </a:r>
        </a:p>
      </dgm:t>
    </dgm:pt>
    <dgm:pt modelId="{543A529C-A325-4917-9237-2519CD325A02}" type="parTrans" cxnId="{B9E39CA2-FCBC-416E-9257-0B90638C5159}">
      <dgm:prSet/>
      <dgm:spPr/>
      <dgm:t>
        <a:bodyPr/>
        <a:lstStyle/>
        <a:p>
          <a:endParaRPr lang="en-US"/>
        </a:p>
      </dgm:t>
    </dgm:pt>
    <dgm:pt modelId="{3537FAAD-A1E5-4066-8FD6-46735EA2E43C}" type="sibTrans" cxnId="{B9E39CA2-FCBC-416E-9257-0B90638C5159}">
      <dgm:prSet/>
      <dgm:spPr/>
      <dgm:t>
        <a:bodyPr/>
        <a:lstStyle/>
        <a:p>
          <a:endParaRPr lang="en-US"/>
        </a:p>
      </dgm:t>
    </dgm:pt>
    <dgm:pt modelId="{3DE94705-69CC-4531-A026-E5FAB0DCF6BB}">
      <dgm:prSet/>
      <dgm:spPr/>
      <dgm:t>
        <a:bodyPr/>
        <a:lstStyle/>
        <a:p>
          <a:r>
            <a:rPr lang="en-US" b="1" dirty="0"/>
            <a:t>2. OTT Success &amp; Digital Footprint </a:t>
          </a:r>
          <a:endParaRPr lang="en-US" dirty="0"/>
        </a:p>
      </dgm:t>
    </dgm:pt>
    <dgm:pt modelId="{4DF0900D-5121-45FB-AF17-E214CDE31050}" type="parTrans" cxnId="{3F09381C-106C-4A9B-A72E-086B192FE00E}">
      <dgm:prSet/>
      <dgm:spPr/>
      <dgm:t>
        <a:bodyPr/>
        <a:lstStyle/>
        <a:p>
          <a:endParaRPr lang="en-US"/>
        </a:p>
      </dgm:t>
    </dgm:pt>
    <dgm:pt modelId="{8CD69331-39A8-49C8-ADF1-593485C4018F}" type="sibTrans" cxnId="{3F09381C-106C-4A9B-A72E-086B192FE00E}">
      <dgm:prSet/>
      <dgm:spPr/>
      <dgm:t>
        <a:bodyPr/>
        <a:lstStyle/>
        <a:p>
          <a:endParaRPr lang="en-US"/>
        </a:p>
      </dgm:t>
    </dgm:pt>
    <dgm:pt modelId="{BD93E92F-3A7E-452D-9A65-14FE1A047A87}">
      <dgm:prSet custT="1"/>
      <dgm:spPr/>
      <dgm:t>
        <a:bodyPr/>
        <a:lstStyle/>
        <a:p>
          <a:r>
            <a:rPr lang="en-US" sz="2000" dirty="0"/>
            <a:t>His OTT debut </a:t>
          </a:r>
          <a:r>
            <a:rPr lang="en-US" sz="2000" i="1" dirty="0"/>
            <a:t>Salute</a:t>
          </a:r>
          <a:r>
            <a:rPr lang="en-US" sz="2000" dirty="0"/>
            <a:t> (2022) on SonyLIV was </a:t>
          </a:r>
          <a:r>
            <a:rPr lang="en-US" sz="2000" b="1" dirty="0"/>
            <a:t>one of the most-watched Malayalam films</a:t>
          </a:r>
          <a:r>
            <a:rPr lang="en-US" sz="2000" dirty="0"/>
            <a:t> on the platform.</a:t>
          </a:r>
        </a:p>
      </dgm:t>
    </dgm:pt>
    <dgm:pt modelId="{50E0033B-2EF9-45B1-99D2-3D70E3BD0623}" type="parTrans" cxnId="{13223FD4-4392-488F-A6D6-DC0ECFD2F8B7}">
      <dgm:prSet/>
      <dgm:spPr/>
      <dgm:t>
        <a:bodyPr/>
        <a:lstStyle/>
        <a:p>
          <a:endParaRPr lang="en-US"/>
        </a:p>
      </dgm:t>
    </dgm:pt>
    <dgm:pt modelId="{EFE1FC84-5A5C-46AC-9BA9-0FDB3AD0C0A5}" type="sibTrans" cxnId="{13223FD4-4392-488F-A6D6-DC0ECFD2F8B7}">
      <dgm:prSet/>
      <dgm:spPr/>
      <dgm:t>
        <a:bodyPr/>
        <a:lstStyle/>
        <a:p>
          <a:endParaRPr lang="en-US"/>
        </a:p>
      </dgm:t>
    </dgm:pt>
    <dgm:pt modelId="{009265BA-E699-4847-9F1A-7C85F29A739A}">
      <dgm:prSet custT="1"/>
      <dgm:spPr/>
      <dgm:t>
        <a:bodyPr/>
        <a:lstStyle/>
        <a:p>
          <a:r>
            <a:rPr lang="en-US" sz="2000" i="1" dirty="0"/>
            <a:t>Guns &amp; </a:t>
          </a:r>
          <a:r>
            <a:rPr lang="en-US" sz="2000" i="1" dirty="0" err="1"/>
            <a:t>Gulaabs</a:t>
          </a:r>
          <a:r>
            <a:rPr lang="en-US" sz="2000" dirty="0"/>
            <a:t> (Netflix, 2023) was a </a:t>
          </a:r>
          <a:r>
            <a:rPr lang="en-US" sz="2000" b="1" dirty="0"/>
            <a:t>hit in the Hindi market</a:t>
          </a:r>
          <a:r>
            <a:rPr lang="en-US" sz="2000" dirty="0"/>
            <a:t>, showcasing his appeal beyond South India.</a:t>
          </a:r>
        </a:p>
      </dgm:t>
    </dgm:pt>
    <dgm:pt modelId="{4F060CF8-AEBC-4FC6-A180-DE2B6DFA4AAE}" type="parTrans" cxnId="{B2469CEC-BFAF-43C7-A46A-EE128860CC4B}">
      <dgm:prSet/>
      <dgm:spPr/>
      <dgm:t>
        <a:bodyPr/>
        <a:lstStyle/>
        <a:p>
          <a:endParaRPr lang="en-US"/>
        </a:p>
      </dgm:t>
    </dgm:pt>
    <dgm:pt modelId="{068B5A93-26FB-45C9-9D1C-145108D9854F}" type="sibTrans" cxnId="{B2469CEC-BFAF-43C7-A46A-EE128860CC4B}">
      <dgm:prSet/>
      <dgm:spPr/>
      <dgm:t>
        <a:bodyPr/>
        <a:lstStyle/>
        <a:p>
          <a:endParaRPr lang="en-US"/>
        </a:p>
      </dgm:t>
    </dgm:pt>
    <dgm:pt modelId="{A9144FDA-8FBD-4129-9D54-D31053A37E7A}">
      <dgm:prSet custT="1"/>
      <dgm:spPr/>
      <dgm:t>
        <a:bodyPr/>
        <a:lstStyle/>
        <a:p>
          <a:r>
            <a:rPr lang="en-US" sz="2000" dirty="0"/>
            <a:t>He has over </a:t>
          </a:r>
          <a:r>
            <a:rPr lang="en-US" sz="2000" b="1" dirty="0"/>
            <a:t>13 million Instagram followers</a:t>
          </a:r>
          <a:r>
            <a:rPr lang="en-US" sz="2000" dirty="0"/>
            <a:t>, ensuring </a:t>
          </a:r>
          <a:r>
            <a:rPr lang="en-US" sz="2000" b="1" dirty="0"/>
            <a:t>high digital engagement</a:t>
          </a:r>
          <a:r>
            <a:rPr lang="en-US" sz="2000" dirty="0"/>
            <a:t>—key for promoting an OTT brand.</a:t>
          </a:r>
          <a:br>
            <a:rPr lang="en-US" sz="2000" dirty="0"/>
          </a:br>
          <a:endParaRPr lang="en-US" sz="2000" dirty="0"/>
        </a:p>
      </dgm:t>
    </dgm:pt>
    <dgm:pt modelId="{EF9B68AC-13F8-4093-8B6F-AD64578E9614}" type="parTrans" cxnId="{CA51708C-31F1-463C-81CA-2E9E31C89808}">
      <dgm:prSet/>
      <dgm:spPr/>
      <dgm:t>
        <a:bodyPr/>
        <a:lstStyle/>
        <a:p>
          <a:endParaRPr lang="en-US"/>
        </a:p>
      </dgm:t>
    </dgm:pt>
    <dgm:pt modelId="{5CE63E5B-AA48-4979-A7DA-BC4093388C6B}" type="sibTrans" cxnId="{CA51708C-31F1-463C-81CA-2E9E31C89808}">
      <dgm:prSet/>
      <dgm:spPr/>
      <dgm:t>
        <a:bodyPr/>
        <a:lstStyle/>
        <a:p>
          <a:endParaRPr lang="en-US"/>
        </a:p>
      </dgm:t>
    </dgm:pt>
    <dgm:pt modelId="{6F3557D1-69BA-469A-9D6F-EC3F1CC15838}">
      <dgm:prSet/>
      <dgm:spPr/>
      <dgm:t>
        <a:bodyPr/>
        <a:lstStyle/>
        <a:p>
          <a:r>
            <a:rPr lang="en-US" b="1" dirty="0"/>
            <a:t>3. Youth Icon &amp; Relatable Persona </a:t>
          </a:r>
          <a:endParaRPr lang="en-US" dirty="0"/>
        </a:p>
      </dgm:t>
    </dgm:pt>
    <dgm:pt modelId="{B0BDE7E1-517D-4C39-8539-D3CCB6635E04}" type="parTrans" cxnId="{24542F8B-BC61-4748-A9EE-FAA721235F45}">
      <dgm:prSet/>
      <dgm:spPr/>
      <dgm:t>
        <a:bodyPr/>
        <a:lstStyle/>
        <a:p>
          <a:endParaRPr lang="en-US"/>
        </a:p>
      </dgm:t>
    </dgm:pt>
    <dgm:pt modelId="{27B83DAA-A1A6-4903-A3BF-F1DACF27447B}" type="sibTrans" cxnId="{24542F8B-BC61-4748-A9EE-FAA721235F45}">
      <dgm:prSet/>
      <dgm:spPr/>
      <dgm:t>
        <a:bodyPr/>
        <a:lstStyle/>
        <a:p>
          <a:endParaRPr lang="en-US"/>
        </a:p>
      </dgm:t>
    </dgm:pt>
    <dgm:pt modelId="{A7384AAC-D46E-4399-AB5C-77AE21A3C0D6}">
      <dgm:prSet custT="1"/>
      <dgm:spPr/>
      <dgm:t>
        <a:bodyPr/>
        <a:lstStyle/>
        <a:p>
          <a:r>
            <a:rPr lang="en-US" sz="2000" dirty="0"/>
            <a:t>Dulquer is </a:t>
          </a:r>
          <a:r>
            <a:rPr lang="en-US" sz="2000" b="1" dirty="0"/>
            <a:t>hugely popular among Gen Z &amp; Millennials</a:t>
          </a:r>
          <a:r>
            <a:rPr lang="en-US" sz="2000" dirty="0"/>
            <a:t>, OTT's primary audience.</a:t>
          </a:r>
        </a:p>
      </dgm:t>
    </dgm:pt>
    <dgm:pt modelId="{D4E1C028-7059-4D15-AA77-669F37645013}" type="parTrans" cxnId="{8287B015-D3EC-4944-B5E6-0637D21B41DD}">
      <dgm:prSet/>
      <dgm:spPr/>
      <dgm:t>
        <a:bodyPr/>
        <a:lstStyle/>
        <a:p>
          <a:endParaRPr lang="en-US"/>
        </a:p>
      </dgm:t>
    </dgm:pt>
    <dgm:pt modelId="{C878BFD8-04E1-4ADE-B013-0B2CEDA0FA75}" type="sibTrans" cxnId="{8287B015-D3EC-4944-B5E6-0637D21B41DD}">
      <dgm:prSet/>
      <dgm:spPr/>
      <dgm:t>
        <a:bodyPr/>
        <a:lstStyle/>
        <a:p>
          <a:endParaRPr lang="en-US"/>
        </a:p>
      </dgm:t>
    </dgm:pt>
    <dgm:pt modelId="{8DCEA6E3-77B7-4EE2-8105-D7CF68D31F95}">
      <dgm:prSet custT="1"/>
      <dgm:spPr/>
      <dgm:t>
        <a:bodyPr/>
        <a:lstStyle/>
        <a:p>
          <a:r>
            <a:rPr lang="en-US" sz="2000" dirty="0"/>
            <a:t>His </a:t>
          </a:r>
          <a:r>
            <a:rPr lang="en-US" sz="2000" b="1" dirty="0"/>
            <a:t>charming, down-to-earth personality</a:t>
          </a:r>
          <a:r>
            <a:rPr lang="en-US" sz="2000" dirty="0"/>
            <a:t> makes him a </a:t>
          </a:r>
          <a:r>
            <a:rPr lang="en-US" sz="2000" b="1" dirty="0"/>
            <a:t>relatable and aspirational</a:t>
          </a:r>
          <a:r>
            <a:rPr lang="en-US" sz="2000" dirty="0"/>
            <a:t> brand ambassador.</a:t>
          </a:r>
        </a:p>
      </dgm:t>
    </dgm:pt>
    <dgm:pt modelId="{1B609935-C560-48B0-8113-F10CB26920B3}" type="parTrans" cxnId="{815B7858-BAA0-4A96-8414-FBA729E97BCA}">
      <dgm:prSet/>
      <dgm:spPr/>
      <dgm:t>
        <a:bodyPr/>
        <a:lstStyle/>
        <a:p>
          <a:endParaRPr lang="en-US"/>
        </a:p>
      </dgm:t>
    </dgm:pt>
    <dgm:pt modelId="{16A59393-605C-4E1A-A730-B98BEC5DDC0F}" type="sibTrans" cxnId="{815B7858-BAA0-4A96-8414-FBA729E97BCA}">
      <dgm:prSet/>
      <dgm:spPr/>
      <dgm:t>
        <a:bodyPr/>
        <a:lstStyle/>
        <a:p>
          <a:endParaRPr lang="en-US"/>
        </a:p>
      </dgm:t>
    </dgm:pt>
    <dgm:pt modelId="{410FB808-0331-4A27-88B0-92473979071F}">
      <dgm:prSet custT="1"/>
      <dgm:spPr/>
      <dgm:t>
        <a:bodyPr/>
        <a:lstStyle/>
        <a:p>
          <a:r>
            <a:rPr lang="en-US" sz="2000" dirty="0"/>
            <a:t>His association with brands like </a:t>
          </a:r>
          <a:r>
            <a:rPr lang="en-US" sz="2000" b="1" dirty="0"/>
            <a:t>Zomato, Myntra, and AM/PM Watches</a:t>
          </a:r>
          <a:r>
            <a:rPr lang="en-US" sz="2000" dirty="0"/>
            <a:t> has shown his effectiveness in digital promotions.</a:t>
          </a:r>
        </a:p>
      </dgm:t>
    </dgm:pt>
    <dgm:pt modelId="{1E411DFB-F18B-4583-A834-B73A9D774D13}" type="parTrans" cxnId="{2DE793A5-58D7-4B64-AA89-E79B9871DCCE}">
      <dgm:prSet/>
      <dgm:spPr/>
      <dgm:t>
        <a:bodyPr/>
        <a:lstStyle/>
        <a:p>
          <a:endParaRPr lang="en-US"/>
        </a:p>
      </dgm:t>
    </dgm:pt>
    <dgm:pt modelId="{6CE5D60B-DD4F-4FF9-9904-979DAF7A1E5D}" type="sibTrans" cxnId="{2DE793A5-58D7-4B64-AA89-E79B9871DCCE}">
      <dgm:prSet/>
      <dgm:spPr/>
      <dgm:t>
        <a:bodyPr/>
        <a:lstStyle/>
        <a:p>
          <a:endParaRPr lang="en-US"/>
        </a:p>
      </dgm:t>
    </dgm:pt>
    <dgm:pt modelId="{B8D683A9-4068-4F7E-B1AD-1B8E0C0FC935}">
      <dgm:prSet/>
      <dgm:spPr/>
      <dgm:t>
        <a:bodyPr/>
        <a:lstStyle/>
        <a:p>
          <a:r>
            <a:rPr lang="en-US" b="1" dirty="0"/>
            <a:t>4. Successful Brand Endorsements &amp; Marketability </a:t>
          </a:r>
          <a:endParaRPr lang="en-US" dirty="0"/>
        </a:p>
      </dgm:t>
    </dgm:pt>
    <dgm:pt modelId="{4F316906-D877-4F96-82FF-6DAFD73BFD6B}" type="parTrans" cxnId="{561324E0-34FF-4222-8AFB-364F1491E7A0}">
      <dgm:prSet/>
      <dgm:spPr/>
      <dgm:t>
        <a:bodyPr/>
        <a:lstStyle/>
        <a:p>
          <a:endParaRPr lang="en-US"/>
        </a:p>
      </dgm:t>
    </dgm:pt>
    <dgm:pt modelId="{864AB926-4DB8-45C3-B93B-8CBB2627C247}" type="sibTrans" cxnId="{561324E0-34FF-4222-8AFB-364F1491E7A0}">
      <dgm:prSet/>
      <dgm:spPr/>
      <dgm:t>
        <a:bodyPr/>
        <a:lstStyle/>
        <a:p>
          <a:endParaRPr lang="en-US"/>
        </a:p>
      </dgm:t>
    </dgm:pt>
    <dgm:pt modelId="{AB92B086-AD52-42CD-8083-AE5366E82133}">
      <dgm:prSet custT="1"/>
      <dgm:spPr/>
      <dgm:t>
        <a:bodyPr/>
        <a:lstStyle/>
        <a:p>
          <a:r>
            <a:rPr lang="en-US" sz="2000" dirty="0"/>
            <a:t>Dulquer has been a </a:t>
          </a:r>
          <a:r>
            <a:rPr lang="en-US" sz="2000" b="1" dirty="0"/>
            <a:t>brand ambassador for multiple national &amp; regional brands</a:t>
          </a:r>
          <a:r>
            <a:rPr lang="en-US" sz="2000" dirty="0"/>
            <a:t>, proving his commercial impact.</a:t>
          </a:r>
        </a:p>
      </dgm:t>
    </dgm:pt>
    <dgm:pt modelId="{85134B37-EA89-43E1-BAA5-A48559892974}" type="parTrans" cxnId="{170F1A54-A887-43DE-BC07-6C700810D06B}">
      <dgm:prSet/>
      <dgm:spPr/>
      <dgm:t>
        <a:bodyPr/>
        <a:lstStyle/>
        <a:p>
          <a:endParaRPr lang="en-US"/>
        </a:p>
      </dgm:t>
    </dgm:pt>
    <dgm:pt modelId="{3F97403E-3F36-41E3-96F3-E7E16EBC5BA1}" type="sibTrans" cxnId="{170F1A54-A887-43DE-BC07-6C700810D06B}">
      <dgm:prSet/>
      <dgm:spPr/>
      <dgm:t>
        <a:bodyPr/>
        <a:lstStyle/>
        <a:p>
          <a:endParaRPr lang="en-US"/>
        </a:p>
      </dgm:t>
    </dgm:pt>
    <dgm:pt modelId="{C4A7A3FC-0B1F-4BF5-B66D-222F00E37C86}">
      <dgm:prSet custT="1"/>
      <dgm:spPr/>
      <dgm:t>
        <a:bodyPr/>
        <a:lstStyle/>
        <a:p>
          <a:r>
            <a:rPr lang="en-US" sz="2000" dirty="0"/>
            <a:t>His bilingual skills (Malayalam, Tamil, Hindi, Telugu) allow him to </a:t>
          </a:r>
          <a:r>
            <a:rPr lang="en-US" sz="2000" b="1" dirty="0"/>
            <a:t>seamlessly promote content across India</a:t>
          </a:r>
          <a:r>
            <a:rPr lang="en-US" sz="2000" dirty="0"/>
            <a:t>.</a:t>
          </a:r>
        </a:p>
      </dgm:t>
    </dgm:pt>
    <dgm:pt modelId="{E9E0E1BB-9BB2-4957-BF73-C941AE49C6B4}" type="parTrans" cxnId="{A74A0124-5E36-43AB-AF83-C134DC1C3537}">
      <dgm:prSet/>
      <dgm:spPr/>
      <dgm:t>
        <a:bodyPr/>
        <a:lstStyle/>
        <a:p>
          <a:endParaRPr lang="en-US"/>
        </a:p>
      </dgm:t>
    </dgm:pt>
    <dgm:pt modelId="{9676351F-A79D-4A06-AB7F-600A5BC740FD}" type="sibTrans" cxnId="{A74A0124-5E36-43AB-AF83-C134DC1C3537}">
      <dgm:prSet/>
      <dgm:spPr/>
      <dgm:t>
        <a:bodyPr/>
        <a:lstStyle/>
        <a:p>
          <a:endParaRPr lang="en-US"/>
        </a:p>
      </dgm:t>
    </dgm:pt>
    <dgm:pt modelId="{1E528700-9F4F-488D-966F-9CDC37099186}">
      <dgm:prSet custT="1"/>
      <dgm:spPr/>
      <dgm:t>
        <a:bodyPr/>
        <a:lstStyle/>
        <a:p>
          <a:endParaRPr lang="en-US" sz="2000" dirty="0"/>
        </a:p>
      </dgm:t>
    </dgm:pt>
    <dgm:pt modelId="{A17475A7-9D04-4CF9-83BD-0F2FBC4EE005}" type="parTrans" cxnId="{A93CCF9B-B381-4E6C-8D65-AA9B671A96C4}">
      <dgm:prSet/>
      <dgm:spPr/>
      <dgm:t>
        <a:bodyPr/>
        <a:lstStyle/>
        <a:p>
          <a:endParaRPr lang="en-US"/>
        </a:p>
      </dgm:t>
    </dgm:pt>
    <dgm:pt modelId="{052FCC3C-31DB-4084-9D48-49B5E35F8527}" type="sibTrans" cxnId="{A93CCF9B-B381-4E6C-8D65-AA9B671A96C4}">
      <dgm:prSet/>
      <dgm:spPr/>
      <dgm:t>
        <a:bodyPr/>
        <a:lstStyle/>
        <a:p>
          <a:endParaRPr lang="en-US"/>
        </a:p>
      </dgm:t>
    </dgm:pt>
    <dgm:pt modelId="{48B248ED-110F-4A9F-9C50-C70D8D6E4EA9}">
      <dgm:prSet custT="1"/>
      <dgm:spPr/>
      <dgm:t>
        <a:bodyPr/>
        <a:lstStyle/>
        <a:p>
          <a:endParaRPr lang="en-US" sz="2000" dirty="0"/>
        </a:p>
      </dgm:t>
    </dgm:pt>
    <dgm:pt modelId="{3C5D27B2-CCE5-49F1-A8C1-4E5BA7CC07A4}" type="parTrans" cxnId="{91555F48-9F26-4E13-BB75-BBD89976567A}">
      <dgm:prSet/>
      <dgm:spPr/>
      <dgm:t>
        <a:bodyPr/>
        <a:lstStyle/>
        <a:p>
          <a:endParaRPr lang="en-US"/>
        </a:p>
      </dgm:t>
    </dgm:pt>
    <dgm:pt modelId="{F7CE3630-CAA6-49CF-A75B-C50ACD7FF1D2}" type="sibTrans" cxnId="{91555F48-9F26-4E13-BB75-BBD89976567A}">
      <dgm:prSet/>
      <dgm:spPr/>
      <dgm:t>
        <a:bodyPr/>
        <a:lstStyle/>
        <a:p>
          <a:endParaRPr lang="en-US"/>
        </a:p>
      </dgm:t>
    </dgm:pt>
    <dgm:pt modelId="{39BB8CB4-8F88-4CD4-8A13-8211B2CFEDEE}">
      <dgm:prSet custT="1"/>
      <dgm:spPr/>
      <dgm:t>
        <a:bodyPr/>
        <a:lstStyle/>
        <a:p>
          <a:endParaRPr lang="en-US" sz="2000" dirty="0"/>
        </a:p>
      </dgm:t>
    </dgm:pt>
    <dgm:pt modelId="{334B6D71-D490-4DC0-A9E2-9ABD5ABD220F}" type="parTrans" cxnId="{EDE57842-FAFA-4C91-AD21-26C00D97C39A}">
      <dgm:prSet/>
      <dgm:spPr/>
      <dgm:t>
        <a:bodyPr/>
        <a:lstStyle/>
        <a:p>
          <a:endParaRPr lang="en-US"/>
        </a:p>
      </dgm:t>
    </dgm:pt>
    <dgm:pt modelId="{38212486-90DE-4D9D-A19D-5E6BF61AE76C}" type="sibTrans" cxnId="{EDE57842-FAFA-4C91-AD21-26C00D97C39A}">
      <dgm:prSet/>
      <dgm:spPr/>
      <dgm:t>
        <a:bodyPr/>
        <a:lstStyle/>
        <a:p>
          <a:endParaRPr lang="en-US"/>
        </a:p>
      </dgm:t>
    </dgm:pt>
    <dgm:pt modelId="{6515A9F1-6437-440A-9CDE-F36F918F75AE}">
      <dgm:prSet custT="1"/>
      <dgm:spPr/>
      <dgm:t>
        <a:bodyPr/>
        <a:lstStyle/>
        <a:p>
          <a:endParaRPr lang="en-US" sz="2000" dirty="0"/>
        </a:p>
      </dgm:t>
    </dgm:pt>
    <dgm:pt modelId="{F0887EE0-FAB2-4773-8F4D-09D5086932EB}" type="parTrans" cxnId="{8BB91CEE-589A-4CAB-8AB7-AD5C8C398EEA}">
      <dgm:prSet/>
      <dgm:spPr/>
      <dgm:t>
        <a:bodyPr/>
        <a:lstStyle/>
        <a:p>
          <a:endParaRPr lang="en-US"/>
        </a:p>
      </dgm:t>
    </dgm:pt>
    <dgm:pt modelId="{2FB7283C-7870-4D72-9E7D-5ED9BFC73A01}" type="sibTrans" cxnId="{8BB91CEE-589A-4CAB-8AB7-AD5C8C398EEA}">
      <dgm:prSet/>
      <dgm:spPr/>
      <dgm:t>
        <a:bodyPr/>
        <a:lstStyle/>
        <a:p>
          <a:endParaRPr lang="en-US"/>
        </a:p>
      </dgm:t>
    </dgm:pt>
    <dgm:pt modelId="{4CAB1895-FA21-4437-9BF1-C24922DC5F6D}">
      <dgm:prSet custT="1"/>
      <dgm:spPr/>
      <dgm:t>
        <a:bodyPr/>
        <a:lstStyle/>
        <a:p>
          <a:endParaRPr lang="en-US" sz="2000" dirty="0"/>
        </a:p>
      </dgm:t>
    </dgm:pt>
    <dgm:pt modelId="{39366EA4-5B09-4E15-B994-1F7618C6AEBC}" type="parTrans" cxnId="{A49F3521-F95B-4C16-82A8-22635E2E267A}">
      <dgm:prSet/>
      <dgm:spPr/>
      <dgm:t>
        <a:bodyPr/>
        <a:lstStyle/>
        <a:p>
          <a:endParaRPr lang="en-US"/>
        </a:p>
      </dgm:t>
    </dgm:pt>
    <dgm:pt modelId="{47E27628-ADB5-44E1-A2B4-3E39C7250649}" type="sibTrans" cxnId="{A49F3521-F95B-4C16-82A8-22635E2E267A}">
      <dgm:prSet/>
      <dgm:spPr/>
      <dgm:t>
        <a:bodyPr/>
        <a:lstStyle/>
        <a:p>
          <a:endParaRPr lang="en-US"/>
        </a:p>
      </dgm:t>
    </dgm:pt>
    <dgm:pt modelId="{BC3920C6-A34D-4130-A06B-8D88B9F4AADE}">
      <dgm:prSet custT="1"/>
      <dgm:spPr/>
      <dgm:t>
        <a:bodyPr/>
        <a:lstStyle/>
        <a:p>
          <a:endParaRPr lang="en-US" sz="2000" dirty="0"/>
        </a:p>
      </dgm:t>
    </dgm:pt>
    <dgm:pt modelId="{B239C75A-4580-4302-B84F-B5CFC4232B7B}" type="parTrans" cxnId="{913A1AA6-60AA-44EA-BDFB-66217B8890A0}">
      <dgm:prSet/>
      <dgm:spPr/>
      <dgm:t>
        <a:bodyPr/>
        <a:lstStyle/>
        <a:p>
          <a:endParaRPr lang="en-US"/>
        </a:p>
      </dgm:t>
    </dgm:pt>
    <dgm:pt modelId="{4A2243C4-7A76-4D30-8EC4-966DE704C97E}" type="sibTrans" cxnId="{913A1AA6-60AA-44EA-BDFB-66217B8890A0}">
      <dgm:prSet/>
      <dgm:spPr/>
      <dgm:t>
        <a:bodyPr/>
        <a:lstStyle/>
        <a:p>
          <a:endParaRPr lang="en-US"/>
        </a:p>
      </dgm:t>
    </dgm:pt>
    <dgm:pt modelId="{E34F4F00-70BA-4437-A2CE-23950EAA75E4}" type="pres">
      <dgm:prSet presAssocID="{F5A3FAB5-A81D-455B-B233-81479EB39390}" presName="Name0" presStyleCnt="0">
        <dgm:presLayoutVars>
          <dgm:dir/>
          <dgm:animLvl val="lvl"/>
          <dgm:resizeHandles val="exact"/>
        </dgm:presLayoutVars>
      </dgm:prSet>
      <dgm:spPr/>
    </dgm:pt>
    <dgm:pt modelId="{8ED54363-EABD-4167-9390-3F9A9343B5CB}" type="pres">
      <dgm:prSet presAssocID="{E9A7B6E2-A6B7-4E7F-A20F-3F6416CEC1EC}" presName="composite" presStyleCnt="0"/>
      <dgm:spPr/>
    </dgm:pt>
    <dgm:pt modelId="{6C6A31A4-B5F3-4F4B-B5E7-6F17391FAAB0}" type="pres">
      <dgm:prSet presAssocID="{E9A7B6E2-A6B7-4E7F-A20F-3F6416CEC1E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675454B-71CC-4D64-8F2B-8A0CC49A6621}" type="pres">
      <dgm:prSet presAssocID="{E9A7B6E2-A6B7-4E7F-A20F-3F6416CEC1EC}" presName="desTx" presStyleLbl="alignAccFollowNode1" presStyleIdx="0" presStyleCnt="4">
        <dgm:presLayoutVars>
          <dgm:bulletEnabled val="1"/>
        </dgm:presLayoutVars>
      </dgm:prSet>
      <dgm:spPr/>
    </dgm:pt>
    <dgm:pt modelId="{10FA15E7-0927-4065-A9FE-5F37839BC132}" type="pres">
      <dgm:prSet presAssocID="{7EE40436-F1BD-4723-B23C-8AB2B9DACB6A}" presName="space" presStyleCnt="0"/>
      <dgm:spPr/>
    </dgm:pt>
    <dgm:pt modelId="{86920329-50D4-4EE1-BF71-198F04A8222B}" type="pres">
      <dgm:prSet presAssocID="{3DE94705-69CC-4531-A026-E5FAB0DCF6BB}" presName="composite" presStyleCnt="0"/>
      <dgm:spPr/>
    </dgm:pt>
    <dgm:pt modelId="{A30BB285-4BAA-469B-A4E5-438260E02E0D}" type="pres">
      <dgm:prSet presAssocID="{3DE94705-69CC-4531-A026-E5FAB0DCF6B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F132A5EA-B552-4B78-83BC-B4E883942A55}" type="pres">
      <dgm:prSet presAssocID="{3DE94705-69CC-4531-A026-E5FAB0DCF6BB}" presName="desTx" presStyleLbl="alignAccFollowNode1" presStyleIdx="1" presStyleCnt="4">
        <dgm:presLayoutVars>
          <dgm:bulletEnabled val="1"/>
        </dgm:presLayoutVars>
      </dgm:prSet>
      <dgm:spPr/>
    </dgm:pt>
    <dgm:pt modelId="{EED70F6D-0310-451A-A520-B2E1911675B0}" type="pres">
      <dgm:prSet presAssocID="{8CD69331-39A8-49C8-ADF1-593485C4018F}" presName="space" presStyleCnt="0"/>
      <dgm:spPr/>
    </dgm:pt>
    <dgm:pt modelId="{D6249F08-427C-4794-A887-BEAFF9C92F6C}" type="pres">
      <dgm:prSet presAssocID="{6F3557D1-69BA-469A-9D6F-EC3F1CC15838}" presName="composite" presStyleCnt="0"/>
      <dgm:spPr/>
    </dgm:pt>
    <dgm:pt modelId="{00C63EE1-C068-44D1-A756-5F4B2AAF8151}" type="pres">
      <dgm:prSet presAssocID="{6F3557D1-69BA-469A-9D6F-EC3F1CC1583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53CC436D-4291-4784-98EB-2CF14BC4D4AB}" type="pres">
      <dgm:prSet presAssocID="{6F3557D1-69BA-469A-9D6F-EC3F1CC15838}" presName="desTx" presStyleLbl="alignAccFollowNode1" presStyleIdx="2" presStyleCnt="4">
        <dgm:presLayoutVars>
          <dgm:bulletEnabled val="1"/>
        </dgm:presLayoutVars>
      </dgm:prSet>
      <dgm:spPr/>
    </dgm:pt>
    <dgm:pt modelId="{6FD520B2-7A4E-44D2-B99B-7E9B799428D5}" type="pres">
      <dgm:prSet presAssocID="{27B83DAA-A1A6-4903-A3BF-F1DACF27447B}" presName="space" presStyleCnt="0"/>
      <dgm:spPr/>
    </dgm:pt>
    <dgm:pt modelId="{08265987-C67E-4579-8998-AAD06368A951}" type="pres">
      <dgm:prSet presAssocID="{B8D683A9-4068-4F7E-B1AD-1B8E0C0FC935}" presName="composite" presStyleCnt="0"/>
      <dgm:spPr/>
    </dgm:pt>
    <dgm:pt modelId="{0560C901-D81E-4741-B478-D266E7EA2A5D}" type="pres">
      <dgm:prSet presAssocID="{B8D683A9-4068-4F7E-B1AD-1B8E0C0FC93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A7D7C84A-D1F8-416F-A525-A0D1BCB76F79}" type="pres">
      <dgm:prSet presAssocID="{B8D683A9-4068-4F7E-B1AD-1B8E0C0FC935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A6E6D901-858C-4CC2-8676-35AE2D84B72D}" type="presOf" srcId="{BD93E92F-3A7E-452D-9A65-14FE1A047A87}" destId="{F132A5EA-B552-4B78-83BC-B4E883942A55}" srcOrd="0" destOrd="0" presId="urn:microsoft.com/office/officeart/2005/8/layout/hList1"/>
    <dgm:cxn modelId="{4695980F-3DA7-4C87-8739-45A3EEA32736}" type="presOf" srcId="{6119FA45-9D0A-4E56-8ABB-A1342F2EBCBD}" destId="{8675454B-71CC-4D64-8F2B-8A0CC49A6621}" srcOrd="0" destOrd="3" presId="urn:microsoft.com/office/officeart/2005/8/layout/hList1"/>
    <dgm:cxn modelId="{1546F00F-B8D2-44DD-AF99-3E078D4D06DE}" type="presOf" srcId="{BC3920C6-A34D-4130-A06B-8D88B9F4AADE}" destId="{F132A5EA-B552-4B78-83BC-B4E883942A55}" srcOrd="0" destOrd="1" presId="urn:microsoft.com/office/officeart/2005/8/layout/hList1"/>
    <dgm:cxn modelId="{8287B015-D3EC-4944-B5E6-0637D21B41DD}" srcId="{6F3557D1-69BA-469A-9D6F-EC3F1CC15838}" destId="{A7384AAC-D46E-4399-AB5C-77AE21A3C0D6}" srcOrd="0" destOrd="0" parTransId="{D4E1C028-7059-4D15-AA77-669F37645013}" sibTransId="{C878BFD8-04E1-4ADE-B013-0B2CEDA0FA75}"/>
    <dgm:cxn modelId="{A62C6B1B-1904-426C-BB7B-CABC7FD3C150}" type="presOf" srcId="{F5A3FAB5-A81D-455B-B233-81479EB39390}" destId="{E34F4F00-70BA-4437-A2CE-23950EAA75E4}" srcOrd="0" destOrd="0" presId="urn:microsoft.com/office/officeart/2005/8/layout/hList1"/>
    <dgm:cxn modelId="{3F09381C-106C-4A9B-A72E-086B192FE00E}" srcId="{F5A3FAB5-A81D-455B-B233-81479EB39390}" destId="{3DE94705-69CC-4531-A026-E5FAB0DCF6BB}" srcOrd="1" destOrd="0" parTransId="{4DF0900D-5121-45FB-AF17-E214CDE31050}" sibTransId="{8CD69331-39A8-49C8-ADF1-593485C4018F}"/>
    <dgm:cxn modelId="{A49F3521-F95B-4C16-82A8-22635E2E267A}" srcId="{B8D683A9-4068-4F7E-B1AD-1B8E0C0FC935}" destId="{4CAB1895-FA21-4437-9BF1-C24922DC5F6D}" srcOrd="1" destOrd="0" parTransId="{39366EA4-5B09-4E15-B994-1F7618C6AEBC}" sibTransId="{47E27628-ADB5-44E1-A2B4-3E39C7250649}"/>
    <dgm:cxn modelId="{A74A0124-5E36-43AB-AF83-C134DC1C3537}" srcId="{B8D683A9-4068-4F7E-B1AD-1B8E0C0FC935}" destId="{C4A7A3FC-0B1F-4BF5-B66D-222F00E37C86}" srcOrd="2" destOrd="0" parTransId="{E9E0E1BB-9BB2-4957-BF73-C941AE49C6B4}" sibTransId="{9676351F-A79D-4A06-AB7F-600A5BC740FD}"/>
    <dgm:cxn modelId="{4704432B-6EE5-45E9-89BA-111F947D0B03}" type="presOf" srcId="{4CAB1895-FA21-4437-9BF1-C24922DC5F6D}" destId="{A7D7C84A-D1F8-416F-A525-A0D1BCB76F79}" srcOrd="0" destOrd="1" presId="urn:microsoft.com/office/officeart/2005/8/layout/hList1"/>
    <dgm:cxn modelId="{7A7DFD2E-A917-463E-A686-0DAD237DA059}" type="presOf" srcId="{C4A7A3FC-0B1F-4BF5-B66D-222F00E37C86}" destId="{A7D7C84A-D1F8-416F-A525-A0D1BCB76F79}" srcOrd="0" destOrd="2" presId="urn:microsoft.com/office/officeart/2005/8/layout/hList1"/>
    <dgm:cxn modelId="{1D526934-EA7F-4675-8492-EF5D0B9010B9}" type="presOf" srcId="{AB92B086-AD52-42CD-8083-AE5366E82133}" destId="{A7D7C84A-D1F8-416F-A525-A0D1BCB76F79}" srcOrd="0" destOrd="0" presId="urn:microsoft.com/office/officeart/2005/8/layout/hList1"/>
    <dgm:cxn modelId="{8A98033C-7123-455A-821A-0B6665B21E8D}" type="presOf" srcId="{71CB6D8F-5C25-4953-B172-FBD100DDBE33}" destId="{8675454B-71CC-4D64-8F2B-8A0CC49A6621}" srcOrd="0" destOrd="1" presId="urn:microsoft.com/office/officeart/2005/8/layout/hList1"/>
    <dgm:cxn modelId="{EDE57842-FAFA-4C91-AD21-26C00D97C39A}" srcId="{6F3557D1-69BA-469A-9D6F-EC3F1CC15838}" destId="{39BB8CB4-8F88-4CD4-8A13-8211B2CFEDEE}" srcOrd="3" destOrd="0" parTransId="{334B6D71-D490-4DC0-A9E2-9ABD5ABD220F}" sibTransId="{38212486-90DE-4D9D-A19D-5E6BF61AE76C}"/>
    <dgm:cxn modelId="{91555F48-9F26-4E13-BB75-BBD89976567A}" srcId="{3DE94705-69CC-4531-A026-E5FAB0DCF6BB}" destId="{48B248ED-110F-4A9F-9C50-C70D8D6E4EA9}" srcOrd="3" destOrd="0" parTransId="{3C5D27B2-CCE5-49F1-A8C1-4E5BA7CC07A4}" sibTransId="{F7CE3630-CAA6-49CF-A75B-C50ACD7FF1D2}"/>
    <dgm:cxn modelId="{7EB3EC6B-0CDC-47F4-AB6B-5DD3E0E33BC8}" type="presOf" srcId="{410FB808-0331-4A27-88B0-92473979071F}" destId="{53CC436D-4291-4784-98EB-2CF14BC4D4AB}" srcOrd="0" destOrd="4" presId="urn:microsoft.com/office/officeart/2005/8/layout/hList1"/>
    <dgm:cxn modelId="{C31A0B52-2A27-4959-8E12-30D6FEB88A6D}" srcId="{E9A7B6E2-A6B7-4E7F-A20F-3F6416CEC1EC}" destId="{71CB6D8F-5C25-4953-B172-FBD100DDBE33}" srcOrd="1" destOrd="0" parTransId="{02C3ED9F-4771-4DBB-BB3E-9C3114095E65}" sibTransId="{702F0766-FAF2-4414-82A2-27FCE0B2C744}"/>
    <dgm:cxn modelId="{170F1A54-A887-43DE-BC07-6C700810D06B}" srcId="{B8D683A9-4068-4F7E-B1AD-1B8E0C0FC935}" destId="{AB92B086-AD52-42CD-8083-AE5366E82133}" srcOrd="0" destOrd="0" parTransId="{85134B37-EA89-43E1-BAA5-A48559892974}" sibTransId="{3F97403E-3F36-41E3-96F3-E7E16EBC5BA1}"/>
    <dgm:cxn modelId="{2761DD74-F2F9-4EF6-ABA4-28F4FDBB87B5}" type="presOf" srcId="{6F3557D1-69BA-469A-9D6F-EC3F1CC15838}" destId="{00C63EE1-C068-44D1-A756-5F4B2AAF8151}" srcOrd="0" destOrd="0" presId="urn:microsoft.com/office/officeart/2005/8/layout/hList1"/>
    <dgm:cxn modelId="{B0776157-5AC8-4624-927A-B27903400A1E}" type="presOf" srcId="{8DCEA6E3-77B7-4EE2-8105-D7CF68D31F95}" destId="{53CC436D-4291-4784-98EB-2CF14BC4D4AB}" srcOrd="0" destOrd="2" presId="urn:microsoft.com/office/officeart/2005/8/layout/hList1"/>
    <dgm:cxn modelId="{815B7858-BAA0-4A96-8414-FBA729E97BCA}" srcId="{6F3557D1-69BA-469A-9D6F-EC3F1CC15838}" destId="{8DCEA6E3-77B7-4EE2-8105-D7CF68D31F95}" srcOrd="2" destOrd="0" parTransId="{1B609935-C560-48B0-8113-F10CB26920B3}" sibTransId="{16A59393-605C-4E1A-A730-B98BEC5DDC0F}"/>
    <dgm:cxn modelId="{F4D2E659-DD9C-4D9B-AD72-4310203F9F34}" type="presOf" srcId="{E9A7B6E2-A6B7-4E7F-A20F-3F6416CEC1EC}" destId="{6C6A31A4-B5F3-4F4B-B5E7-6F17391FAAB0}" srcOrd="0" destOrd="0" presId="urn:microsoft.com/office/officeart/2005/8/layout/hList1"/>
    <dgm:cxn modelId="{24542F8B-BC61-4748-A9EE-FAA721235F45}" srcId="{F5A3FAB5-A81D-455B-B233-81479EB39390}" destId="{6F3557D1-69BA-469A-9D6F-EC3F1CC15838}" srcOrd="2" destOrd="0" parTransId="{B0BDE7E1-517D-4C39-8539-D3CCB6635E04}" sibTransId="{27B83DAA-A1A6-4903-A3BF-F1DACF27447B}"/>
    <dgm:cxn modelId="{F0AD7F8B-3E29-4DA5-ACD0-FC5C130C120C}" type="presOf" srcId="{A7384AAC-D46E-4399-AB5C-77AE21A3C0D6}" destId="{53CC436D-4291-4784-98EB-2CF14BC4D4AB}" srcOrd="0" destOrd="0" presId="urn:microsoft.com/office/officeart/2005/8/layout/hList1"/>
    <dgm:cxn modelId="{CA51708C-31F1-463C-81CA-2E9E31C89808}" srcId="{3DE94705-69CC-4531-A026-E5FAB0DCF6BB}" destId="{A9144FDA-8FBD-4129-9D54-D31053A37E7A}" srcOrd="4" destOrd="0" parTransId="{EF9B68AC-13F8-4093-8B6F-AD64578E9614}" sibTransId="{5CE63E5B-AA48-4979-A7DA-BC4093388C6B}"/>
    <dgm:cxn modelId="{430AD68E-E788-44C1-895D-3ACEF1A37398}" srcId="{E9A7B6E2-A6B7-4E7F-A20F-3F6416CEC1EC}" destId="{DA65DECE-B41A-4463-A149-7057A7D8B4AE}" srcOrd="0" destOrd="0" parTransId="{ABD3878A-B317-4C8E-9F17-30C7111E629A}" sibTransId="{7542D41B-DC04-4C1A-9337-F92B99B2C3BA}"/>
    <dgm:cxn modelId="{A93CCF9B-B381-4E6C-8D65-AA9B671A96C4}" srcId="{E9A7B6E2-A6B7-4E7F-A20F-3F6416CEC1EC}" destId="{1E528700-9F4F-488D-966F-9CDC37099186}" srcOrd="2" destOrd="0" parTransId="{A17475A7-9D04-4CF9-83BD-0F2FBC4EE005}" sibTransId="{052FCC3C-31DB-4084-9D48-49B5E35F8527}"/>
    <dgm:cxn modelId="{FB6EBA9C-97EE-4DAE-A1CD-2D19D0DBB967}" type="presOf" srcId="{B8D683A9-4068-4F7E-B1AD-1B8E0C0FC935}" destId="{0560C901-D81E-4741-B478-D266E7EA2A5D}" srcOrd="0" destOrd="0" presId="urn:microsoft.com/office/officeart/2005/8/layout/hList1"/>
    <dgm:cxn modelId="{B9E39CA2-FCBC-416E-9257-0B90638C5159}" srcId="{E9A7B6E2-A6B7-4E7F-A20F-3F6416CEC1EC}" destId="{6119FA45-9D0A-4E56-8ABB-A1342F2EBCBD}" srcOrd="3" destOrd="0" parTransId="{543A529C-A325-4917-9237-2519CD325A02}" sibTransId="{3537FAAD-A1E5-4066-8FD6-46735EA2E43C}"/>
    <dgm:cxn modelId="{2DE793A5-58D7-4B64-AA89-E79B9871DCCE}" srcId="{6F3557D1-69BA-469A-9D6F-EC3F1CC15838}" destId="{410FB808-0331-4A27-88B0-92473979071F}" srcOrd="4" destOrd="0" parTransId="{1E411DFB-F18B-4583-A834-B73A9D774D13}" sibTransId="{6CE5D60B-DD4F-4FF9-9904-979DAF7A1E5D}"/>
    <dgm:cxn modelId="{913A1AA6-60AA-44EA-BDFB-66217B8890A0}" srcId="{3DE94705-69CC-4531-A026-E5FAB0DCF6BB}" destId="{BC3920C6-A34D-4130-A06B-8D88B9F4AADE}" srcOrd="1" destOrd="0" parTransId="{B239C75A-4580-4302-B84F-B5CFC4232B7B}" sibTransId="{4A2243C4-7A76-4D30-8EC4-966DE704C97E}"/>
    <dgm:cxn modelId="{A8A887A7-5DAA-4ABF-BBF8-281596DF370D}" type="presOf" srcId="{1E528700-9F4F-488D-966F-9CDC37099186}" destId="{8675454B-71CC-4D64-8F2B-8A0CC49A6621}" srcOrd="0" destOrd="2" presId="urn:microsoft.com/office/officeart/2005/8/layout/hList1"/>
    <dgm:cxn modelId="{19ECB0B7-33F2-4DDB-BFC3-2DD494B5D4C1}" type="presOf" srcId="{3DE94705-69CC-4531-A026-E5FAB0DCF6BB}" destId="{A30BB285-4BAA-469B-A4E5-438260E02E0D}" srcOrd="0" destOrd="0" presId="urn:microsoft.com/office/officeart/2005/8/layout/hList1"/>
    <dgm:cxn modelId="{CF052EC5-0F27-4490-91B0-052D737ADD9A}" type="presOf" srcId="{A9144FDA-8FBD-4129-9D54-D31053A37E7A}" destId="{F132A5EA-B552-4B78-83BC-B4E883942A55}" srcOrd="0" destOrd="4" presId="urn:microsoft.com/office/officeart/2005/8/layout/hList1"/>
    <dgm:cxn modelId="{13223FD4-4392-488F-A6D6-DC0ECFD2F8B7}" srcId="{3DE94705-69CC-4531-A026-E5FAB0DCF6BB}" destId="{BD93E92F-3A7E-452D-9A65-14FE1A047A87}" srcOrd="0" destOrd="0" parTransId="{50E0033B-2EF9-45B1-99D2-3D70E3BD0623}" sibTransId="{EFE1FC84-5A5C-46AC-9BA9-0FDB3AD0C0A5}"/>
    <dgm:cxn modelId="{58EE30D8-F408-458C-B443-B0251DF92E58}" type="presOf" srcId="{DA65DECE-B41A-4463-A149-7057A7D8B4AE}" destId="{8675454B-71CC-4D64-8F2B-8A0CC49A6621}" srcOrd="0" destOrd="0" presId="urn:microsoft.com/office/officeart/2005/8/layout/hList1"/>
    <dgm:cxn modelId="{38623DDB-2007-4036-A60F-EE7679A21812}" type="presOf" srcId="{48B248ED-110F-4A9F-9C50-C70D8D6E4EA9}" destId="{F132A5EA-B552-4B78-83BC-B4E883942A55}" srcOrd="0" destOrd="3" presId="urn:microsoft.com/office/officeart/2005/8/layout/hList1"/>
    <dgm:cxn modelId="{BAD987DC-46E5-4B26-B278-5F5F1B511256}" type="presOf" srcId="{009265BA-E699-4847-9F1A-7C85F29A739A}" destId="{F132A5EA-B552-4B78-83BC-B4E883942A55}" srcOrd="0" destOrd="2" presId="urn:microsoft.com/office/officeart/2005/8/layout/hList1"/>
    <dgm:cxn modelId="{B56EADDC-609D-4CDC-90D3-AB9C4DD62EF0}" type="presOf" srcId="{39BB8CB4-8F88-4CD4-8A13-8211B2CFEDEE}" destId="{53CC436D-4291-4784-98EB-2CF14BC4D4AB}" srcOrd="0" destOrd="3" presId="urn:microsoft.com/office/officeart/2005/8/layout/hList1"/>
    <dgm:cxn modelId="{574F30DD-2CC1-474D-B2AF-F9F7550CC3FE}" type="presOf" srcId="{6515A9F1-6437-440A-9CDE-F36F918F75AE}" destId="{53CC436D-4291-4784-98EB-2CF14BC4D4AB}" srcOrd="0" destOrd="1" presId="urn:microsoft.com/office/officeart/2005/8/layout/hList1"/>
    <dgm:cxn modelId="{561324E0-34FF-4222-8AFB-364F1491E7A0}" srcId="{F5A3FAB5-A81D-455B-B233-81479EB39390}" destId="{B8D683A9-4068-4F7E-B1AD-1B8E0C0FC935}" srcOrd="3" destOrd="0" parTransId="{4F316906-D877-4F96-82FF-6DAFD73BFD6B}" sibTransId="{864AB926-4DB8-45C3-B93B-8CBB2627C247}"/>
    <dgm:cxn modelId="{E1142DE1-20E0-4BFB-9445-C863131B295F}" srcId="{F5A3FAB5-A81D-455B-B233-81479EB39390}" destId="{E9A7B6E2-A6B7-4E7F-A20F-3F6416CEC1EC}" srcOrd="0" destOrd="0" parTransId="{26F4E7BC-2C51-4A53-B9AF-5943E17E464D}" sibTransId="{7EE40436-F1BD-4723-B23C-8AB2B9DACB6A}"/>
    <dgm:cxn modelId="{B2469CEC-BFAF-43C7-A46A-EE128860CC4B}" srcId="{3DE94705-69CC-4531-A026-E5FAB0DCF6BB}" destId="{009265BA-E699-4847-9F1A-7C85F29A739A}" srcOrd="2" destOrd="0" parTransId="{4F060CF8-AEBC-4FC6-A180-DE2B6DFA4AAE}" sibTransId="{068B5A93-26FB-45C9-9D1C-145108D9854F}"/>
    <dgm:cxn modelId="{8BB91CEE-589A-4CAB-8AB7-AD5C8C398EEA}" srcId="{6F3557D1-69BA-469A-9D6F-EC3F1CC15838}" destId="{6515A9F1-6437-440A-9CDE-F36F918F75AE}" srcOrd="1" destOrd="0" parTransId="{F0887EE0-FAB2-4773-8F4D-09D5086932EB}" sibTransId="{2FB7283C-7870-4D72-9E7D-5ED9BFC73A01}"/>
    <dgm:cxn modelId="{5C067381-B8A8-4D77-9E26-B7CDD782B6FF}" type="presParOf" srcId="{E34F4F00-70BA-4437-A2CE-23950EAA75E4}" destId="{8ED54363-EABD-4167-9390-3F9A9343B5CB}" srcOrd="0" destOrd="0" presId="urn:microsoft.com/office/officeart/2005/8/layout/hList1"/>
    <dgm:cxn modelId="{C708E24A-E6B4-49BA-A76D-E6C9D2E0E122}" type="presParOf" srcId="{8ED54363-EABD-4167-9390-3F9A9343B5CB}" destId="{6C6A31A4-B5F3-4F4B-B5E7-6F17391FAAB0}" srcOrd="0" destOrd="0" presId="urn:microsoft.com/office/officeart/2005/8/layout/hList1"/>
    <dgm:cxn modelId="{D5D50AC1-B72B-4985-95D2-35EAAECF4500}" type="presParOf" srcId="{8ED54363-EABD-4167-9390-3F9A9343B5CB}" destId="{8675454B-71CC-4D64-8F2B-8A0CC49A6621}" srcOrd="1" destOrd="0" presId="urn:microsoft.com/office/officeart/2005/8/layout/hList1"/>
    <dgm:cxn modelId="{BFDFA58E-4F95-43B8-B7B6-6D312F942C05}" type="presParOf" srcId="{E34F4F00-70BA-4437-A2CE-23950EAA75E4}" destId="{10FA15E7-0927-4065-A9FE-5F37839BC132}" srcOrd="1" destOrd="0" presId="urn:microsoft.com/office/officeart/2005/8/layout/hList1"/>
    <dgm:cxn modelId="{32A9F8C3-4297-42E2-8C99-FD4E9B2EE9E2}" type="presParOf" srcId="{E34F4F00-70BA-4437-A2CE-23950EAA75E4}" destId="{86920329-50D4-4EE1-BF71-198F04A8222B}" srcOrd="2" destOrd="0" presId="urn:microsoft.com/office/officeart/2005/8/layout/hList1"/>
    <dgm:cxn modelId="{22DD21E9-81E1-4F6E-9053-B0595D018ACA}" type="presParOf" srcId="{86920329-50D4-4EE1-BF71-198F04A8222B}" destId="{A30BB285-4BAA-469B-A4E5-438260E02E0D}" srcOrd="0" destOrd="0" presId="urn:microsoft.com/office/officeart/2005/8/layout/hList1"/>
    <dgm:cxn modelId="{E13A0FF1-4931-4CD9-9F7A-A9E86B5FB3A6}" type="presParOf" srcId="{86920329-50D4-4EE1-BF71-198F04A8222B}" destId="{F132A5EA-B552-4B78-83BC-B4E883942A55}" srcOrd="1" destOrd="0" presId="urn:microsoft.com/office/officeart/2005/8/layout/hList1"/>
    <dgm:cxn modelId="{640ED755-6877-4E97-A372-21E1FC90B71C}" type="presParOf" srcId="{E34F4F00-70BA-4437-A2CE-23950EAA75E4}" destId="{EED70F6D-0310-451A-A520-B2E1911675B0}" srcOrd="3" destOrd="0" presId="urn:microsoft.com/office/officeart/2005/8/layout/hList1"/>
    <dgm:cxn modelId="{38E91D81-F58D-4D6F-B493-3362393745E0}" type="presParOf" srcId="{E34F4F00-70BA-4437-A2CE-23950EAA75E4}" destId="{D6249F08-427C-4794-A887-BEAFF9C92F6C}" srcOrd="4" destOrd="0" presId="urn:microsoft.com/office/officeart/2005/8/layout/hList1"/>
    <dgm:cxn modelId="{24694CD7-DE12-464D-8E4E-3F9CFD2133E8}" type="presParOf" srcId="{D6249F08-427C-4794-A887-BEAFF9C92F6C}" destId="{00C63EE1-C068-44D1-A756-5F4B2AAF8151}" srcOrd="0" destOrd="0" presId="urn:microsoft.com/office/officeart/2005/8/layout/hList1"/>
    <dgm:cxn modelId="{F3204B5C-E098-425B-B83E-001D049A916E}" type="presParOf" srcId="{D6249F08-427C-4794-A887-BEAFF9C92F6C}" destId="{53CC436D-4291-4784-98EB-2CF14BC4D4AB}" srcOrd="1" destOrd="0" presId="urn:microsoft.com/office/officeart/2005/8/layout/hList1"/>
    <dgm:cxn modelId="{2B111735-5452-4278-ABC6-9C8049F1B31F}" type="presParOf" srcId="{E34F4F00-70BA-4437-A2CE-23950EAA75E4}" destId="{6FD520B2-7A4E-44D2-B99B-7E9B799428D5}" srcOrd="5" destOrd="0" presId="urn:microsoft.com/office/officeart/2005/8/layout/hList1"/>
    <dgm:cxn modelId="{D1629840-D34B-4363-9707-A41117C59B68}" type="presParOf" srcId="{E34F4F00-70BA-4437-A2CE-23950EAA75E4}" destId="{08265987-C67E-4579-8998-AAD06368A951}" srcOrd="6" destOrd="0" presId="urn:microsoft.com/office/officeart/2005/8/layout/hList1"/>
    <dgm:cxn modelId="{A5886D7F-2FF7-4B1C-B7E8-DC8B4B4B0025}" type="presParOf" srcId="{08265987-C67E-4579-8998-AAD06368A951}" destId="{0560C901-D81E-4741-B478-D266E7EA2A5D}" srcOrd="0" destOrd="0" presId="urn:microsoft.com/office/officeart/2005/8/layout/hList1"/>
    <dgm:cxn modelId="{D1C3EB99-3A7E-490C-86A0-C27246CEC7A3}" type="presParOf" srcId="{08265987-C67E-4579-8998-AAD06368A951}" destId="{A7D7C84A-D1F8-416F-A525-A0D1BCB76F7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A3FAB5-A81D-455B-B233-81479EB3939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A7B6E2-A6B7-4E7F-A20F-3F6416CEC1EC}">
      <dgm:prSet/>
      <dgm:spPr/>
      <dgm:t>
        <a:bodyPr anchor="ctr"/>
        <a:lstStyle/>
        <a:p>
          <a:r>
            <a:rPr lang="en-US" b="1" dirty="0">
              <a:solidFill>
                <a:schemeClr val="bg1"/>
              </a:solidFill>
            </a:rPr>
            <a:t>1. Unmatched Popularity &amp; Fanbase</a:t>
          </a:r>
          <a:endParaRPr lang="en-US" dirty="0">
            <a:solidFill>
              <a:schemeClr val="bg1"/>
            </a:solidFill>
          </a:endParaRPr>
        </a:p>
      </dgm:t>
    </dgm:pt>
    <dgm:pt modelId="{26F4E7BC-2C51-4A53-B9AF-5943E17E464D}" type="parTrans" cxnId="{E1142DE1-20E0-4BFB-9445-C863131B295F}">
      <dgm:prSet/>
      <dgm:spPr/>
      <dgm:t>
        <a:bodyPr/>
        <a:lstStyle/>
        <a:p>
          <a:endParaRPr lang="en-US"/>
        </a:p>
      </dgm:t>
    </dgm:pt>
    <dgm:pt modelId="{7EE40436-F1BD-4723-B23C-8AB2B9DACB6A}" type="sibTrans" cxnId="{E1142DE1-20E0-4BFB-9445-C863131B295F}">
      <dgm:prSet/>
      <dgm:spPr/>
      <dgm:t>
        <a:bodyPr/>
        <a:lstStyle/>
        <a:p>
          <a:endParaRPr lang="en-US"/>
        </a:p>
      </dgm:t>
    </dgm:pt>
    <dgm:pt modelId="{3DE94705-69CC-4531-A026-E5FAB0DCF6BB}">
      <dgm:prSet/>
      <dgm:spPr/>
      <dgm:t>
        <a:bodyPr anchor="ctr"/>
        <a:lstStyle/>
        <a:p>
          <a:pPr algn="ctr"/>
          <a:r>
            <a:rPr lang="en-US" b="1" dirty="0">
              <a:solidFill>
                <a:schemeClr val="bg1"/>
              </a:solidFill>
            </a:rPr>
            <a:t>2. Strong Connection with Sports Streaming Viewers</a:t>
          </a:r>
          <a:endParaRPr lang="en-US" dirty="0">
            <a:solidFill>
              <a:schemeClr val="bg1"/>
            </a:solidFill>
          </a:endParaRPr>
        </a:p>
      </dgm:t>
    </dgm:pt>
    <dgm:pt modelId="{4DF0900D-5121-45FB-AF17-E214CDE31050}" type="parTrans" cxnId="{3F09381C-106C-4A9B-A72E-086B192FE00E}">
      <dgm:prSet/>
      <dgm:spPr/>
      <dgm:t>
        <a:bodyPr/>
        <a:lstStyle/>
        <a:p>
          <a:endParaRPr lang="en-US"/>
        </a:p>
      </dgm:t>
    </dgm:pt>
    <dgm:pt modelId="{8CD69331-39A8-49C8-ADF1-593485C4018F}" type="sibTrans" cxnId="{3F09381C-106C-4A9B-A72E-086B192FE00E}">
      <dgm:prSet/>
      <dgm:spPr/>
      <dgm:t>
        <a:bodyPr/>
        <a:lstStyle/>
        <a:p>
          <a:endParaRPr lang="en-US"/>
        </a:p>
      </dgm:t>
    </dgm:pt>
    <dgm:pt modelId="{BD93E92F-3A7E-452D-9A65-14FE1A047A87}">
      <dgm:prSet custT="1"/>
      <dgm:spPr/>
      <dgm:t>
        <a:bodyPr anchor="t"/>
        <a:lstStyle/>
        <a:p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With the rise of digital sports consumption (IPL, World Cup streaming), Kohli’s association would directly </a:t>
          </a:r>
          <a:r>
            <a:rPr lang="en-US" sz="2000" b="1" dirty="0">
              <a:solidFill>
                <a:schemeClr val="accent1">
                  <a:lumMod val="50000"/>
                </a:schemeClr>
              </a:solidFill>
            </a:rPr>
            <a:t>resonate with sports fans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on the platform.</a:t>
          </a:r>
          <a:endParaRPr lang="en-US" sz="2000" dirty="0"/>
        </a:p>
      </dgm:t>
    </dgm:pt>
    <dgm:pt modelId="{50E0033B-2EF9-45B1-99D2-3D70E3BD0623}" type="parTrans" cxnId="{13223FD4-4392-488F-A6D6-DC0ECFD2F8B7}">
      <dgm:prSet/>
      <dgm:spPr/>
      <dgm:t>
        <a:bodyPr/>
        <a:lstStyle/>
        <a:p>
          <a:endParaRPr lang="en-US"/>
        </a:p>
      </dgm:t>
    </dgm:pt>
    <dgm:pt modelId="{EFE1FC84-5A5C-46AC-9BA9-0FDB3AD0C0A5}" type="sibTrans" cxnId="{13223FD4-4392-488F-A6D6-DC0ECFD2F8B7}">
      <dgm:prSet/>
      <dgm:spPr/>
      <dgm:t>
        <a:bodyPr/>
        <a:lstStyle/>
        <a:p>
          <a:endParaRPr lang="en-US"/>
        </a:p>
      </dgm:t>
    </dgm:pt>
    <dgm:pt modelId="{6F3557D1-69BA-469A-9D6F-EC3F1CC15838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3. Proven Success in Brand Endorsements</a:t>
          </a:r>
          <a:endParaRPr lang="en-US" dirty="0">
            <a:solidFill>
              <a:schemeClr val="bg1"/>
            </a:solidFill>
          </a:endParaRPr>
        </a:p>
      </dgm:t>
    </dgm:pt>
    <dgm:pt modelId="{B0BDE7E1-517D-4C39-8539-D3CCB6635E04}" type="parTrans" cxnId="{24542F8B-BC61-4748-A9EE-FAA721235F45}">
      <dgm:prSet/>
      <dgm:spPr/>
      <dgm:t>
        <a:bodyPr/>
        <a:lstStyle/>
        <a:p>
          <a:endParaRPr lang="en-US"/>
        </a:p>
      </dgm:t>
    </dgm:pt>
    <dgm:pt modelId="{27B83DAA-A1A6-4903-A3BF-F1DACF27447B}" type="sibTrans" cxnId="{24542F8B-BC61-4748-A9EE-FAA721235F45}">
      <dgm:prSet/>
      <dgm:spPr/>
      <dgm:t>
        <a:bodyPr/>
        <a:lstStyle/>
        <a:p>
          <a:endParaRPr lang="en-US"/>
        </a:p>
      </dgm:t>
    </dgm:pt>
    <dgm:pt modelId="{A7384AAC-D46E-4399-AB5C-77AE21A3C0D6}">
      <dgm:prSet custT="1"/>
      <dgm:spPr/>
      <dgm:t>
        <a:bodyPr anchor="t"/>
        <a:lstStyle/>
        <a:p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Kohli has endorsed top brands like </a:t>
          </a:r>
          <a:r>
            <a:rPr lang="en-US" sz="2000" b="1" dirty="0">
              <a:solidFill>
                <a:schemeClr val="accent1">
                  <a:lumMod val="50000"/>
                </a:schemeClr>
              </a:solidFill>
            </a:rPr>
            <a:t>Puma, MRF, Audi, and MPL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, proving his </a:t>
          </a:r>
          <a:r>
            <a:rPr lang="en-US" sz="2000" b="1" dirty="0">
              <a:solidFill>
                <a:schemeClr val="accent1">
                  <a:lumMod val="50000"/>
                </a:schemeClr>
              </a:solidFill>
            </a:rPr>
            <a:t>marketing power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.</a:t>
          </a:r>
          <a:endParaRPr lang="en-US" sz="2000" dirty="0"/>
        </a:p>
      </dgm:t>
    </dgm:pt>
    <dgm:pt modelId="{D4E1C028-7059-4D15-AA77-669F37645013}" type="parTrans" cxnId="{8287B015-D3EC-4944-B5E6-0637D21B41DD}">
      <dgm:prSet/>
      <dgm:spPr/>
      <dgm:t>
        <a:bodyPr/>
        <a:lstStyle/>
        <a:p>
          <a:endParaRPr lang="en-US"/>
        </a:p>
      </dgm:t>
    </dgm:pt>
    <dgm:pt modelId="{C878BFD8-04E1-4ADE-B013-0B2CEDA0FA75}" type="sibTrans" cxnId="{8287B015-D3EC-4944-B5E6-0637D21B41DD}">
      <dgm:prSet/>
      <dgm:spPr/>
      <dgm:t>
        <a:bodyPr/>
        <a:lstStyle/>
        <a:p>
          <a:endParaRPr lang="en-US"/>
        </a:p>
      </dgm:t>
    </dgm:pt>
    <dgm:pt modelId="{B8D683A9-4068-4F7E-B1AD-1B8E0C0FC935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4. Youth Icon &amp; Fitness Inspiration</a:t>
          </a:r>
          <a:endParaRPr lang="en-US" dirty="0">
            <a:solidFill>
              <a:schemeClr val="bg1"/>
            </a:solidFill>
          </a:endParaRPr>
        </a:p>
      </dgm:t>
    </dgm:pt>
    <dgm:pt modelId="{4F316906-D877-4F96-82FF-6DAFD73BFD6B}" type="parTrans" cxnId="{561324E0-34FF-4222-8AFB-364F1491E7A0}">
      <dgm:prSet/>
      <dgm:spPr/>
      <dgm:t>
        <a:bodyPr/>
        <a:lstStyle/>
        <a:p>
          <a:endParaRPr lang="en-US"/>
        </a:p>
      </dgm:t>
    </dgm:pt>
    <dgm:pt modelId="{864AB926-4DB8-45C3-B93B-8CBB2627C247}" type="sibTrans" cxnId="{561324E0-34FF-4222-8AFB-364F1491E7A0}">
      <dgm:prSet/>
      <dgm:spPr/>
      <dgm:t>
        <a:bodyPr/>
        <a:lstStyle/>
        <a:p>
          <a:endParaRPr lang="en-US"/>
        </a:p>
      </dgm:t>
    </dgm:pt>
    <dgm:pt modelId="{AB92B086-AD52-42CD-8083-AE5366E82133}">
      <dgm:prSet custT="1"/>
      <dgm:spPr/>
      <dgm:t>
        <a:bodyPr anchor="t"/>
        <a:lstStyle/>
        <a:p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Kohli is not just a cricketer; he’s a </a:t>
          </a:r>
          <a:r>
            <a:rPr lang="en-US" sz="2000" b="1" dirty="0">
              <a:solidFill>
                <a:schemeClr val="accent1">
                  <a:lumMod val="50000"/>
                </a:schemeClr>
              </a:solidFill>
            </a:rPr>
            <a:t>fitness icon and trendsetter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for young Indians, aligning well with the active OTT audience.</a:t>
          </a:r>
          <a:endParaRPr lang="en-US" sz="2000" dirty="0"/>
        </a:p>
      </dgm:t>
    </dgm:pt>
    <dgm:pt modelId="{85134B37-EA89-43E1-BAA5-A48559892974}" type="parTrans" cxnId="{170F1A54-A887-43DE-BC07-6C700810D06B}">
      <dgm:prSet/>
      <dgm:spPr/>
      <dgm:t>
        <a:bodyPr/>
        <a:lstStyle/>
        <a:p>
          <a:endParaRPr lang="en-US"/>
        </a:p>
      </dgm:t>
    </dgm:pt>
    <dgm:pt modelId="{3F97403E-3F36-41E3-96F3-E7E16EBC5BA1}" type="sibTrans" cxnId="{170F1A54-A887-43DE-BC07-6C700810D06B}">
      <dgm:prSet/>
      <dgm:spPr/>
      <dgm:t>
        <a:bodyPr/>
        <a:lstStyle/>
        <a:p>
          <a:endParaRPr lang="en-US"/>
        </a:p>
      </dgm:t>
    </dgm:pt>
    <dgm:pt modelId="{450865CD-323F-4482-B599-C65EB70461C1}">
      <dgm:prSet custT="1"/>
      <dgm:spPr/>
      <dgm:t>
        <a:bodyPr anchor="t"/>
        <a:lstStyle/>
        <a:p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He is a </a:t>
          </a:r>
          <a:r>
            <a:rPr lang="en-US" sz="2000" b="1" dirty="0">
              <a:solidFill>
                <a:schemeClr val="accent1">
                  <a:lumMod val="50000"/>
                </a:schemeClr>
              </a:solidFill>
            </a:rPr>
            <a:t>household name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across all demographics, making him the perfect face for an OTT platform looking to expand its user base.</a:t>
          </a:r>
          <a:br>
            <a:rPr lang="en-US" sz="2000" dirty="0">
              <a:solidFill>
                <a:schemeClr val="accent1">
                  <a:lumMod val="50000"/>
                </a:schemeClr>
              </a:solidFill>
            </a:rPr>
          </a:br>
          <a:endParaRPr lang="en-US" sz="2000" dirty="0">
            <a:solidFill>
              <a:schemeClr val="accent1">
                <a:lumMod val="50000"/>
              </a:schemeClr>
            </a:solidFill>
          </a:endParaRPr>
        </a:p>
      </dgm:t>
    </dgm:pt>
    <dgm:pt modelId="{2D7EF3D4-72A8-49AA-AC31-BE6E8FD63CBA}" type="parTrans" cxnId="{8071C272-7F2E-4952-9431-F612EA384E45}">
      <dgm:prSet/>
      <dgm:spPr/>
      <dgm:t>
        <a:bodyPr/>
        <a:lstStyle/>
        <a:p>
          <a:endParaRPr lang="en-US"/>
        </a:p>
      </dgm:t>
    </dgm:pt>
    <dgm:pt modelId="{39C59A6F-132F-451C-A5EA-29CAFDC667FC}" type="sibTrans" cxnId="{8071C272-7F2E-4952-9431-F612EA384E45}">
      <dgm:prSet/>
      <dgm:spPr/>
      <dgm:t>
        <a:bodyPr/>
        <a:lstStyle/>
        <a:p>
          <a:endParaRPr lang="en-US"/>
        </a:p>
      </dgm:t>
    </dgm:pt>
    <dgm:pt modelId="{56EF7425-A6A2-42A5-ABAD-388AE3CCF21E}">
      <dgm:prSet custT="1"/>
      <dgm:spPr/>
      <dgm:t>
        <a:bodyPr anchor="t"/>
        <a:lstStyle/>
        <a:p>
          <a:endParaRPr lang="en-US" sz="2000" b="1" dirty="0">
            <a:solidFill>
              <a:schemeClr val="accent1">
                <a:lumMod val="50000"/>
              </a:schemeClr>
            </a:solidFill>
          </a:endParaRPr>
        </a:p>
      </dgm:t>
    </dgm:pt>
    <dgm:pt modelId="{40CFEE49-D637-4FBE-8159-05179246BBBD}" type="parTrans" cxnId="{22AAA360-C4C6-4C79-BE67-5133C1A1E4A7}">
      <dgm:prSet/>
      <dgm:spPr/>
      <dgm:t>
        <a:bodyPr/>
        <a:lstStyle/>
        <a:p>
          <a:endParaRPr lang="en-US"/>
        </a:p>
      </dgm:t>
    </dgm:pt>
    <dgm:pt modelId="{A83BBFA4-5DC7-4660-B408-7CF2BC3D0C35}" type="sibTrans" cxnId="{22AAA360-C4C6-4C79-BE67-5133C1A1E4A7}">
      <dgm:prSet/>
      <dgm:spPr/>
      <dgm:t>
        <a:bodyPr/>
        <a:lstStyle/>
        <a:p>
          <a:endParaRPr lang="en-US"/>
        </a:p>
      </dgm:t>
    </dgm:pt>
    <dgm:pt modelId="{941AC609-D524-4ADD-979E-505CFA3038D1}">
      <dgm:prSet custT="1"/>
      <dgm:spPr/>
      <dgm:t>
        <a:bodyPr anchor="t"/>
        <a:lstStyle/>
        <a:p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His presence could </a:t>
          </a:r>
          <a:r>
            <a:rPr lang="en-US" sz="2000" b="1" dirty="0">
              <a:solidFill>
                <a:schemeClr val="accent1">
                  <a:lumMod val="50000"/>
                </a:schemeClr>
              </a:solidFill>
            </a:rPr>
            <a:t>boost live sports streaming engagement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, attracting cricket fans who are a major audience for OTT services.</a:t>
          </a:r>
          <a:br>
            <a:rPr lang="en-US" sz="2000" dirty="0">
              <a:solidFill>
                <a:schemeClr val="accent1">
                  <a:lumMod val="50000"/>
                </a:schemeClr>
              </a:solidFill>
            </a:rPr>
          </a:br>
          <a:endParaRPr lang="en-US" sz="2000" dirty="0"/>
        </a:p>
      </dgm:t>
    </dgm:pt>
    <dgm:pt modelId="{215ABE97-CC81-4BF9-9A6C-D6D4B8306D6E}" type="parTrans" cxnId="{ABD9259C-C851-4BB7-97C2-50C5D094B0B0}">
      <dgm:prSet/>
      <dgm:spPr/>
      <dgm:t>
        <a:bodyPr/>
        <a:lstStyle/>
        <a:p>
          <a:endParaRPr lang="en-US"/>
        </a:p>
      </dgm:t>
    </dgm:pt>
    <dgm:pt modelId="{2C26CBD1-1CAA-4FFD-88DC-ECAA2D851CDB}" type="sibTrans" cxnId="{ABD9259C-C851-4BB7-97C2-50C5D094B0B0}">
      <dgm:prSet/>
      <dgm:spPr/>
      <dgm:t>
        <a:bodyPr/>
        <a:lstStyle/>
        <a:p>
          <a:endParaRPr lang="en-US"/>
        </a:p>
      </dgm:t>
    </dgm:pt>
    <dgm:pt modelId="{AA7E439D-5B67-49E4-ADDA-94318E4C7A8B}">
      <dgm:prSet custT="1"/>
      <dgm:spPr/>
      <dgm:t>
        <a:bodyPr anchor="t"/>
        <a:lstStyle/>
        <a:p>
          <a:endParaRPr lang="en-US" sz="2000" dirty="0"/>
        </a:p>
      </dgm:t>
    </dgm:pt>
    <dgm:pt modelId="{93776DA8-CAA6-438B-8AB8-AD07B1CAA90E}" type="parTrans" cxnId="{95EA42A9-DE71-438E-9D26-CB7BE857923E}">
      <dgm:prSet/>
      <dgm:spPr/>
      <dgm:t>
        <a:bodyPr/>
        <a:lstStyle/>
        <a:p>
          <a:endParaRPr lang="en-US"/>
        </a:p>
      </dgm:t>
    </dgm:pt>
    <dgm:pt modelId="{C4869D81-2D6C-4ABF-B272-BBF115C17EEB}" type="sibTrans" cxnId="{95EA42A9-DE71-438E-9D26-CB7BE857923E}">
      <dgm:prSet/>
      <dgm:spPr/>
      <dgm:t>
        <a:bodyPr/>
        <a:lstStyle/>
        <a:p>
          <a:endParaRPr lang="en-US"/>
        </a:p>
      </dgm:t>
    </dgm:pt>
    <dgm:pt modelId="{A0B3BB3C-A6F6-4EF6-B9D3-88D31CC4E70D}">
      <dgm:prSet custT="1"/>
      <dgm:spPr/>
      <dgm:t>
        <a:bodyPr anchor="t"/>
        <a:lstStyle/>
        <a:p>
          <a:endParaRPr lang="en-US" sz="2000" dirty="0">
            <a:solidFill>
              <a:schemeClr val="accent1">
                <a:lumMod val="50000"/>
              </a:schemeClr>
            </a:solidFill>
          </a:endParaRPr>
        </a:p>
      </dgm:t>
    </dgm:pt>
    <dgm:pt modelId="{5CB2B061-6831-4461-BCB0-FF8DB60C757D}" type="sibTrans" cxnId="{0859E0BC-FE1D-4417-B57C-EA4013C43610}">
      <dgm:prSet/>
      <dgm:spPr/>
      <dgm:t>
        <a:bodyPr/>
        <a:lstStyle/>
        <a:p>
          <a:endParaRPr lang="en-US"/>
        </a:p>
      </dgm:t>
    </dgm:pt>
    <dgm:pt modelId="{DA3E18B0-377C-4167-9709-B7D570A16BC0}" type="parTrans" cxnId="{0859E0BC-FE1D-4417-B57C-EA4013C43610}">
      <dgm:prSet/>
      <dgm:spPr/>
      <dgm:t>
        <a:bodyPr/>
        <a:lstStyle/>
        <a:p>
          <a:endParaRPr lang="en-US"/>
        </a:p>
      </dgm:t>
    </dgm:pt>
    <dgm:pt modelId="{5F28D173-91B3-4044-B862-0498DC7E1D01}">
      <dgm:prSet custT="1"/>
      <dgm:spPr/>
      <dgm:t>
        <a:bodyPr anchor="t"/>
        <a:lstStyle/>
        <a:p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His ability to drive engagement and influence purchase decisions makes him </a:t>
          </a:r>
          <a:r>
            <a:rPr lang="en-US" sz="2000" b="1" dirty="0">
              <a:solidFill>
                <a:schemeClr val="accent1">
                  <a:lumMod val="50000"/>
                </a:schemeClr>
              </a:solidFill>
            </a:rPr>
            <a:t>a high-impact ambassador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.</a:t>
          </a:r>
        </a:p>
      </dgm:t>
    </dgm:pt>
    <dgm:pt modelId="{DB87302D-11F8-472D-9DEF-D43AA668FAA3}" type="sibTrans" cxnId="{F6E8BEA9-3F07-48E7-B620-798FED17E0F1}">
      <dgm:prSet/>
      <dgm:spPr/>
      <dgm:t>
        <a:bodyPr/>
        <a:lstStyle/>
        <a:p>
          <a:endParaRPr lang="en-US"/>
        </a:p>
      </dgm:t>
    </dgm:pt>
    <dgm:pt modelId="{5992F5EC-47EC-4537-A795-37256C287EB3}" type="parTrans" cxnId="{F6E8BEA9-3F07-48E7-B620-798FED17E0F1}">
      <dgm:prSet/>
      <dgm:spPr/>
      <dgm:t>
        <a:bodyPr/>
        <a:lstStyle/>
        <a:p>
          <a:endParaRPr lang="en-US"/>
        </a:p>
      </dgm:t>
    </dgm:pt>
    <dgm:pt modelId="{F9B0279B-E0A0-418B-A424-B0193A2A6F97}">
      <dgm:prSet custT="1"/>
      <dgm:spPr/>
      <dgm:t>
        <a:bodyPr anchor="t"/>
        <a:lstStyle/>
        <a:p>
          <a:endParaRPr lang="en-US" sz="2000" dirty="0">
            <a:solidFill>
              <a:schemeClr val="accent1">
                <a:lumMod val="50000"/>
              </a:schemeClr>
            </a:solidFill>
          </a:endParaRPr>
        </a:p>
      </dgm:t>
    </dgm:pt>
    <dgm:pt modelId="{954B3673-1C0D-4485-B1F7-8C9FBA677995}" type="parTrans" cxnId="{EA90901E-97DC-4ADA-A214-A295988F1008}">
      <dgm:prSet/>
      <dgm:spPr/>
      <dgm:t>
        <a:bodyPr/>
        <a:lstStyle/>
        <a:p>
          <a:endParaRPr lang="en-US"/>
        </a:p>
      </dgm:t>
    </dgm:pt>
    <dgm:pt modelId="{19B95BCC-270F-4089-AA28-2CA980837E9D}" type="sibTrans" cxnId="{EA90901E-97DC-4ADA-A214-A295988F1008}">
      <dgm:prSet/>
      <dgm:spPr/>
      <dgm:t>
        <a:bodyPr/>
        <a:lstStyle/>
        <a:p>
          <a:endParaRPr lang="en-US"/>
        </a:p>
      </dgm:t>
    </dgm:pt>
    <dgm:pt modelId="{DADF5D9D-05C8-4B5E-9962-E91823CA8260}">
      <dgm:prSet custT="1"/>
      <dgm:spPr/>
      <dgm:t>
        <a:bodyPr anchor="t"/>
        <a:lstStyle/>
        <a:p>
          <a:endParaRPr lang="en-US" sz="2000" dirty="0">
            <a:solidFill>
              <a:schemeClr val="accent1">
                <a:lumMod val="50000"/>
              </a:schemeClr>
            </a:solidFill>
          </a:endParaRPr>
        </a:p>
      </dgm:t>
    </dgm:pt>
    <dgm:pt modelId="{198A9C66-8A48-4503-B084-FCEA83F4F897}" type="parTrans" cxnId="{2E031AF2-3FF9-4A90-BDA2-E8055318A075}">
      <dgm:prSet/>
      <dgm:spPr/>
      <dgm:t>
        <a:bodyPr/>
        <a:lstStyle/>
        <a:p>
          <a:endParaRPr lang="en-US"/>
        </a:p>
      </dgm:t>
    </dgm:pt>
    <dgm:pt modelId="{B866A9BA-B49A-4F6A-9889-EDAF59ECC417}" type="sibTrans" cxnId="{2E031AF2-3FF9-4A90-BDA2-E8055318A075}">
      <dgm:prSet/>
      <dgm:spPr/>
      <dgm:t>
        <a:bodyPr/>
        <a:lstStyle/>
        <a:p>
          <a:endParaRPr lang="en-US"/>
        </a:p>
      </dgm:t>
    </dgm:pt>
    <dgm:pt modelId="{9058CCCC-9C03-4DDB-A322-F4C617C8CA60}">
      <dgm:prSet custT="1"/>
      <dgm:spPr/>
      <dgm:t>
        <a:bodyPr anchor="t"/>
        <a:lstStyle/>
        <a:p>
          <a:endParaRPr lang="en-US" sz="2000" dirty="0"/>
        </a:p>
      </dgm:t>
    </dgm:pt>
    <dgm:pt modelId="{79E191AA-D1C3-4FF7-998B-96B84A3B317E}" type="parTrans" cxnId="{65E4C348-B546-4CB3-9A18-B55305AA661A}">
      <dgm:prSet/>
      <dgm:spPr/>
      <dgm:t>
        <a:bodyPr/>
        <a:lstStyle/>
        <a:p>
          <a:endParaRPr lang="en-US"/>
        </a:p>
      </dgm:t>
    </dgm:pt>
    <dgm:pt modelId="{C1AC44A4-91C1-4312-8016-A4B2087480A4}" type="sibTrans" cxnId="{65E4C348-B546-4CB3-9A18-B55305AA661A}">
      <dgm:prSet/>
      <dgm:spPr/>
      <dgm:t>
        <a:bodyPr/>
        <a:lstStyle/>
        <a:p>
          <a:endParaRPr lang="en-US"/>
        </a:p>
      </dgm:t>
    </dgm:pt>
    <dgm:pt modelId="{A66A236F-3E45-439F-AB4A-BE42256DDD78}">
      <dgm:prSet custT="1"/>
      <dgm:spPr/>
      <dgm:t>
        <a:bodyPr anchor="t"/>
        <a:lstStyle/>
        <a:p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His persona adds </a:t>
          </a:r>
          <a:r>
            <a:rPr lang="en-US" sz="2000" b="1" dirty="0">
              <a:solidFill>
                <a:schemeClr val="accent1">
                  <a:lumMod val="50000"/>
                </a:schemeClr>
              </a:solidFill>
            </a:rPr>
            <a:t>credibility and aspirational value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to the platform.</a:t>
          </a:r>
          <a:endParaRPr lang="en-US" sz="2000" dirty="0"/>
        </a:p>
      </dgm:t>
    </dgm:pt>
    <dgm:pt modelId="{105A8ABE-1FD3-4074-98E8-0126D73CC5C4}" type="parTrans" cxnId="{917E63E7-D72D-42A0-8572-87A7224EAD82}">
      <dgm:prSet/>
      <dgm:spPr/>
      <dgm:t>
        <a:bodyPr/>
        <a:lstStyle/>
        <a:p>
          <a:endParaRPr lang="en-US"/>
        </a:p>
      </dgm:t>
    </dgm:pt>
    <dgm:pt modelId="{AD800AC3-B097-4C84-B6CB-0DB1E02826D6}" type="sibTrans" cxnId="{917E63E7-D72D-42A0-8572-87A7224EAD82}">
      <dgm:prSet/>
      <dgm:spPr/>
      <dgm:t>
        <a:bodyPr/>
        <a:lstStyle/>
        <a:p>
          <a:endParaRPr lang="en-US"/>
        </a:p>
      </dgm:t>
    </dgm:pt>
    <dgm:pt modelId="{B6A6FF15-A250-4DF8-8F80-15F03D16FECC}">
      <dgm:prSet custT="1"/>
      <dgm:spPr/>
      <dgm:t>
        <a:bodyPr anchor="t"/>
        <a:lstStyle/>
        <a:p>
          <a:endParaRPr lang="en-US" sz="2000" dirty="0"/>
        </a:p>
      </dgm:t>
    </dgm:pt>
    <dgm:pt modelId="{E73F1128-51A4-4EA6-9D7E-5C2F94B3D1E3}" type="parTrans" cxnId="{799F6CFA-7C19-48D5-B1CC-9DD3427DEC5A}">
      <dgm:prSet/>
      <dgm:spPr/>
      <dgm:t>
        <a:bodyPr/>
        <a:lstStyle/>
        <a:p>
          <a:endParaRPr lang="en-US"/>
        </a:p>
      </dgm:t>
    </dgm:pt>
    <dgm:pt modelId="{C6B40393-8577-4127-BE2F-FE4F1B3680B8}" type="sibTrans" cxnId="{799F6CFA-7C19-48D5-B1CC-9DD3427DEC5A}">
      <dgm:prSet/>
      <dgm:spPr/>
      <dgm:t>
        <a:bodyPr/>
        <a:lstStyle/>
        <a:p>
          <a:endParaRPr lang="en-US"/>
        </a:p>
      </dgm:t>
    </dgm:pt>
    <dgm:pt modelId="{A9C2B40F-2E32-4391-BE86-A0E4704F4C96}">
      <dgm:prSet custT="1"/>
      <dgm:spPr/>
      <dgm:t>
        <a:bodyPr anchor="t"/>
        <a:lstStyle/>
        <a:p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Virat Kohli is India's most </a:t>
          </a:r>
          <a:r>
            <a:rPr lang="en-US" sz="2000" b="1" dirty="0">
              <a:solidFill>
                <a:schemeClr val="accent1">
                  <a:lumMod val="50000"/>
                </a:schemeClr>
              </a:solidFill>
            </a:rPr>
            <a:t>followed athlete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 with </a:t>
          </a:r>
          <a:r>
            <a:rPr lang="en-US" sz="2000" b="1" dirty="0">
              <a:solidFill>
                <a:schemeClr val="accent1">
                  <a:lumMod val="50000"/>
                </a:schemeClr>
              </a:solidFill>
            </a:rPr>
            <a:t>270M+ Instagram followers</a:t>
          </a:r>
          <a:r>
            <a:rPr lang="en-US" sz="2000" dirty="0">
              <a:solidFill>
                <a:schemeClr val="accent1">
                  <a:lumMod val="50000"/>
                </a:schemeClr>
              </a:solidFill>
            </a:rPr>
            <a:t>, ensuring </a:t>
          </a:r>
          <a:r>
            <a:rPr lang="en-US" sz="2000" b="1" dirty="0">
              <a:solidFill>
                <a:schemeClr val="accent1">
                  <a:lumMod val="50000"/>
                </a:schemeClr>
              </a:solidFill>
            </a:rPr>
            <a:t>massive digital reach.</a:t>
          </a:r>
          <a:endParaRPr lang="en-US" sz="5400" dirty="0"/>
        </a:p>
      </dgm:t>
    </dgm:pt>
    <dgm:pt modelId="{0B78DF66-0AD6-42FC-9B7E-8857B5A4B615}" type="parTrans" cxnId="{6A461A38-30B3-489A-8E25-CED2AA95AF69}">
      <dgm:prSet/>
      <dgm:spPr/>
      <dgm:t>
        <a:bodyPr/>
        <a:lstStyle/>
        <a:p>
          <a:endParaRPr lang="en-US"/>
        </a:p>
      </dgm:t>
    </dgm:pt>
    <dgm:pt modelId="{1409552E-800E-4D5C-A12C-6294081CB3F9}" type="sibTrans" cxnId="{6A461A38-30B3-489A-8E25-CED2AA95AF69}">
      <dgm:prSet/>
      <dgm:spPr/>
      <dgm:t>
        <a:bodyPr/>
        <a:lstStyle/>
        <a:p>
          <a:endParaRPr lang="en-US"/>
        </a:p>
      </dgm:t>
    </dgm:pt>
    <dgm:pt modelId="{E34F4F00-70BA-4437-A2CE-23950EAA75E4}" type="pres">
      <dgm:prSet presAssocID="{F5A3FAB5-A81D-455B-B233-81479EB39390}" presName="Name0" presStyleCnt="0">
        <dgm:presLayoutVars>
          <dgm:dir/>
          <dgm:animLvl val="lvl"/>
          <dgm:resizeHandles val="exact"/>
        </dgm:presLayoutVars>
      </dgm:prSet>
      <dgm:spPr/>
    </dgm:pt>
    <dgm:pt modelId="{8ED54363-EABD-4167-9390-3F9A9343B5CB}" type="pres">
      <dgm:prSet presAssocID="{E9A7B6E2-A6B7-4E7F-A20F-3F6416CEC1EC}" presName="composite" presStyleCnt="0"/>
      <dgm:spPr/>
    </dgm:pt>
    <dgm:pt modelId="{6C6A31A4-B5F3-4F4B-B5E7-6F17391FAAB0}" type="pres">
      <dgm:prSet presAssocID="{E9A7B6E2-A6B7-4E7F-A20F-3F6416CEC1E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675454B-71CC-4D64-8F2B-8A0CC49A6621}" type="pres">
      <dgm:prSet presAssocID="{E9A7B6E2-A6B7-4E7F-A20F-3F6416CEC1EC}" presName="desTx" presStyleLbl="alignAccFollowNode1" presStyleIdx="0" presStyleCnt="4">
        <dgm:presLayoutVars>
          <dgm:bulletEnabled val="1"/>
        </dgm:presLayoutVars>
      </dgm:prSet>
      <dgm:spPr/>
    </dgm:pt>
    <dgm:pt modelId="{10FA15E7-0927-4065-A9FE-5F37839BC132}" type="pres">
      <dgm:prSet presAssocID="{7EE40436-F1BD-4723-B23C-8AB2B9DACB6A}" presName="space" presStyleCnt="0"/>
      <dgm:spPr/>
    </dgm:pt>
    <dgm:pt modelId="{86920329-50D4-4EE1-BF71-198F04A8222B}" type="pres">
      <dgm:prSet presAssocID="{3DE94705-69CC-4531-A026-E5FAB0DCF6BB}" presName="composite" presStyleCnt="0"/>
      <dgm:spPr/>
    </dgm:pt>
    <dgm:pt modelId="{A30BB285-4BAA-469B-A4E5-438260E02E0D}" type="pres">
      <dgm:prSet presAssocID="{3DE94705-69CC-4531-A026-E5FAB0DCF6B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F132A5EA-B552-4B78-83BC-B4E883942A55}" type="pres">
      <dgm:prSet presAssocID="{3DE94705-69CC-4531-A026-E5FAB0DCF6BB}" presName="desTx" presStyleLbl="alignAccFollowNode1" presStyleIdx="1" presStyleCnt="4">
        <dgm:presLayoutVars>
          <dgm:bulletEnabled val="1"/>
        </dgm:presLayoutVars>
      </dgm:prSet>
      <dgm:spPr/>
    </dgm:pt>
    <dgm:pt modelId="{EED70F6D-0310-451A-A520-B2E1911675B0}" type="pres">
      <dgm:prSet presAssocID="{8CD69331-39A8-49C8-ADF1-593485C4018F}" presName="space" presStyleCnt="0"/>
      <dgm:spPr/>
    </dgm:pt>
    <dgm:pt modelId="{D6249F08-427C-4794-A887-BEAFF9C92F6C}" type="pres">
      <dgm:prSet presAssocID="{6F3557D1-69BA-469A-9D6F-EC3F1CC15838}" presName="composite" presStyleCnt="0"/>
      <dgm:spPr/>
    </dgm:pt>
    <dgm:pt modelId="{00C63EE1-C068-44D1-A756-5F4B2AAF8151}" type="pres">
      <dgm:prSet presAssocID="{6F3557D1-69BA-469A-9D6F-EC3F1CC1583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53CC436D-4291-4784-98EB-2CF14BC4D4AB}" type="pres">
      <dgm:prSet presAssocID="{6F3557D1-69BA-469A-9D6F-EC3F1CC15838}" presName="desTx" presStyleLbl="alignAccFollowNode1" presStyleIdx="2" presStyleCnt="4">
        <dgm:presLayoutVars>
          <dgm:bulletEnabled val="1"/>
        </dgm:presLayoutVars>
      </dgm:prSet>
      <dgm:spPr/>
    </dgm:pt>
    <dgm:pt modelId="{6FD520B2-7A4E-44D2-B99B-7E9B799428D5}" type="pres">
      <dgm:prSet presAssocID="{27B83DAA-A1A6-4903-A3BF-F1DACF27447B}" presName="space" presStyleCnt="0"/>
      <dgm:spPr/>
    </dgm:pt>
    <dgm:pt modelId="{08265987-C67E-4579-8998-AAD06368A951}" type="pres">
      <dgm:prSet presAssocID="{B8D683A9-4068-4F7E-B1AD-1B8E0C0FC935}" presName="composite" presStyleCnt="0"/>
      <dgm:spPr/>
    </dgm:pt>
    <dgm:pt modelId="{0560C901-D81E-4741-B478-D266E7EA2A5D}" type="pres">
      <dgm:prSet presAssocID="{B8D683A9-4068-4F7E-B1AD-1B8E0C0FC93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A7D7C84A-D1F8-416F-A525-A0D1BCB76F79}" type="pres">
      <dgm:prSet presAssocID="{B8D683A9-4068-4F7E-B1AD-1B8E0C0FC935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A6E6D901-858C-4CC2-8676-35AE2D84B72D}" type="presOf" srcId="{BD93E92F-3A7E-452D-9A65-14FE1A047A87}" destId="{F132A5EA-B552-4B78-83BC-B4E883942A55}" srcOrd="0" destOrd="0" presId="urn:microsoft.com/office/officeart/2005/8/layout/hList1"/>
    <dgm:cxn modelId="{1A703B0E-C337-4C29-AE4C-56B97D020359}" type="presOf" srcId="{5F28D173-91B3-4044-B862-0498DC7E1D01}" destId="{53CC436D-4291-4784-98EB-2CF14BC4D4AB}" srcOrd="0" destOrd="2" presId="urn:microsoft.com/office/officeart/2005/8/layout/hList1"/>
    <dgm:cxn modelId="{5DCA7611-1039-4084-93EF-CA3B57F01FC9}" type="presOf" srcId="{A66A236F-3E45-439F-AB4A-BE42256DDD78}" destId="{A7D7C84A-D1F8-416F-A525-A0D1BCB76F79}" srcOrd="0" destOrd="2" presId="urn:microsoft.com/office/officeart/2005/8/layout/hList1"/>
    <dgm:cxn modelId="{8287B015-D3EC-4944-B5E6-0637D21B41DD}" srcId="{6F3557D1-69BA-469A-9D6F-EC3F1CC15838}" destId="{A7384AAC-D46E-4399-AB5C-77AE21A3C0D6}" srcOrd="0" destOrd="0" parTransId="{D4E1C028-7059-4D15-AA77-669F37645013}" sibTransId="{C878BFD8-04E1-4ADE-B013-0B2CEDA0FA75}"/>
    <dgm:cxn modelId="{A62C6B1B-1904-426C-BB7B-CABC7FD3C150}" type="presOf" srcId="{F5A3FAB5-A81D-455B-B233-81479EB39390}" destId="{E34F4F00-70BA-4437-A2CE-23950EAA75E4}" srcOrd="0" destOrd="0" presId="urn:microsoft.com/office/officeart/2005/8/layout/hList1"/>
    <dgm:cxn modelId="{3F09381C-106C-4A9B-A72E-086B192FE00E}" srcId="{F5A3FAB5-A81D-455B-B233-81479EB39390}" destId="{3DE94705-69CC-4531-A026-E5FAB0DCF6BB}" srcOrd="1" destOrd="0" parTransId="{4DF0900D-5121-45FB-AF17-E214CDE31050}" sibTransId="{8CD69331-39A8-49C8-ADF1-593485C4018F}"/>
    <dgm:cxn modelId="{EA90901E-97DC-4ADA-A214-A295988F1008}" srcId="{B8D683A9-4068-4F7E-B1AD-1B8E0C0FC935}" destId="{F9B0279B-E0A0-418B-A424-B0193A2A6F97}" srcOrd="3" destOrd="0" parTransId="{954B3673-1C0D-4485-B1F7-8C9FBA677995}" sibTransId="{19B95BCC-270F-4089-AA28-2CA980837E9D}"/>
    <dgm:cxn modelId="{C8B0AC2A-6666-452D-BAE8-2B0DD604DF9C}" type="presOf" srcId="{F9B0279B-E0A0-418B-A424-B0193A2A6F97}" destId="{A7D7C84A-D1F8-416F-A525-A0D1BCB76F79}" srcOrd="0" destOrd="3" presId="urn:microsoft.com/office/officeart/2005/8/layout/hList1"/>
    <dgm:cxn modelId="{F7DFDC2C-20B8-4844-9F44-AE8C4E0C7B56}" type="presOf" srcId="{56EF7425-A6A2-42A5-ABAD-388AE3CCF21E}" destId="{8675454B-71CC-4D64-8F2B-8A0CC49A6621}" srcOrd="0" destOrd="1" presId="urn:microsoft.com/office/officeart/2005/8/layout/hList1"/>
    <dgm:cxn modelId="{1D526934-EA7F-4675-8492-EF5D0B9010B9}" type="presOf" srcId="{AB92B086-AD52-42CD-8083-AE5366E82133}" destId="{A7D7C84A-D1F8-416F-A525-A0D1BCB76F79}" srcOrd="0" destOrd="0" presId="urn:microsoft.com/office/officeart/2005/8/layout/hList1"/>
    <dgm:cxn modelId="{6A461A38-30B3-489A-8E25-CED2AA95AF69}" srcId="{E9A7B6E2-A6B7-4E7F-A20F-3F6416CEC1EC}" destId="{A9C2B40F-2E32-4391-BE86-A0E4704F4C96}" srcOrd="0" destOrd="0" parTransId="{0B78DF66-0AD6-42FC-9B7E-8857B5A4B615}" sibTransId="{1409552E-800E-4D5C-A12C-6294081CB3F9}"/>
    <dgm:cxn modelId="{22AAA360-C4C6-4C79-BE67-5133C1A1E4A7}" srcId="{E9A7B6E2-A6B7-4E7F-A20F-3F6416CEC1EC}" destId="{56EF7425-A6A2-42A5-ABAD-388AE3CCF21E}" srcOrd="1" destOrd="0" parTransId="{40CFEE49-D637-4FBE-8159-05179246BBBD}" sibTransId="{A83BBFA4-5DC7-4660-B408-7CF2BC3D0C35}"/>
    <dgm:cxn modelId="{65E4C348-B546-4CB3-9A18-B55305AA661A}" srcId="{B8D683A9-4068-4F7E-B1AD-1B8E0C0FC935}" destId="{9058CCCC-9C03-4DDB-A322-F4C617C8CA60}" srcOrd="4" destOrd="0" parTransId="{79E191AA-D1C3-4FF7-998B-96B84A3B317E}" sibTransId="{C1AC44A4-91C1-4312-8016-A4B2087480A4}"/>
    <dgm:cxn modelId="{656ACB4A-7A5F-4A3A-A2F5-E12F65500312}" type="presOf" srcId="{A9C2B40F-2E32-4391-BE86-A0E4704F4C96}" destId="{8675454B-71CC-4D64-8F2B-8A0CC49A6621}" srcOrd="0" destOrd="0" presId="urn:microsoft.com/office/officeart/2005/8/layout/hList1"/>
    <dgm:cxn modelId="{8071C272-7F2E-4952-9431-F612EA384E45}" srcId="{E9A7B6E2-A6B7-4E7F-A20F-3F6416CEC1EC}" destId="{450865CD-323F-4482-B599-C65EB70461C1}" srcOrd="2" destOrd="0" parTransId="{2D7EF3D4-72A8-49AA-AC31-BE6E8FD63CBA}" sibTransId="{39C59A6F-132F-451C-A5EA-29CAFDC667FC}"/>
    <dgm:cxn modelId="{170F1A54-A887-43DE-BC07-6C700810D06B}" srcId="{B8D683A9-4068-4F7E-B1AD-1B8E0C0FC935}" destId="{AB92B086-AD52-42CD-8083-AE5366E82133}" srcOrd="0" destOrd="0" parTransId="{85134B37-EA89-43E1-BAA5-A48559892974}" sibTransId="{3F97403E-3F36-41E3-96F3-E7E16EBC5BA1}"/>
    <dgm:cxn modelId="{2761DD74-F2F9-4EF6-ABA4-28F4FDBB87B5}" type="presOf" srcId="{6F3557D1-69BA-469A-9D6F-EC3F1CC15838}" destId="{00C63EE1-C068-44D1-A756-5F4B2AAF8151}" srcOrd="0" destOrd="0" presId="urn:microsoft.com/office/officeart/2005/8/layout/hList1"/>
    <dgm:cxn modelId="{F4D2E659-DD9C-4D9B-AD72-4310203F9F34}" type="presOf" srcId="{E9A7B6E2-A6B7-4E7F-A20F-3F6416CEC1EC}" destId="{6C6A31A4-B5F3-4F4B-B5E7-6F17391FAAB0}" srcOrd="0" destOrd="0" presId="urn:microsoft.com/office/officeart/2005/8/layout/hList1"/>
    <dgm:cxn modelId="{CAF28C82-620C-4D0E-AC60-31688AAF711F}" type="presOf" srcId="{DADF5D9D-05C8-4B5E-9962-E91823CA8260}" destId="{A7D7C84A-D1F8-416F-A525-A0D1BCB76F79}" srcOrd="0" destOrd="4" presId="urn:microsoft.com/office/officeart/2005/8/layout/hList1"/>
    <dgm:cxn modelId="{64FE4487-5336-4CBF-85D9-90027D51F757}" type="presOf" srcId="{450865CD-323F-4482-B599-C65EB70461C1}" destId="{8675454B-71CC-4D64-8F2B-8A0CC49A6621}" srcOrd="0" destOrd="2" presId="urn:microsoft.com/office/officeart/2005/8/layout/hList1"/>
    <dgm:cxn modelId="{24542F8B-BC61-4748-A9EE-FAA721235F45}" srcId="{F5A3FAB5-A81D-455B-B233-81479EB39390}" destId="{6F3557D1-69BA-469A-9D6F-EC3F1CC15838}" srcOrd="2" destOrd="0" parTransId="{B0BDE7E1-517D-4C39-8539-D3CCB6635E04}" sibTransId="{27B83DAA-A1A6-4903-A3BF-F1DACF27447B}"/>
    <dgm:cxn modelId="{F0AD7F8B-3E29-4DA5-ACD0-FC5C130C120C}" type="presOf" srcId="{A7384AAC-D46E-4399-AB5C-77AE21A3C0D6}" destId="{53CC436D-4291-4784-98EB-2CF14BC4D4AB}" srcOrd="0" destOrd="0" presId="urn:microsoft.com/office/officeart/2005/8/layout/hList1"/>
    <dgm:cxn modelId="{ABD9259C-C851-4BB7-97C2-50C5D094B0B0}" srcId="{3DE94705-69CC-4531-A026-E5FAB0DCF6BB}" destId="{941AC609-D524-4ADD-979E-505CFA3038D1}" srcOrd="2" destOrd="0" parTransId="{215ABE97-CC81-4BF9-9A6C-D6D4B8306D6E}" sibTransId="{2C26CBD1-1CAA-4FFD-88DC-ECAA2D851CDB}"/>
    <dgm:cxn modelId="{FB6EBA9C-97EE-4DAE-A1CD-2D19D0DBB967}" type="presOf" srcId="{B8D683A9-4068-4F7E-B1AD-1B8E0C0FC935}" destId="{0560C901-D81E-4741-B478-D266E7EA2A5D}" srcOrd="0" destOrd="0" presId="urn:microsoft.com/office/officeart/2005/8/layout/hList1"/>
    <dgm:cxn modelId="{95EA42A9-DE71-438E-9D26-CB7BE857923E}" srcId="{3DE94705-69CC-4531-A026-E5FAB0DCF6BB}" destId="{AA7E439D-5B67-49E4-ADDA-94318E4C7A8B}" srcOrd="1" destOrd="0" parTransId="{93776DA8-CAA6-438B-8AB8-AD07B1CAA90E}" sibTransId="{C4869D81-2D6C-4ABF-B272-BBF115C17EEB}"/>
    <dgm:cxn modelId="{F6E8BEA9-3F07-48E7-B620-798FED17E0F1}" srcId="{6F3557D1-69BA-469A-9D6F-EC3F1CC15838}" destId="{5F28D173-91B3-4044-B862-0498DC7E1D01}" srcOrd="2" destOrd="0" parTransId="{5992F5EC-47EC-4537-A795-37256C287EB3}" sibTransId="{DB87302D-11F8-472D-9DEF-D43AA668FAA3}"/>
    <dgm:cxn modelId="{19ECB0B7-33F2-4DDB-BFC3-2DD494B5D4C1}" type="presOf" srcId="{3DE94705-69CC-4531-A026-E5FAB0DCF6BB}" destId="{A30BB285-4BAA-469B-A4E5-438260E02E0D}" srcOrd="0" destOrd="0" presId="urn:microsoft.com/office/officeart/2005/8/layout/hList1"/>
    <dgm:cxn modelId="{0859E0BC-FE1D-4417-B57C-EA4013C43610}" srcId="{6F3557D1-69BA-469A-9D6F-EC3F1CC15838}" destId="{A0B3BB3C-A6F6-4EF6-B9D3-88D31CC4E70D}" srcOrd="1" destOrd="0" parTransId="{DA3E18B0-377C-4167-9709-B7D570A16BC0}" sibTransId="{5CB2B061-6831-4461-BCB0-FF8DB60C757D}"/>
    <dgm:cxn modelId="{51ED1BBE-4421-41FA-933B-1AFAE56A600B}" type="presOf" srcId="{941AC609-D524-4ADD-979E-505CFA3038D1}" destId="{F132A5EA-B552-4B78-83BC-B4E883942A55}" srcOrd="0" destOrd="2" presId="urn:microsoft.com/office/officeart/2005/8/layout/hList1"/>
    <dgm:cxn modelId="{02E487BE-5A41-4ADC-B8C0-6408CD06A5E5}" type="presOf" srcId="{B6A6FF15-A250-4DF8-8F80-15F03D16FECC}" destId="{A7D7C84A-D1F8-416F-A525-A0D1BCB76F79}" srcOrd="0" destOrd="1" presId="urn:microsoft.com/office/officeart/2005/8/layout/hList1"/>
    <dgm:cxn modelId="{0D4EDFC9-B3A9-424F-999C-BBB12A700FDC}" type="presOf" srcId="{A0B3BB3C-A6F6-4EF6-B9D3-88D31CC4E70D}" destId="{53CC436D-4291-4784-98EB-2CF14BC4D4AB}" srcOrd="0" destOrd="1" presId="urn:microsoft.com/office/officeart/2005/8/layout/hList1"/>
    <dgm:cxn modelId="{13223FD4-4392-488F-A6D6-DC0ECFD2F8B7}" srcId="{3DE94705-69CC-4531-A026-E5FAB0DCF6BB}" destId="{BD93E92F-3A7E-452D-9A65-14FE1A047A87}" srcOrd="0" destOrd="0" parTransId="{50E0033B-2EF9-45B1-99D2-3D70E3BD0623}" sibTransId="{EFE1FC84-5A5C-46AC-9BA9-0FDB3AD0C0A5}"/>
    <dgm:cxn modelId="{561324E0-34FF-4222-8AFB-364F1491E7A0}" srcId="{F5A3FAB5-A81D-455B-B233-81479EB39390}" destId="{B8D683A9-4068-4F7E-B1AD-1B8E0C0FC935}" srcOrd="3" destOrd="0" parTransId="{4F316906-D877-4F96-82FF-6DAFD73BFD6B}" sibTransId="{864AB926-4DB8-45C3-B93B-8CBB2627C247}"/>
    <dgm:cxn modelId="{E1142DE1-20E0-4BFB-9445-C863131B295F}" srcId="{F5A3FAB5-A81D-455B-B233-81479EB39390}" destId="{E9A7B6E2-A6B7-4E7F-A20F-3F6416CEC1EC}" srcOrd="0" destOrd="0" parTransId="{26F4E7BC-2C51-4A53-B9AF-5943E17E464D}" sibTransId="{7EE40436-F1BD-4723-B23C-8AB2B9DACB6A}"/>
    <dgm:cxn modelId="{917E63E7-D72D-42A0-8572-87A7224EAD82}" srcId="{B8D683A9-4068-4F7E-B1AD-1B8E0C0FC935}" destId="{A66A236F-3E45-439F-AB4A-BE42256DDD78}" srcOrd="2" destOrd="0" parTransId="{105A8ABE-1FD3-4074-98E8-0126D73CC5C4}" sibTransId="{AD800AC3-B097-4C84-B6CB-0DB1E02826D6}"/>
    <dgm:cxn modelId="{1B2A2CEC-5543-404F-9F12-38D41406345F}" type="presOf" srcId="{AA7E439D-5B67-49E4-ADDA-94318E4C7A8B}" destId="{F132A5EA-B552-4B78-83BC-B4E883942A55}" srcOrd="0" destOrd="1" presId="urn:microsoft.com/office/officeart/2005/8/layout/hList1"/>
    <dgm:cxn modelId="{2E031AF2-3FF9-4A90-BDA2-E8055318A075}" srcId="{F9B0279B-E0A0-418B-A424-B0193A2A6F97}" destId="{DADF5D9D-05C8-4B5E-9962-E91823CA8260}" srcOrd="0" destOrd="0" parTransId="{198A9C66-8A48-4503-B084-FCEA83F4F897}" sibTransId="{B866A9BA-B49A-4F6A-9889-EDAF59ECC417}"/>
    <dgm:cxn modelId="{302417F3-F14C-4285-8333-B925D8DF89F9}" type="presOf" srcId="{9058CCCC-9C03-4DDB-A322-F4C617C8CA60}" destId="{A7D7C84A-D1F8-416F-A525-A0D1BCB76F79}" srcOrd="0" destOrd="5" presId="urn:microsoft.com/office/officeart/2005/8/layout/hList1"/>
    <dgm:cxn modelId="{799F6CFA-7C19-48D5-B1CC-9DD3427DEC5A}" srcId="{B8D683A9-4068-4F7E-B1AD-1B8E0C0FC935}" destId="{B6A6FF15-A250-4DF8-8F80-15F03D16FECC}" srcOrd="1" destOrd="0" parTransId="{E73F1128-51A4-4EA6-9D7E-5C2F94B3D1E3}" sibTransId="{C6B40393-8577-4127-BE2F-FE4F1B3680B8}"/>
    <dgm:cxn modelId="{5C067381-B8A8-4D77-9E26-B7CDD782B6FF}" type="presParOf" srcId="{E34F4F00-70BA-4437-A2CE-23950EAA75E4}" destId="{8ED54363-EABD-4167-9390-3F9A9343B5CB}" srcOrd="0" destOrd="0" presId="urn:microsoft.com/office/officeart/2005/8/layout/hList1"/>
    <dgm:cxn modelId="{C708E24A-E6B4-49BA-A76D-E6C9D2E0E122}" type="presParOf" srcId="{8ED54363-EABD-4167-9390-3F9A9343B5CB}" destId="{6C6A31A4-B5F3-4F4B-B5E7-6F17391FAAB0}" srcOrd="0" destOrd="0" presId="urn:microsoft.com/office/officeart/2005/8/layout/hList1"/>
    <dgm:cxn modelId="{D5D50AC1-B72B-4985-95D2-35EAAECF4500}" type="presParOf" srcId="{8ED54363-EABD-4167-9390-3F9A9343B5CB}" destId="{8675454B-71CC-4D64-8F2B-8A0CC49A6621}" srcOrd="1" destOrd="0" presId="urn:microsoft.com/office/officeart/2005/8/layout/hList1"/>
    <dgm:cxn modelId="{BFDFA58E-4F95-43B8-B7B6-6D312F942C05}" type="presParOf" srcId="{E34F4F00-70BA-4437-A2CE-23950EAA75E4}" destId="{10FA15E7-0927-4065-A9FE-5F37839BC132}" srcOrd="1" destOrd="0" presId="urn:microsoft.com/office/officeart/2005/8/layout/hList1"/>
    <dgm:cxn modelId="{32A9F8C3-4297-42E2-8C99-FD4E9B2EE9E2}" type="presParOf" srcId="{E34F4F00-70BA-4437-A2CE-23950EAA75E4}" destId="{86920329-50D4-4EE1-BF71-198F04A8222B}" srcOrd="2" destOrd="0" presId="urn:microsoft.com/office/officeart/2005/8/layout/hList1"/>
    <dgm:cxn modelId="{22DD21E9-81E1-4F6E-9053-B0595D018ACA}" type="presParOf" srcId="{86920329-50D4-4EE1-BF71-198F04A8222B}" destId="{A30BB285-4BAA-469B-A4E5-438260E02E0D}" srcOrd="0" destOrd="0" presId="urn:microsoft.com/office/officeart/2005/8/layout/hList1"/>
    <dgm:cxn modelId="{E13A0FF1-4931-4CD9-9F7A-A9E86B5FB3A6}" type="presParOf" srcId="{86920329-50D4-4EE1-BF71-198F04A8222B}" destId="{F132A5EA-B552-4B78-83BC-B4E883942A55}" srcOrd="1" destOrd="0" presId="urn:microsoft.com/office/officeart/2005/8/layout/hList1"/>
    <dgm:cxn modelId="{640ED755-6877-4E97-A372-21E1FC90B71C}" type="presParOf" srcId="{E34F4F00-70BA-4437-A2CE-23950EAA75E4}" destId="{EED70F6D-0310-451A-A520-B2E1911675B0}" srcOrd="3" destOrd="0" presId="urn:microsoft.com/office/officeart/2005/8/layout/hList1"/>
    <dgm:cxn modelId="{38E91D81-F58D-4D6F-B493-3362393745E0}" type="presParOf" srcId="{E34F4F00-70BA-4437-A2CE-23950EAA75E4}" destId="{D6249F08-427C-4794-A887-BEAFF9C92F6C}" srcOrd="4" destOrd="0" presId="urn:microsoft.com/office/officeart/2005/8/layout/hList1"/>
    <dgm:cxn modelId="{24694CD7-DE12-464D-8E4E-3F9CFD2133E8}" type="presParOf" srcId="{D6249F08-427C-4794-A887-BEAFF9C92F6C}" destId="{00C63EE1-C068-44D1-A756-5F4B2AAF8151}" srcOrd="0" destOrd="0" presId="urn:microsoft.com/office/officeart/2005/8/layout/hList1"/>
    <dgm:cxn modelId="{F3204B5C-E098-425B-B83E-001D049A916E}" type="presParOf" srcId="{D6249F08-427C-4794-A887-BEAFF9C92F6C}" destId="{53CC436D-4291-4784-98EB-2CF14BC4D4AB}" srcOrd="1" destOrd="0" presId="urn:microsoft.com/office/officeart/2005/8/layout/hList1"/>
    <dgm:cxn modelId="{2B111735-5452-4278-ABC6-9C8049F1B31F}" type="presParOf" srcId="{E34F4F00-70BA-4437-A2CE-23950EAA75E4}" destId="{6FD520B2-7A4E-44D2-B99B-7E9B799428D5}" srcOrd="5" destOrd="0" presId="urn:microsoft.com/office/officeart/2005/8/layout/hList1"/>
    <dgm:cxn modelId="{D1629840-D34B-4363-9707-A41117C59B68}" type="presParOf" srcId="{E34F4F00-70BA-4437-A2CE-23950EAA75E4}" destId="{08265987-C67E-4579-8998-AAD06368A951}" srcOrd="6" destOrd="0" presId="urn:microsoft.com/office/officeart/2005/8/layout/hList1"/>
    <dgm:cxn modelId="{A5886D7F-2FF7-4B1C-B7E8-DC8B4B4B0025}" type="presParOf" srcId="{08265987-C67E-4579-8998-AAD06368A951}" destId="{0560C901-D81E-4741-B478-D266E7EA2A5D}" srcOrd="0" destOrd="0" presId="urn:microsoft.com/office/officeart/2005/8/layout/hList1"/>
    <dgm:cxn modelId="{D1C3EB99-3A7E-490C-86A0-C27246CEC7A3}" type="presParOf" srcId="{08265987-C67E-4579-8998-AAD06368A951}" destId="{A7D7C84A-D1F8-416F-A525-A0D1BCB76F7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A31A4-B5F3-4F4B-B5E7-6F17391FAAB0}">
      <dsp:nvSpPr>
        <dsp:cNvPr id="0" name=""/>
        <dsp:cNvSpPr/>
      </dsp:nvSpPr>
      <dsp:spPr>
        <a:xfrm>
          <a:off x="4375" y="489664"/>
          <a:ext cx="2631199" cy="1011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1. Strong Pan-India Appeal </a:t>
          </a:r>
          <a:endParaRPr lang="en-US" sz="2000" kern="1200" dirty="0"/>
        </a:p>
      </dsp:txBody>
      <dsp:txXfrm>
        <a:off x="4375" y="489664"/>
        <a:ext cx="2631199" cy="1011532"/>
      </dsp:txXfrm>
    </dsp:sp>
    <dsp:sp modelId="{8675454B-71CC-4D64-8F2B-8A0CC49A6621}">
      <dsp:nvSpPr>
        <dsp:cNvPr id="0" name=""/>
        <dsp:cNvSpPr/>
      </dsp:nvSpPr>
      <dsp:spPr>
        <a:xfrm>
          <a:off x="4375" y="1501196"/>
          <a:ext cx="2631199" cy="69654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Dulquer has a </a:t>
          </a:r>
          <a:r>
            <a:rPr lang="en-US" sz="2000" b="1" kern="1200" dirty="0"/>
            <a:t>massive fanbase across multiple regions</a:t>
          </a:r>
          <a:r>
            <a:rPr lang="en-US" sz="2000" kern="1200" dirty="0"/>
            <a:t>—Malayalam, Tamil, Telugu, and Hindi industries.</a:t>
          </a:r>
          <a:br>
            <a:rPr lang="en-US" sz="2000" kern="1200" dirty="0"/>
          </a:b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His </a:t>
          </a:r>
          <a:r>
            <a:rPr lang="en-US" sz="2000" b="1" kern="1200" dirty="0"/>
            <a:t>multi-language reach</a:t>
          </a:r>
          <a:r>
            <a:rPr lang="en-US" sz="2000" kern="1200" dirty="0"/>
            <a:t> aligns perfectly with an OTT platform catering to diverse audiences.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Notably, his Bollywood films like </a:t>
          </a:r>
          <a:r>
            <a:rPr lang="en-US" sz="2000" i="1" kern="1200" dirty="0" err="1"/>
            <a:t>Karwaan</a:t>
          </a:r>
          <a:r>
            <a:rPr lang="en-US" sz="2000" kern="1200" dirty="0"/>
            <a:t> and </a:t>
          </a:r>
          <a:r>
            <a:rPr lang="en-US" sz="2000" i="1" kern="1200" dirty="0" err="1"/>
            <a:t>Chup</a:t>
          </a:r>
          <a:r>
            <a:rPr lang="en-US" sz="2000" kern="1200" dirty="0"/>
            <a:t> have further expanded his reach beyond the South.</a:t>
          </a:r>
        </a:p>
      </dsp:txBody>
      <dsp:txXfrm>
        <a:off x="4375" y="1501196"/>
        <a:ext cx="2631199" cy="6965437"/>
      </dsp:txXfrm>
    </dsp:sp>
    <dsp:sp modelId="{A30BB285-4BAA-469B-A4E5-438260E02E0D}">
      <dsp:nvSpPr>
        <dsp:cNvPr id="0" name=""/>
        <dsp:cNvSpPr/>
      </dsp:nvSpPr>
      <dsp:spPr>
        <a:xfrm>
          <a:off x="3003943" y="489664"/>
          <a:ext cx="2631199" cy="1011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2. OTT Success &amp; Digital Footprint </a:t>
          </a:r>
          <a:endParaRPr lang="en-US" sz="2000" kern="1200" dirty="0"/>
        </a:p>
      </dsp:txBody>
      <dsp:txXfrm>
        <a:off x="3003943" y="489664"/>
        <a:ext cx="2631199" cy="1011532"/>
      </dsp:txXfrm>
    </dsp:sp>
    <dsp:sp modelId="{F132A5EA-B552-4B78-83BC-B4E883942A55}">
      <dsp:nvSpPr>
        <dsp:cNvPr id="0" name=""/>
        <dsp:cNvSpPr/>
      </dsp:nvSpPr>
      <dsp:spPr>
        <a:xfrm>
          <a:off x="3003943" y="1501196"/>
          <a:ext cx="2631199" cy="69654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His OTT debut </a:t>
          </a:r>
          <a:r>
            <a:rPr lang="en-US" sz="2000" i="1" kern="1200" dirty="0"/>
            <a:t>Salute</a:t>
          </a:r>
          <a:r>
            <a:rPr lang="en-US" sz="2000" kern="1200" dirty="0"/>
            <a:t> (2022) on SonyLIV was </a:t>
          </a:r>
          <a:r>
            <a:rPr lang="en-US" sz="2000" b="1" kern="1200" dirty="0"/>
            <a:t>one of the most-watched Malayalam films</a:t>
          </a:r>
          <a:r>
            <a:rPr lang="en-US" sz="2000" kern="1200" dirty="0"/>
            <a:t> on the platform.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i="1" kern="1200" dirty="0"/>
            <a:t>Guns &amp; </a:t>
          </a:r>
          <a:r>
            <a:rPr lang="en-US" sz="2000" i="1" kern="1200" dirty="0" err="1"/>
            <a:t>Gulaabs</a:t>
          </a:r>
          <a:r>
            <a:rPr lang="en-US" sz="2000" kern="1200" dirty="0"/>
            <a:t> (Netflix, 2023) was a </a:t>
          </a:r>
          <a:r>
            <a:rPr lang="en-US" sz="2000" b="1" kern="1200" dirty="0"/>
            <a:t>hit in the Hindi market</a:t>
          </a:r>
          <a:r>
            <a:rPr lang="en-US" sz="2000" kern="1200" dirty="0"/>
            <a:t>, showcasing his appeal beyond South India.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He has over </a:t>
          </a:r>
          <a:r>
            <a:rPr lang="en-US" sz="2000" b="1" kern="1200" dirty="0"/>
            <a:t>13 million Instagram followers</a:t>
          </a:r>
          <a:r>
            <a:rPr lang="en-US" sz="2000" kern="1200" dirty="0"/>
            <a:t>, ensuring </a:t>
          </a:r>
          <a:r>
            <a:rPr lang="en-US" sz="2000" b="1" kern="1200" dirty="0"/>
            <a:t>high digital engagement</a:t>
          </a:r>
          <a:r>
            <a:rPr lang="en-US" sz="2000" kern="1200" dirty="0"/>
            <a:t>—key for promoting an OTT brand.</a:t>
          </a:r>
          <a:br>
            <a:rPr lang="en-US" sz="2000" kern="1200" dirty="0"/>
          </a:br>
          <a:endParaRPr lang="en-US" sz="2000" kern="1200" dirty="0"/>
        </a:p>
      </dsp:txBody>
      <dsp:txXfrm>
        <a:off x="3003943" y="1501196"/>
        <a:ext cx="2631199" cy="6965437"/>
      </dsp:txXfrm>
    </dsp:sp>
    <dsp:sp modelId="{00C63EE1-C068-44D1-A756-5F4B2AAF8151}">
      <dsp:nvSpPr>
        <dsp:cNvPr id="0" name=""/>
        <dsp:cNvSpPr/>
      </dsp:nvSpPr>
      <dsp:spPr>
        <a:xfrm>
          <a:off x="6003510" y="489664"/>
          <a:ext cx="2631199" cy="1011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3. Youth Icon &amp; Relatable Persona </a:t>
          </a:r>
          <a:endParaRPr lang="en-US" sz="2000" kern="1200" dirty="0"/>
        </a:p>
      </dsp:txBody>
      <dsp:txXfrm>
        <a:off x="6003510" y="489664"/>
        <a:ext cx="2631199" cy="1011532"/>
      </dsp:txXfrm>
    </dsp:sp>
    <dsp:sp modelId="{53CC436D-4291-4784-98EB-2CF14BC4D4AB}">
      <dsp:nvSpPr>
        <dsp:cNvPr id="0" name=""/>
        <dsp:cNvSpPr/>
      </dsp:nvSpPr>
      <dsp:spPr>
        <a:xfrm>
          <a:off x="6003510" y="1501196"/>
          <a:ext cx="2631199" cy="69654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Dulquer is </a:t>
          </a:r>
          <a:r>
            <a:rPr lang="en-US" sz="2000" b="1" kern="1200" dirty="0"/>
            <a:t>hugely popular among Gen Z &amp; Millennials</a:t>
          </a:r>
          <a:r>
            <a:rPr lang="en-US" sz="2000" kern="1200" dirty="0"/>
            <a:t>, OTT's primary audience.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His </a:t>
          </a:r>
          <a:r>
            <a:rPr lang="en-US" sz="2000" b="1" kern="1200" dirty="0"/>
            <a:t>charming, down-to-earth personality</a:t>
          </a:r>
          <a:r>
            <a:rPr lang="en-US" sz="2000" kern="1200" dirty="0"/>
            <a:t> makes him a </a:t>
          </a:r>
          <a:r>
            <a:rPr lang="en-US" sz="2000" b="1" kern="1200" dirty="0"/>
            <a:t>relatable and aspirational</a:t>
          </a:r>
          <a:r>
            <a:rPr lang="en-US" sz="2000" kern="1200" dirty="0"/>
            <a:t> brand ambassador.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His association with brands like </a:t>
          </a:r>
          <a:r>
            <a:rPr lang="en-US" sz="2000" b="1" kern="1200" dirty="0"/>
            <a:t>Zomato, Myntra, and AM/PM Watches</a:t>
          </a:r>
          <a:r>
            <a:rPr lang="en-US" sz="2000" kern="1200" dirty="0"/>
            <a:t> has shown his effectiveness in digital promotions.</a:t>
          </a:r>
        </a:p>
      </dsp:txBody>
      <dsp:txXfrm>
        <a:off x="6003510" y="1501196"/>
        <a:ext cx="2631199" cy="6965437"/>
      </dsp:txXfrm>
    </dsp:sp>
    <dsp:sp modelId="{0560C901-D81E-4741-B478-D266E7EA2A5D}">
      <dsp:nvSpPr>
        <dsp:cNvPr id="0" name=""/>
        <dsp:cNvSpPr/>
      </dsp:nvSpPr>
      <dsp:spPr>
        <a:xfrm>
          <a:off x="9003078" y="489664"/>
          <a:ext cx="2631199" cy="10115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4. Successful Brand Endorsements &amp; Marketability </a:t>
          </a:r>
          <a:endParaRPr lang="en-US" sz="2000" kern="1200" dirty="0"/>
        </a:p>
      </dsp:txBody>
      <dsp:txXfrm>
        <a:off x="9003078" y="489664"/>
        <a:ext cx="2631199" cy="1011532"/>
      </dsp:txXfrm>
    </dsp:sp>
    <dsp:sp modelId="{A7D7C84A-D1F8-416F-A525-A0D1BCB76F79}">
      <dsp:nvSpPr>
        <dsp:cNvPr id="0" name=""/>
        <dsp:cNvSpPr/>
      </dsp:nvSpPr>
      <dsp:spPr>
        <a:xfrm>
          <a:off x="9003078" y="1501196"/>
          <a:ext cx="2631199" cy="69654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Dulquer has been a </a:t>
          </a:r>
          <a:r>
            <a:rPr lang="en-US" sz="2000" b="1" kern="1200" dirty="0"/>
            <a:t>brand ambassador for multiple national &amp; regional brands</a:t>
          </a:r>
          <a:r>
            <a:rPr lang="en-US" sz="2000" kern="1200" dirty="0"/>
            <a:t>, proving his commercial impact.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His bilingual skills (Malayalam, Tamil, Hindi, Telugu) allow him to </a:t>
          </a:r>
          <a:r>
            <a:rPr lang="en-US" sz="2000" b="1" kern="1200" dirty="0"/>
            <a:t>seamlessly promote content across India</a:t>
          </a:r>
          <a:r>
            <a:rPr lang="en-US" sz="2000" kern="1200" dirty="0"/>
            <a:t>.</a:t>
          </a:r>
        </a:p>
      </dsp:txBody>
      <dsp:txXfrm>
        <a:off x="9003078" y="1501196"/>
        <a:ext cx="2631199" cy="6965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A31A4-B5F3-4F4B-B5E7-6F17391FAAB0}">
      <dsp:nvSpPr>
        <dsp:cNvPr id="0" name=""/>
        <dsp:cNvSpPr/>
      </dsp:nvSpPr>
      <dsp:spPr>
        <a:xfrm>
          <a:off x="4626" y="1073153"/>
          <a:ext cx="2782090" cy="1004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1. Unmatched Popularity &amp; Fanbase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4626" y="1073153"/>
        <a:ext cx="2782090" cy="1004315"/>
      </dsp:txXfrm>
    </dsp:sp>
    <dsp:sp modelId="{8675454B-71CC-4D64-8F2B-8A0CC49A6621}">
      <dsp:nvSpPr>
        <dsp:cNvPr id="0" name=""/>
        <dsp:cNvSpPr/>
      </dsp:nvSpPr>
      <dsp:spPr>
        <a:xfrm>
          <a:off x="4626" y="2077469"/>
          <a:ext cx="2782090" cy="58056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Virat Kohli is India's most </a:t>
          </a:r>
          <a:r>
            <a:rPr lang="en-US" sz="2000" b="1" kern="1200" dirty="0">
              <a:solidFill>
                <a:schemeClr val="accent1">
                  <a:lumMod val="50000"/>
                </a:schemeClr>
              </a:solidFill>
            </a:rPr>
            <a:t>followed athlete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with </a:t>
          </a:r>
          <a:r>
            <a:rPr lang="en-US" sz="2000" b="1" kern="1200" dirty="0">
              <a:solidFill>
                <a:schemeClr val="accent1">
                  <a:lumMod val="50000"/>
                </a:schemeClr>
              </a:solidFill>
            </a:rPr>
            <a:t>270M+ Instagram followers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, ensuring </a:t>
          </a:r>
          <a:r>
            <a:rPr lang="en-US" sz="2000" b="1" kern="1200" dirty="0">
              <a:solidFill>
                <a:schemeClr val="accent1">
                  <a:lumMod val="50000"/>
                </a:schemeClr>
              </a:solidFill>
            </a:rPr>
            <a:t>massive digital reach.</a:t>
          </a:r>
          <a:endParaRPr lang="en-US" sz="54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b="1" kern="1200" dirty="0">
            <a:solidFill>
              <a:schemeClr val="accent1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He is a </a:t>
          </a:r>
          <a:r>
            <a:rPr lang="en-US" sz="2000" b="1" kern="1200" dirty="0">
              <a:solidFill>
                <a:schemeClr val="accent1">
                  <a:lumMod val="50000"/>
                </a:schemeClr>
              </a:solidFill>
            </a:rPr>
            <a:t>household name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across all demographics, making him the perfect face for an OTT platform looking to expand its user base.</a:t>
          </a:r>
          <a:br>
            <a:rPr lang="en-US" sz="2000" kern="1200" dirty="0">
              <a:solidFill>
                <a:schemeClr val="accent1">
                  <a:lumMod val="50000"/>
                </a:schemeClr>
              </a:solidFill>
            </a:rPr>
          </a:br>
          <a:endParaRPr lang="en-US" sz="20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4626" y="2077469"/>
        <a:ext cx="2782090" cy="5805674"/>
      </dsp:txXfrm>
    </dsp:sp>
    <dsp:sp modelId="{A30BB285-4BAA-469B-A4E5-438260E02E0D}">
      <dsp:nvSpPr>
        <dsp:cNvPr id="0" name=""/>
        <dsp:cNvSpPr/>
      </dsp:nvSpPr>
      <dsp:spPr>
        <a:xfrm>
          <a:off x="3176210" y="1073153"/>
          <a:ext cx="2782090" cy="1004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2. Strong Connection with Sports Streaming Viewers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3176210" y="1073153"/>
        <a:ext cx="2782090" cy="1004315"/>
      </dsp:txXfrm>
    </dsp:sp>
    <dsp:sp modelId="{F132A5EA-B552-4B78-83BC-B4E883942A55}">
      <dsp:nvSpPr>
        <dsp:cNvPr id="0" name=""/>
        <dsp:cNvSpPr/>
      </dsp:nvSpPr>
      <dsp:spPr>
        <a:xfrm>
          <a:off x="3176210" y="2077469"/>
          <a:ext cx="2782090" cy="58056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With the rise of digital sports consumption (IPL, World Cup streaming), Kohli’s association would directly </a:t>
          </a:r>
          <a:r>
            <a:rPr lang="en-US" sz="2000" b="1" kern="1200" dirty="0">
              <a:solidFill>
                <a:schemeClr val="accent1">
                  <a:lumMod val="50000"/>
                </a:schemeClr>
              </a:solidFill>
            </a:rPr>
            <a:t>resonate with sports fans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on the platform.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His presence could </a:t>
          </a:r>
          <a:r>
            <a:rPr lang="en-US" sz="2000" b="1" kern="1200" dirty="0">
              <a:solidFill>
                <a:schemeClr val="accent1">
                  <a:lumMod val="50000"/>
                </a:schemeClr>
              </a:solidFill>
            </a:rPr>
            <a:t>boost live sports streaming engagement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, attracting cricket fans who are a major audience for OTT services.</a:t>
          </a:r>
          <a:br>
            <a:rPr lang="en-US" sz="2000" kern="1200" dirty="0">
              <a:solidFill>
                <a:schemeClr val="accent1">
                  <a:lumMod val="50000"/>
                </a:schemeClr>
              </a:solidFill>
            </a:rPr>
          </a:br>
          <a:endParaRPr lang="en-US" sz="2000" kern="1200" dirty="0"/>
        </a:p>
      </dsp:txBody>
      <dsp:txXfrm>
        <a:off x="3176210" y="2077469"/>
        <a:ext cx="2782090" cy="5805674"/>
      </dsp:txXfrm>
    </dsp:sp>
    <dsp:sp modelId="{00C63EE1-C068-44D1-A756-5F4B2AAF8151}">
      <dsp:nvSpPr>
        <dsp:cNvPr id="0" name=""/>
        <dsp:cNvSpPr/>
      </dsp:nvSpPr>
      <dsp:spPr>
        <a:xfrm>
          <a:off x="6347793" y="1073153"/>
          <a:ext cx="2782090" cy="1004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3. Proven Success in Brand Endorsements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6347793" y="1073153"/>
        <a:ext cx="2782090" cy="1004315"/>
      </dsp:txXfrm>
    </dsp:sp>
    <dsp:sp modelId="{53CC436D-4291-4784-98EB-2CF14BC4D4AB}">
      <dsp:nvSpPr>
        <dsp:cNvPr id="0" name=""/>
        <dsp:cNvSpPr/>
      </dsp:nvSpPr>
      <dsp:spPr>
        <a:xfrm>
          <a:off x="6347793" y="2077469"/>
          <a:ext cx="2782090" cy="58056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Kohli has endorsed top brands like </a:t>
          </a:r>
          <a:r>
            <a:rPr lang="en-US" sz="2000" b="1" kern="1200" dirty="0">
              <a:solidFill>
                <a:schemeClr val="accent1">
                  <a:lumMod val="50000"/>
                </a:schemeClr>
              </a:solidFill>
            </a:rPr>
            <a:t>Puma, MRF, Audi, and MPL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, proving his </a:t>
          </a:r>
          <a:r>
            <a:rPr lang="en-US" sz="2000" b="1" kern="1200" dirty="0">
              <a:solidFill>
                <a:schemeClr val="accent1">
                  <a:lumMod val="50000"/>
                </a:schemeClr>
              </a:solidFill>
            </a:rPr>
            <a:t>marketing power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solidFill>
              <a:schemeClr val="accent1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His ability to drive engagement and influence purchase decisions makes him </a:t>
          </a:r>
          <a:r>
            <a:rPr lang="en-US" sz="2000" b="1" kern="1200" dirty="0">
              <a:solidFill>
                <a:schemeClr val="accent1">
                  <a:lumMod val="50000"/>
                </a:schemeClr>
              </a:solidFill>
            </a:rPr>
            <a:t>a high-impact ambassador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.</a:t>
          </a:r>
        </a:p>
      </dsp:txBody>
      <dsp:txXfrm>
        <a:off x="6347793" y="2077469"/>
        <a:ext cx="2782090" cy="5805674"/>
      </dsp:txXfrm>
    </dsp:sp>
    <dsp:sp modelId="{0560C901-D81E-4741-B478-D266E7EA2A5D}">
      <dsp:nvSpPr>
        <dsp:cNvPr id="0" name=""/>
        <dsp:cNvSpPr/>
      </dsp:nvSpPr>
      <dsp:spPr>
        <a:xfrm>
          <a:off x="9519376" y="1073153"/>
          <a:ext cx="2782090" cy="10043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4. Youth Icon &amp; Fitness Inspiration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9519376" y="1073153"/>
        <a:ext cx="2782090" cy="1004315"/>
      </dsp:txXfrm>
    </dsp:sp>
    <dsp:sp modelId="{A7D7C84A-D1F8-416F-A525-A0D1BCB76F79}">
      <dsp:nvSpPr>
        <dsp:cNvPr id="0" name=""/>
        <dsp:cNvSpPr/>
      </dsp:nvSpPr>
      <dsp:spPr>
        <a:xfrm>
          <a:off x="9519376" y="2077469"/>
          <a:ext cx="2782090" cy="58056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Kohli is not just a cricketer; he’s a </a:t>
          </a:r>
          <a:r>
            <a:rPr lang="en-US" sz="2000" b="1" kern="1200" dirty="0">
              <a:solidFill>
                <a:schemeClr val="accent1">
                  <a:lumMod val="50000"/>
                </a:schemeClr>
              </a:solidFill>
            </a:rPr>
            <a:t>fitness icon and trendsetter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for young Indians, aligning well with the active OTT audience.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His persona adds </a:t>
          </a:r>
          <a:r>
            <a:rPr lang="en-US" sz="2000" b="1" kern="1200" dirty="0">
              <a:solidFill>
                <a:schemeClr val="accent1">
                  <a:lumMod val="50000"/>
                </a:schemeClr>
              </a:solidFill>
            </a:rPr>
            <a:t>credibility and aspirational value</a:t>
          </a:r>
          <a:r>
            <a:rPr lang="en-US" sz="2000" kern="1200" dirty="0">
              <a:solidFill>
                <a:schemeClr val="accent1">
                  <a:lumMod val="50000"/>
                </a:schemeClr>
              </a:solidFill>
            </a:rPr>
            <a:t> to the platform.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solidFill>
              <a:schemeClr val="accent1">
                <a:lumMod val="50000"/>
              </a:schemeClr>
            </a:solidFill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solidFill>
              <a:schemeClr val="accent1">
                <a:lumMod val="50000"/>
              </a:schemeClr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</dsp:txBody>
      <dsp:txXfrm>
        <a:off x="9519376" y="2077469"/>
        <a:ext cx="2782090" cy="580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DC53E-6102-472D-A437-AABE4D8B0138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5B743-8707-42AC-8BC7-D25016E73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5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84A7A-A386-FA72-A7FB-5A597B1C1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295F51-D140-9A28-019B-127DF7EEFB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77CB89-F00A-D8D4-DB54-48B81ECCBF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9C6F6-E03D-C658-FEEF-A11AB75FA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06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2D799-82C1-4662-3FB6-397C1260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70FD88-16A9-D471-C0E5-0D229D89B4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06494C-8A0F-97D1-C227-026D6C273D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June, LioCinema experienced a sudden dip in user growth, dropping from </a:t>
            </a:r>
            <a:r>
              <a:rPr lang="en-US" b="1" dirty="0"/>
              <a:t>22.73% in May to 14.95%</a:t>
            </a:r>
            <a:r>
              <a:rPr lang="en-US" dirty="0"/>
              <a:t>, before recovering in the following months. This decline could indicate factors such as reduced content releases, seasonal variations, or increased competition. Meanwhile, Jotstar maintained a consistently low growth rate, showing minimal impact during this period.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6BC08-2C28-B62A-AA40-CA24E4AF51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59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B6940-75AC-F7B9-5946-5C029929A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21D3AA-5D76-C2E7-1F57-D8C5154A56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BABA64-B8D2-A00E-0FB7-264354642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June, LioCinema experienced a sudden dip in user growth, dropping from </a:t>
            </a:r>
            <a:r>
              <a:rPr lang="en-US" b="1" dirty="0"/>
              <a:t>22.73% in May to 14.95%</a:t>
            </a:r>
            <a:r>
              <a:rPr lang="en-US" dirty="0"/>
              <a:t>, before recovering in the following months. This decline could indicate factors such as reduced content releases, seasonal variations, or increased competition. Meanwhile, Jotstar maintained a consistently low growth rate, showing minimal impact during this period.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51042-D634-0531-88BF-D7D8785971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17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65693-6F0E-CBB1-D2B1-EFF028ABD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BD97B7-6D1F-ED1C-A62B-75FD3AF24F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CA6309-D865-441D-6C51-B931A4072F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F709E-1D3E-DF0B-41FE-ABD9CE1EE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45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9511C-09C6-726A-42CE-345713119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6B068D-FA69-1AB4-1B8C-A95C6D9A4D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27F472-F1A8-D5D1-24FD-E3E7F9E5B5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C4CCF-D611-3DCD-E404-62D33B0416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26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374B0-7F65-D340-5DF0-E99226266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36A918-9A03-6141-0572-6DA86C5E9C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981E08-9348-8E70-E643-DA5696D1B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00A7D-CD16-CBCC-7207-CAF92A0E3B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62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1676A-EC27-211D-B126-5527343CC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E8C2DB-4A2F-13C8-CBCF-9138DF8CA4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0BF5B3-AE70-DCEA-2BE0-36DD3A94F4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3DB9A-74D4-6014-4D85-024E4C7BCD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75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6093C-4DA9-A361-C29D-00A294F42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7C2A94-90D0-9D43-28C9-172DB59AD6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57FDDC-ACBD-99EE-D1A5-4A7C1CD31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CF58C-ECDE-DDB6-89F3-6B3E91A9CA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54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E331C-3BEE-19D8-B3EF-13EEB895F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CFE419-D65B-EDC5-A41E-3E925A0A6A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D84DDB-B24B-E7C4-E221-0E8B74A7BF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A53C6-F67C-7278-2FA4-4BB058D037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76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C17F8-AA83-AC10-13FF-7126572B8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8DC0BE-FE04-8708-8D40-8F5778E948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C788D5-BD37-5E76-BE46-DDDFB5611B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73E19-DFFB-F755-DA28-7214AA23D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49951-494C-E281-5760-B0711AFF2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88AF7A-4E32-32D0-9EDF-878B0FFD1F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6AF5DA-E603-7B28-9F33-B6134BC631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7FF84-0F5C-8AEB-CEF1-EEF1490D82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31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D6DD7-442A-0A38-7580-6CF196938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1312DA-462F-A969-9AEF-2000FD497C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8EC815-1015-DB17-7883-33403FE3D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B4AF5-10FB-3DDE-04AD-912B4E143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164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79265-0BCF-6A28-3B9E-A9DB32823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68AAD4-0E1E-736E-FA9F-867CA35961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7A354C-6791-F479-4B6B-FCAB4887F2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73DAB-9482-0A62-A8B1-F0215AA729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48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FCFF8-842E-662E-4702-1E5EF54E5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049FC3-8152-4236-C5A6-9735200154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E14485-4809-2B10-E040-F944D71B0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658AF-4308-8E6E-A16D-F0B50F0B6D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28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B99A2-E3AD-764D-8E74-CC2AF71E7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2D509C-6FAA-5BC3-18D9-D92E21954E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840C56-AB1F-4714-AB68-25408C3FD4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77BDE-DBF1-0148-C3E9-9F63AB9EE8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79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9A1FE-1E28-3EB1-31C4-CF97C58BE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19BEDA-6A2C-C78A-D47E-2AA6BBEF44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9FDA58-CF6F-5BD1-C4AA-B2EE9031B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3A1E3-0490-ADFB-94E4-724F2A828A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453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4B129-7E12-813A-1266-91D7D3013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8CD1B5-00F2-243C-9FE3-D632E6D0FE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05E357-71EE-2EA2-768A-9A1DED74A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FBDC4-F488-C6B6-8B3D-DABEC1D711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39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8CA08-DAF6-BAE1-213A-22AF77E70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F781D7-2726-12A0-398D-7A397EA0F0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644A86-DF63-1851-2FF2-D77B4759A6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Dataset was provided by </a:t>
            </a:r>
            <a:r>
              <a:rPr lang="en-US" dirty="0" err="1"/>
              <a:t>codebasics</a:t>
            </a:r>
            <a:r>
              <a:rPr lang="en-US" dirty="0"/>
              <a:t> team</a:t>
            </a:r>
            <a:br>
              <a:rPr lang="en-US" dirty="0"/>
            </a:b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consists of two SQL databases: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Jotstar.sql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LioCinema.sql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br>
              <a:rPr lang="en-US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These databases contain detailed user and subscription data for both platforms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B4BC3-AE66-0ECB-FCED-870883FE7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F5B743-8707-42AC-8BC7-D25016E731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1680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CE6C4-2F8B-64FD-6FB4-C2F19994D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1EF8AF-8021-C2B6-8D39-6415ED75BC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645B40-A460-D31C-4529-E25A3A640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CBB47-3CD7-1865-CD7E-7465831AE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821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5B127-2360-7B9C-3001-06846BB9B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5A73C0-E006-B5F0-8A45-CEF6E3C289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3AC531-5B9B-2B4F-69B2-BEF01CE2B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B2685-4099-027B-2D5F-98042148AC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182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81DC1-02E7-F8A5-D640-535AAC5D2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5FC76C-8BD0-D382-7F9B-77D94BE732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32FEC-A3D5-0272-2726-AC4CA8F21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9E885-D7D4-9B3C-A3B3-0BAA50C687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966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D30C0-C8AC-443E-E74E-401F1937C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CA519F-772C-098A-9F95-32A82F74E4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6E57C1-3C19-E4FF-6281-12A95201F1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B23E7-20E4-F9E2-1A00-0D0A5D4D0C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52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2A502-1A13-CDF6-2DFC-ED696D485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50C016-8A13-B5A4-3767-49D69E32C9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023EA5-9B88-E2FC-9DAC-BAD9B2DAA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D48DF-B4DC-C9BE-3FF6-631DD749E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804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A71EA-6B9D-67A5-74E1-4EF9826F1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A77C0F-470B-702C-9FC4-7224284C5F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F17E03-4179-35B1-9211-3B3B0580B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80000-D3F0-7DC5-2F4A-89074CD698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563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98576-951C-2319-1DF0-DE162E3BC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5576E6-1F1A-9504-3B26-FDE97A4907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CBAFFE-E917-87C9-F544-C4F899DE93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Dataset was provided by </a:t>
            </a:r>
            <a:r>
              <a:rPr lang="en-US" dirty="0" err="1"/>
              <a:t>codebasics</a:t>
            </a:r>
            <a:r>
              <a:rPr lang="en-US" dirty="0"/>
              <a:t> team</a:t>
            </a:r>
            <a:br>
              <a:rPr lang="en-US" dirty="0"/>
            </a:b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consists of two SQL databases: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Jotstar.sql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LioCinema.sql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br>
              <a:rPr lang="en-US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These databases contain detailed user and subscription data for both platforms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E2BEB-335A-2950-4038-01BD248E01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F5B743-8707-42AC-8BC7-D25016E731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17327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1DC72-86F4-D3C8-19C8-C650EDEE9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538570-6A8B-D821-B5A9-17DAEC1E65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04BC82-716D-5C86-5A5A-DE38F69A1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A8EA8-D016-E627-D937-ADDA8A50E1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748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205D6-6539-8E7C-B46B-1C5876B31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D1B9C8-BFD2-7AFD-72ED-F109E8AEAA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CB7BD1-433D-E7E5-AB30-29205819C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F2380-0140-4F87-49F0-5511F05DB2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05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AC163-CDD4-ACCB-93D3-3D52341DD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651196-E468-2055-A01A-BFD88851C5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4716E1-F358-A955-6803-0E69843FE4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FE0D3-E904-439E-D466-F1439FF7C7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716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2E000-6C7F-CBAD-B19A-72F23505D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D237F3-29B1-2AD0-C0AC-CAA3852C39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E68725-D0C0-5DD3-9429-DF97BBB7A6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337D4-0410-B6FE-1C33-75C53283AA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885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9F067-EE90-AA79-2801-6F8668BD7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86E537-AEA9-98A3-C7AB-937B2B67F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9DAAD9-E28C-2F42-8272-31488D108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BC6C6-DF35-F0A6-B48C-F85DE4F220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741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B80DB-8FF3-B14F-5F6C-A7AC3879E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74AF22-0288-298A-0DE4-5E056F991B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8DD996-9373-8CF8-A9FC-7714C83F09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F6427-B17E-49A0-8F5F-8EF907917A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59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3AD35-1667-73E0-D15B-198BF5C15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7C7FBC-2AE4-B74C-47E3-A431A8C05A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025684-E537-C0B9-9CF5-A6C3490C08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86BD9-C249-E3D2-D349-A9E07D1418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992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9F0F6-95DE-46E2-9EFB-4738C7E70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86EF15-9228-6C5D-0D8B-4569D1FC16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1ADC2D-9A1F-B15D-95CF-A30D9A199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54556-FA8A-D67B-492D-DAB9931148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F5B743-8707-42AC-8BC7-D25016E731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4672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94FEC-9BA0-AA1A-112D-0C7349FFD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691583-DF70-C1BA-5163-A26086BC20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122036-3DB6-ADBB-B045-B0D062936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97923-C18F-A765-86A2-BD6AA9C883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052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C7B62-D4BA-119D-8314-946A27743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6F8BC1-4930-EF7E-5EA2-35B0188ED6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7E869A-7F52-3584-6454-4086E2620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F4321-2323-B676-3056-2B259D13A1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F5B743-8707-42AC-8BC7-D25016E731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979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BF025-A385-4C9C-E3FC-F8B2637DC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5AE302-836D-7942-DFB1-150114798A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8B3B88-BD2E-21D6-E256-C21A84789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Dataset was provided by </a:t>
            </a:r>
            <a:r>
              <a:rPr lang="en-US" dirty="0" err="1"/>
              <a:t>codebasics</a:t>
            </a:r>
            <a:r>
              <a:rPr lang="en-US" dirty="0"/>
              <a:t> team</a:t>
            </a:r>
            <a:br>
              <a:rPr lang="en-US" dirty="0"/>
            </a:b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consists of two SQL databases: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Jotstar.sql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LioCinema.sql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br>
              <a:rPr lang="en-US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These databases contain detailed user and subscription data for both platforms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23046-0B0E-C913-056C-DDB2B5A5ED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08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5CCDA-B6B6-90C4-DC44-3873D6843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F38EA7-729D-EDF1-1A67-58D233394D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D447E1-CB9E-5D81-FB3D-B6A667CB4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Dataset was provided by </a:t>
            </a:r>
            <a:r>
              <a:rPr lang="en-US" dirty="0" err="1"/>
              <a:t>codebasics</a:t>
            </a:r>
            <a:r>
              <a:rPr lang="en-US" dirty="0"/>
              <a:t> team</a:t>
            </a:r>
            <a:br>
              <a:rPr lang="en-US" dirty="0"/>
            </a:b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consists of two SQL databases: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Jotstar.sql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LioCinema.sql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br>
              <a:rPr lang="en-US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These databases contain detailed user and subscription data for both platforms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927F4-06B7-356F-4C76-0219E8B38B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F5B743-8707-42AC-8BC7-D25016E731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240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B5542-1FF5-2B7E-738D-C63694E99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927E87-05CE-1CC7-D7CB-E439E0044E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03E50C-C4B5-1D16-DB8F-595F6B2BF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Dataset was provided by </a:t>
            </a:r>
            <a:r>
              <a:rPr lang="en-US" dirty="0" err="1"/>
              <a:t>codebasics</a:t>
            </a:r>
            <a:r>
              <a:rPr lang="en-US" dirty="0"/>
              <a:t> team</a:t>
            </a:r>
            <a:br>
              <a:rPr lang="en-US" dirty="0"/>
            </a:b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consists of two SQL databases: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Jotstar.sql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LioCinema.sql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br>
              <a:rPr lang="en-US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These databases contain detailed user and subscription data for both platforms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C09A5-E8F0-A857-5B0F-20D2EEDAC3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29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June, LioCinema experienced a sudden dip in user growth, dropping from </a:t>
            </a:r>
            <a:r>
              <a:rPr lang="en-US" b="1" dirty="0"/>
              <a:t>22.73% in May to 14.95%</a:t>
            </a:r>
            <a:r>
              <a:rPr lang="en-US" dirty="0"/>
              <a:t>, before recovering in the following months. This decline could indicate factors such as reduced content releases, seasonal variations, or increased competition. Meanwhile, Jotstar maintained a consistently low growth rate, showing minimal impact during this period.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01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90F13-9DA5-EAC4-AA8B-3C4DA6608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A5B942-0333-C27C-E737-72ADD8C5A4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FBE83B-9D3C-E66F-21E9-2E824FBDC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June, LioCinema experienced a sudden dip in user growth, dropping from </a:t>
            </a:r>
            <a:r>
              <a:rPr lang="en-US" b="1" dirty="0"/>
              <a:t>22.73% in May to 14.95%</a:t>
            </a:r>
            <a:r>
              <a:rPr lang="en-US" dirty="0"/>
              <a:t>, before recovering in the following months. This decline could indicate factors such as reduced content releases, seasonal variations, or increased competition. Meanwhile, Jotstar maintained a consistently low growth rate, showing minimal impact during this period.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A9B6D-FE0C-346B-BABC-F1A4FBF412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5B743-8707-42AC-8BC7-D25016E731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6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9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1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65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0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58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3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9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0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3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5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57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4.jpeg"/><Relationship Id="rId9" Type="http://schemas.microsoft.com/office/2007/relationships/diagramDrawing" Target="../diagrams/drawing1.xml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5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hyperlink" Target="https://github.com/Dinesh281197" TargetMode="External"/><Relationship Id="rId11" Type="http://schemas.openxmlformats.org/officeDocument/2006/relationships/image" Target="../media/image59.png"/><Relationship Id="rId5" Type="http://schemas.openxmlformats.org/officeDocument/2006/relationships/hyperlink" Target="https://app.powerbi.com/view?r=eyJrIjoiM2JjZTcwZTUtMTIzMC00ZTZhLWE4YzQtNDkyMWRhYmVjMDA2IiwidCI6ImM2ZTU0OWIzLTVmNDUtNDAzMi1hYWU5LWQ0MjQ0ZGM1YjJjNCJ9" TargetMode="External"/><Relationship Id="rId10" Type="http://schemas.openxmlformats.org/officeDocument/2006/relationships/hyperlink" Target="https://codebasics.io/portfolio/Dinesh-Kumar-S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D06792-1B4B-6CC8-D7D6-05CE0B8E3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D3AE743-C19D-9BC3-2DAE-1EBA2BE50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C173E8-5346-E72E-790E-0D917FA2E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FFCF27-4D7C-3A87-C0FB-F01DD804F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794" y="763257"/>
            <a:ext cx="7826936" cy="9359491"/>
            <a:chOff x="-19221" y="251144"/>
            <a:chExt cx="5217958" cy="6239661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05341A6-4313-37E0-5AA7-61308B524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99337D-5DBA-C42D-1C6A-C1736EDC0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FEF33CA-182D-93A0-529A-1AFD13046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8BC65EF-CEB5-306A-5D90-4885EB6C1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1FB930F0-751A-9718-A0D5-F632D19C024D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19BC3D-EF8A-5111-3A93-AF3DF381F206}"/>
              </a:ext>
            </a:extLst>
          </p:cNvPr>
          <p:cNvSpPr txBox="1"/>
          <p:nvPr/>
        </p:nvSpPr>
        <p:spPr>
          <a:xfrm>
            <a:off x="1055077" y="4209263"/>
            <a:ext cx="5205046" cy="1203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4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CodeBasics</a:t>
            </a:r>
            <a:br>
              <a:rPr lang="en-US" sz="4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</a:br>
            <a:r>
              <a:rPr lang="en-US" sz="4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</a:rPr>
              <a:t>Resume Challenge #14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3BD074-B158-97DE-8966-B76653E86152}"/>
              </a:ext>
            </a:extLst>
          </p:cNvPr>
          <p:cNvSpPr txBox="1"/>
          <p:nvPr/>
        </p:nvSpPr>
        <p:spPr>
          <a:xfrm>
            <a:off x="1055077" y="7354460"/>
            <a:ext cx="3265624" cy="928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Presented By: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Dinesh Kumar 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F8253-A67B-0AE6-E724-0F1EC9DDF206}"/>
              </a:ext>
            </a:extLst>
          </p:cNvPr>
          <p:cNvSpPr txBox="1"/>
          <p:nvPr/>
        </p:nvSpPr>
        <p:spPr>
          <a:xfrm>
            <a:off x="9870831" y="7898288"/>
            <a:ext cx="7362092" cy="769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3200" b="1" kern="12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Domain: </a:t>
            </a:r>
            <a:r>
              <a:rPr lang="en-US" sz="3200" i="0" kern="12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Telecom &amp; Streaming Services</a:t>
            </a:r>
            <a:endParaRPr lang="en-US" sz="3200" kern="120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D357C6-C6F5-A05A-0C81-E4A306CE1BFD}"/>
              </a:ext>
            </a:extLst>
          </p:cNvPr>
          <p:cNvSpPr txBox="1"/>
          <p:nvPr/>
        </p:nvSpPr>
        <p:spPr>
          <a:xfrm>
            <a:off x="9143771" y="3225870"/>
            <a:ext cx="838090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effectLst/>
              </a:rPr>
              <a:t>Provide Insights for a Strategic Merger in the OTT Domain</a:t>
            </a:r>
            <a:endParaRPr lang="en-US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563A1B-B1C7-BFA5-B332-CAA06235958E}"/>
              </a:ext>
            </a:extLst>
          </p:cNvPr>
          <p:cNvSpPr txBox="1"/>
          <p:nvPr/>
        </p:nvSpPr>
        <p:spPr>
          <a:xfrm>
            <a:off x="9870831" y="8727547"/>
            <a:ext cx="73620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effectLst/>
              </a:rPr>
              <a:t>Function: </a:t>
            </a:r>
            <a:r>
              <a:rPr lang="en-US" sz="3200" i="0" dirty="0">
                <a:solidFill>
                  <a:schemeClr val="accent1">
                    <a:lumMod val="50000"/>
                  </a:schemeClr>
                </a:solidFill>
                <a:effectLst/>
              </a:rPr>
              <a:t>Strategy &amp; Operations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5484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E404A-D398-CA2F-F1C2-7B0C1BA28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58C0C84-D239-D5B9-1CA5-09F9F469A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38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C6C8E-870C-938A-F6F4-7AE9F65B9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42F5D3D-C3F9-107D-7DEE-EB2E235D48F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14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BCEBE-304B-4F31-22B5-D151EFF7E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A4AF6C-F9C6-63A4-1A4C-C0707679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294" y="352391"/>
            <a:ext cx="5241412" cy="49817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Key Notes View 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58D9A62-F9E9-23FA-D5DD-BD951A685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78523"/>
            <a:ext cx="18288000" cy="920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384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F92DCE-BBDE-EEFA-2B80-52A58817A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8287542" cy="10278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C491A48-F386-0329-503C-151B41D348C0}"/>
              </a:ext>
            </a:extLst>
          </p:cNvPr>
          <p:cNvSpPr txBox="1">
            <a:spLocks/>
          </p:cNvSpPr>
          <p:nvPr/>
        </p:nvSpPr>
        <p:spPr>
          <a:xfrm>
            <a:off x="9861880" y="6439086"/>
            <a:ext cx="6199108" cy="10166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algn="l" defTabSz="914400">
              <a:spcAft>
                <a:spcPts val="600"/>
              </a:spcAft>
            </a:pPr>
            <a:r>
              <a:rPr lang="en-US" sz="6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Primary Analysis</a:t>
            </a:r>
          </a:p>
        </p:txBody>
      </p:sp>
      <p:pic>
        <p:nvPicPr>
          <p:cNvPr id="27" name="Graphic 26" descr="Magnifying glass">
            <a:extLst>
              <a:ext uri="{FF2B5EF4-FFF2-40B4-BE49-F238E27FC236}">
                <a16:creationId xmlns:a16="http://schemas.microsoft.com/office/drawing/2014/main" id="{8D01DA81-6B91-B50E-1A4A-CCDCE543B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705" y="2722979"/>
            <a:ext cx="6212640" cy="621264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379" y="-8965"/>
            <a:ext cx="9358011" cy="10295969"/>
            <a:chOff x="305" y="-5977"/>
            <a:chExt cx="6238675" cy="6863979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92282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B3BA3-4C42-288D-193D-F53F186C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15" y="405201"/>
            <a:ext cx="15277268" cy="1988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1. What is the total number of users for LioCinema and Jotstar, </a:t>
            </a:r>
            <a:r>
              <a:rPr lang="en-US" sz="4600" b="1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and</a:t>
            </a:r>
            <a:r>
              <a:rPr lang="en-US" sz="4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how do they compare in terms of growth trends (January–November 2024)?</a:t>
            </a:r>
            <a:endParaRPr lang="en-US" sz="4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graph with numbers and a line&#10;&#10;AI-generated content may be incorrect.">
            <a:extLst>
              <a:ext uri="{FF2B5EF4-FFF2-40B4-BE49-F238E27FC236}">
                <a16:creationId xmlns:a16="http://schemas.microsoft.com/office/drawing/2014/main" id="{A46FCC13-15C7-6C13-3AA0-2EDBA739B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5" y="3784269"/>
            <a:ext cx="8892899" cy="4343836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720D65F6-4221-16E3-9126-787F6E75E10D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DE99C3D-F1C5-4C28-DCFF-14C9338F88D0}"/>
              </a:ext>
            </a:extLst>
          </p:cNvPr>
          <p:cNvSpPr txBox="1"/>
          <p:nvPr/>
        </p:nvSpPr>
        <p:spPr>
          <a:xfrm>
            <a:off x="9917723" y="2895271"/>
            <a:ext cx="7603361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Key Insights:</a:t>
            </a: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LioCinema: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183,446 users   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Jotstar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: 44,620 users</a:t>
            </a:r>
            <a:br>
              <a:rPr lang="en-US" sz="28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LioCinema has more than 4X the </a:t>
            </a:r>
            <a:br>
              <a:rPr lang="en-US" sz="2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user base of Jotstar.</a:t>
            </a:r>
            <a:br>
              <a:rPr lang="en-US" sz="28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LioCinema is experiencing rapid user adoption, whereas Jotstar's growth remains minimal.</a:t>
            </a:r>
            <a:br>
              <a:rPr lang="en-US" sz="28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In June, LioCinema experienced a sudden dip in user growth, dropping from 22.73% in May to 14.95% In June</a:t>
            </a:r>
            <a:br>
              <a:rPr lang="en-US" sz="28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650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4B9500-5991-466D-857F-58593F06E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819FF111-BA43-8F8E-AA47-117F1A44C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A6DF31-8792-B77D-6FD3-793E7C335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20E93-3BA4-90D8-1F68-B0F0D469E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290" y="345995"/>
            <a:ext cx="15047929" cy="10800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2. What is the total number of contents available on LioCinema vs. Jotstar? How do they differ in terms of language and content type?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8AC115F-1FA5-ED2C-C517-68C506D9F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EEB3290-B8C1-E2CF-7A25-FC8ACAC81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DAE4E2D-91D9-35D4-CEF2-210D1C54F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12D2417-480B-4805-8F09-5419AD80B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B72AD9B-2A32-E4E7-4636-8EDAA0A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19343CE-0D09-F33A-F437-83AB6150E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93AE672-53C6-C35C-F363-84B7F2328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7ECDE46-212B-C8F7-44C5-124C40B1A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75C6356-A6B2-9FEA-20BE-4AE5AEA66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E791772-6AB5-011B-A2C6-7AB0D7EA4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263D95BF-2FF3-73F6-BD3A-FF0E4517A2A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EE6B608-E969-541A-49A1-2BE37383A540}"/>
              </a:ext>
            </a:extLst>
          </p:cNvPr>
          <p:cNvSpPr txBox="1"/>
          <p:nvPr/>
        </p:nvSpPr>
        <p:spPr>
          <a:xfrm>
            <a:off x="6242866" y="3864183"/>
            <a:ext cx="11335955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Key Insights:</a:t>
            </a: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LioCinema: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1250 Contents 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Jotstar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: 2,360 Contents </a:t>
            </a:r>
            <a:br>
              <a:rPr lang="en-US" sz="28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Jotstar has nearly 2X the content of LioCinema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Jotstar excels in delivering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sports and series content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, making it a go-to platform for binge-watchers.</a:t>
            </a:r>
          </a:p>
          <a:p>
            <a:pPr lvl="1"/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Jotstar offers more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English content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Compared to LioCinema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Jostar offers content in Bengali, Gujarati and Punjabi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which are missing from LioCinema’s catalog. </a:t>
            </a:r>
          </a:p>
          <a:p>
            <a:pPr lvl="1"/>
            <a:br>
              <a:rPr lang="en-US" sz="28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 descr="A screen shot of a black background&#10;&#10;AI-generated content may be incorrect.">
            <a:extLst>
              <a:ext uri="{FF2B5EF4-FFF2-40B4-BE49-F238E27FC236}">
                <a16:creationId xmlns:a16="http://schemas.microsoft.com/office/drawing/2014/main" id="{08487038-6186-A97C-A3EB-AC1603887A39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2257" y="2025711"/>
            <a:ext cx="3600000" cy="1440000"/>
          </a:xfrm>
          <a:prstGeom prst="rect">
            <a:avLst/>
          </a:prstGeom>
        </p:spPr>
      </p:pic>
      <p:pic>
        <p:nvPicPr>
          <p:cNvPr id="11" name="Picture 10" descr="A screenshot of a black background with white text&#10;&#10;AI-generated content may be incorrect.">
            <a:extLst>
              <a:ext uri="{FF2B5EF4-FFF2-40B4-BE49-F238E27FC236}">
                <a16:creationId xmlns:a16="http://schemas.microsoft.com/office/drawing/2014/main" id="{6FCF3C55-82AD-E76C-FF3B-CE33E8B9C6B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866" y="2083112"/>
            <a:ext cx="3600000" cy="1440000"/>
          </a:xfrm>
          <a:prstGeom prst="rect">
            <a:avLst/>
          </a:prstGeom>
        </p:spPr>
      </p:pic>
      <p:pic>
        <p:nvPicPr>
          <p:cNvPr id="13" name="Picture 12" descr="A screen shot of a black background&#10;&#10;AI-generated content may be incorrect.">
            <a:extLst>
              <a:ext uri="{FF2B5EF4-FFF2-40B4-BE49-F238E27FC236}">
                <a16:creationId xmlns:a16="http://schemas.microsoft.com/office/drawing/2014/main" id="{FCBF5C41-5BCB-B68E-F422-D4FFA6825973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759" y="2051547"/>
            <a:ext cx="3600000" cy="1440000"/>
          </a:xfrm>
          <a:prstGeom prst="rect">
            <a:avLst/>
          </a:prstGeom>
        </p:spPr>
      </p:pic>
      <p:pic>
        <p:nvPicPr>
          <p:cNvPr id="18" name="Picture 17" descr="A screen shot of a graph&#10;&#10;AI-generated content may be incorrect.">
            <a:extLst>
              <a:ext uri="{FF2B5EF4-FFF2-40B4-BE49-F238E27FC236}">
                <a16:creationId xmlns:a16="http://schemas.microsoft.com/office/drawing/2014/main" id="{D80BACEF-522C-DC56-65B8-53B23EFDAA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9" y="2025711"/>
            <a:ext cx="5091014" cy="757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02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CA69B8-9846-ED69-27F5-16BFB86BF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5BF3807-A3E7-4A6D-8582-AAE0D3D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1ADE14-658D-35FC-4FF9-46E3F45D7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4CE18-BE6F-8D9D-06E4-7F108983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172" y="328531"/>
            <a:ext cx="15564535" cy="14964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3. What is the distribution of users by age group, city tier, and subscription plan for each platform?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71C24B1-37B4-CB39-C75D-3B967B85B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DD39EAD-A1D9-EB96-0D69-8E1D4DBA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033FE81-4BE0-7980-6962-2CBCB80BB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5E27868-4F09-4897-B7D2-65D004CD1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31C8C37-4AB3-4768-E29F-C36290283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C084FCC-305F-B2B1-6FD5-AA14AB72C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A4766F0-F60E-93E4-587A-BFC64B644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1AE46F4-3565-FB48-7604-C00D1A0CD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FA3A181-5835-125A-3F88-0E24EF4DC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52C9991-71E8-3584-E222-BD4D1C7C5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6DE626E6-6594-DD75-B06D-F8DB24CE2AF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DD7404E-757C-0623-AF43-9C088307D6B1}"/>
              </a:ext>
            </a:extLst>
          </p:cNvPr>
          <p:cNvSpPr txBox="1"/>
          <p:nvPr/>
        </p:nvSpPr>
        <p:spPr>
          <a:xfrm>
            <a:off x="1082649" y="6240639"/>
            <a:ext cx="1639852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Key Insights  By Age group:</a:t>
            </a: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 Dominates the 25-34 Age Segment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A significant portion of Jotstar's user base falls within this age group.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LioCinema Attracts a Younger Audience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The 18-24 age group prefers LioCinema, whereas Jotstar struggles to capture this demographic.</a:t>
            </a:r>
            <a:endParaRPr lang="en-US" alt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LioCinema Leads Across All Age Groups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No matter the age segment, LioCinema consistently outperforms Jotstar in user numbers.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B4D627-EB34-713A-4539-1CC24142C357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48" y="2277414"/>
            <a:ext cx="7920000" cy="3600000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8CCCFD6-701D-4718-D4FA-7B2045F9931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225" y="2277414"/>
            <a:ext cx="7920000" cy="360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314DE4-AF2C-3346-09C7-556FFB0BCA6A}"/>
              </a:ext>
            </a:extLst>
          </p:cNvPr>
          <p:cNvSpPr txBox="1"/>
          <p:nvPr/>
        </p:nvSpPr>
        <p:spPr>
          <a:xfrm>
            <a:off x="4243661" y="1597443"/>
            <a:ext cx="1553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Jotstar</a:t>
            </a:r>
            <a:endParaRPr lang="en-US" sz="28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F37B22-4144-377F-2471-262ADEC8B8BA}"/>
              </a:ext>
            </a:extLst>
          </p:cNvPr>
          <p:cNvSpPr txBox="1"/>
          <p:nvPr/>
        </p:nvSpPr>
        <p:spPr>
          <a:xfrm>
            <a:off x="12072126" y="1597443"/>
            <a:ext cx="2346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LioCinema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38922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C779EB-F634-CAFD-C626-A5911296F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417F1C6-CA5D-7A24-509A-FA3217C30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2DC61B3-CE1A-F31D-DBCC-E5E3A75FD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EC7D807-43F5-01CD-4539-D7615D826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6F24535-39E9-DAB4-A8D6-D300C52B1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64BFF44-7C90-3EDA-CAAD-4484B09BC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1A05637-7631-89EC-934B-D8125D2F9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DF285DF-2DAF-2332-C177-E59329E59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159C829-D704-7CB2-EDB9-E37EDF860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701FE81-F8DC-A843-953D-3FC636E70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F0DF875-5277-7E52-8B47-A9247D494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C0F2160-B0EB-C894-5E4B-19297BDDA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C293FCA-DDEF-B1D3-5438-9E5BDA2A5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33ACF75F-3C94-A396-0998-2123AAC2117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D195A3B-3715-522A-E998-A855E679B775}"/>
              </a:ext>
            </a:extLst>
          </p:cNvPr>
          <p:cNvSpPr txBox="1"/>
          <p:nvPr/>
        </p:nvSpPr>
        <p:spPr>
          <a:xfrm>
            <a:off x="1110221" y="6192839"/>
            <a:ext cx="1596270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Key Insights  By  City Tier: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Jotstar’s Strength Lies in Tier 1 Cities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Most of its users come from metropolitan areas.</a:t>
            </a:r>
            <a:endParaRPr lang="en-US" alt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LioCinema Thrives in Tier 2 &amp; Tier 3 Cities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It has a stronger presence in smaller cities, attracting a wider audience.</a:t>
            </a:r>
            <a:endParaRPr lang="en-US" alt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 Struggles in Tier 3 Markets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Its user base in these regions is significantly lower compared to LioCinema.</a:t>
            </a:r>
          </a:p>
        </p:txBody>
      </p:sp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4A5FC7B-0DD0-722B-8599-6B6F34AB67ED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571" y="1482091"/>
            <a:ext cx="7920000" cy="3960000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A9D16B2-D080-C282-059C-0CE0BD9AC643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01" y="1484309"/>
            <a:ext cx="7920000" cy="396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3392E8-512E-4BBA-C406-EFB255DBFEC4}"/>
              </a:ext>
            </a:extLst>
          </p:cNvPr>
          <p:cNvSpPr txBox="1"/>
          <p:nvPr/>
        </p:nvSpPr>
        <p:spPr>
          <a:xfrm>
            <a:off x="3816258" y="646946"/>
            <a:ext cx="14408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Jotstar</a:t>
            </a:r>
            <a:endParaRPr lang="en-US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19FD7-4079-BD5A-3422-FD5DB2E0A68A}"/>
              </a:ext>
            </a:extLst>
          </p:cNvPr>
          <p:cNvSpPr txBox="1"/>
          <p:nvPr/>
        </p:nvSpPr>
        <p:spPr>
          <a:xfrm>
            <a:off x="11638883" y="676889"/>
            <a:ext cx="23182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LioCinema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29163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48DCFD-B2AC-B746-3ECB-2E0BD111F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62B2E76-217B-5D78-D374-9126552A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40905F2-06F3-A7A7-9C54-256445C16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A35C3A6-531F-6B9A-B9BF-DF19DA78D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009E27A-D9D9-0E1D-FC3E-08C9C8586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9634A4B-C90C-EB1A-B911-F3F0A92E6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57449B4-D60A-67AC-DC17-163A46249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3D6AF12-10B7-771B-9F37-C40CF841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718D5DE-4900-8B85-4778-BDC8C59CD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1B897FB-AAFC-52BB-2939-3B131DFE2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6EA5C3-8C56-9C3D-542F-E2D5D3910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1E56501-D95D-3169-2E1E-60974C58A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341931-603F-570E-F146-BC7C18FF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755C1383-51D7-548A-65BC-EA925527B89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9AE111A-B2B5-30CB-8A6A-AFECD743F056}"/>
              </a:ext>
            </a:extLst>
          </p:cNvPr>
          <p:cNvSpPr txBox="1"/>
          <p:nvPr/>
        </p:nvSpPr>
        <p:spPr>
          <a:xfrm>
            <a:off x="783224" y="5167901"/>
            <a:ext cx="1649100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Key Insights  By Subscription Plan: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 Leads the Premium Market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Despite having fewer total users than LioCinema, Jotstar boasts a higher number of premium subscribers.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LioCinema Relies on Free Users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The majority of its audience enjoys the platform without a paid subscription.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</a:b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Paid Subscription Gap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A striking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72% of Jotstar’s users are paying subscribers(Premium OR VIP)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, while only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36% of LioCinema’s users(Premium or Basic)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fall into the paid category.</a:t>
            </a:r>
          </a:p>
        </p:txBody>
      </p:sp>
      <p:pic>
        <p:nvPicPr>
          <p:cNvPr id="5" name="Picture 4" descr="A screenshot of a video&#10;&#10;AI-generated content may be incorrect.">
            <a:extLst>
              <a:ext uri="{FF2B5EF4-FFF2-40B4-BE49-F238E27FC236}">
                <a16:creationId xmlns:a16="http://schemas.microsoft.com/office/drawing/2014/main" id="{4D7DFA66-9FD0-6EF1-7631-60C5A72C8F80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412" y="1160669"/>
            <a:ext cx="7920000" cy="3600000"/>
          </a:xfrm>
          <a:prstGeom prst="rect">
            <a:avLst/>
          </a:prstGeom>
        </p:spPr>
      </p:pic>
      <p:pic>
        <p:nvPicPr>
          <p:cNvPr id="7" name="Picture 6" descr="A screen shot of a video&#10;&#10;AI-generated content may be incorrect.">
            <a:extLst>
              <a:ext uri="{FF2B5EF4-FFF2-40B4-BE49-F238E27FC236}">
                <a16:creationId xmlns:a16="http://schemas.microsoft.com/office/drawing/2014/main" id="{2914680D-315C-3518-BA67-789DBF31CA7F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65" y="1160669"/>
            <a:ext cx="7920000" cy="360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E36421-4AFC-35FB-2EDC-C4F3C09F66BF}"/>
              </a:ext>
            </a:extLst>
          </p:cNvPr>
          <p:cNvSpPr txBox="1"/>
          <p:nvPr/>
        </p:nvSpPr>
        <p:spPr>
          <a:xfrm>
            <a:off x="3931408" y="456462"/>
            <a:ext cx="15535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Jotstar</a:t>
            </a:r>
            <a:endParaRPr lang="en-US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5E0A3-E3AF-2DE9-C8B2-CEF925BBC1E0}"/>
              </a:ext>
            </a:extLst>
          </p:cNvPr>
          <p:cNvSpPr txBox="1"/>
          <p:nvPr/>
        </p:nvSpPr>
        <p:spPr>
          <a:xfrm>
            <a:off x="11670183" y="456462"/>
            <a:ext cx="23464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LioCinema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9616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DC72DD-745E-1854-2284-34108C5ED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75C21C1A-FE77-189E-ED95-4F0AA7E8F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67FF01D-30CE-6622-9175-FA5284D0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9C493-2C85-EAA9-53B0-686E2ABE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180" y="355318"/>
            <a:ext cx="15459288" cy="13273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4. What percentage of LioCinema and Jotstar users are active vs. inactive? How do these rates vary by age group and subscription plan?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B600089-EDCD-CEAB-F778-D5CE24BFE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24743E8-57C8-0175-D770-B0CF74914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6E15A84-A802-90D6-6223-EA9B3792D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6C7A7B0-FB25-4BF6-FF42-313C056C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B17A1E9-E2F0-1B9F-6477-F9EF46BB4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8125D5E-C352-840C-7D54-8ACF94329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34A0E0D-468A-E8B3-CA21-7C364CFFF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84D53FC-EE3A-6B1F-C7FD-E81BE9C2A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03B7BF7-419F-B6D7-8AD6-8FC249BDD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8BC2177-CCEA-1770-3186-082F898AE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C5ABD528-53B1-645B-D210-82A2818DF6E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D449852-17D2-FDDD-FF80-14379581AF24}"/>
              </a:ext>
            </a:extLst>
          </p:cNvPr>
          <p:cNvSpPr txBox="1"/>
          <p:nvPr/>
        </p:nvSpPr>
        <p:spPr>
          <a:xfrm>
            <a:off x="8754381" y="4403000"/>
            <a:ext cx="9059844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Key Insights by Age Group:</a:t>
            </a:r>
            <a:b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 Leads in Engagement Across All Ages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With an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80%+ active rate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, Jotstar maintains strong user participation across every age group.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LioCinema Struggles with Young Viewers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43% inactivity rate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among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18-24 age group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suggests challenges in retaining younger audiences.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Older Audiences Are More Engaged on LioCinema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45+ age group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shows the highest activity 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65%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), but it's still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lower than Jotstar’s engagement in 45+ Age group</a:t>
            </a:r>
            <a:r>
              <a:rPr lang="en-US" altLang="en-US" sz="2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pic>
        <p:nvPicPr>
          <p:cNvPr id="8" name="Picture 7" descr="A screen shot of a graph&#10;&#10;AI-generated content may be incorrect.">
            <a:extLst>
              <a:ext uri="{FF2B5EF4-FFF2-40B4-BE49-F238E27FC236}">
                <a16:creationId xmlns:a16="http://schemas.microsoft.com/office/drawing/2014/main" id="{6EB56420-E81E-1B7E-46DC-52568EA58FFE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19" y="2448728"/>
            <a:ext cx="7200000" cy="2880000"/>
          </a:xfrm>
          <a:prstGeom prst="rect">
            <a:avLst/>
          </a:prstGeom>
        </p:spPr>
      </p:pic>
      <p:pic>
        <p:nvPicPr>
          <p:cNvPr id="11" name="Picture 10" descr="A graph of percentages on a black background&#10;&#10;AI-generated content may be incorrect.">
            <a:extLst>
              <a:ext uri="{FF2B5EF4-FFF2-40B4-BE49-F238E27FC236}">
                <a16:creationId xmlns:a16="http://schemas.microsoft.com/office/drawing/2014/main" id="{A9798C8B-D4B2-6C02-CAD3-A6E067F3BBED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80" y="6414002"/>
            <a:ext cx="7200000" cy="28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BB2A5E-EFA5-B79B-D0DC-8E042593E820}"/>
              </a:ext>
            </a:extLst>
          </p:cNvPr>
          <p:cNvSpPr txBox="1"/>
          <p:nvPr/>
        </p:nvSpPr>
        <p:spPr>
          <a:xfrm>
            <a:off x="3632650" y="1793632"/>
            <a:ext cx="1553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Jotstar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00422-92CE-448C-B212-FDBDD7F914B5}"/>
              </a:ext>
            </a:extLst>
          </p:cNvPr>
          <p:cNvSpPr txBox="1"/>
          <p:nvPr/>
        </p:nvSpPr>
        <p:spPr>
          <a:xfrm>
            <a:off x="3353221" y="5810532"/>
            <a:ext cx="21123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LioCinema</a:t>
            </a:r>
            <a:endParaRPr lang="en-US" sz="2800" b="1" dirty="0"/>
          </a:p>
        </p:txBody>
      </p:sp>
      <p:pic>
        <p:nvPicPr>
          <p:cNvPr id="7" name="Picture 6" descr="A screenshot of a screen&#10;&#10;AI-generated content may be incorrect.">
            <a:extLst>
              <a:ext uri="{FF2B5EF4-FFF2-40B4-BE49-F238E27FC236}">
                <a16:creationId xmlns:a16="http://schemas.microsoft.com/office/drawing/2014/main" id="{C81F7C72-8DAC-0036-CF6F-32EBBB316C2F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381" y="2448728"/>
            <a:ext cx="360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4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7BD1E4-59E0-BE67-20F1-48B3C0D28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794" y="763257"/>
            <a:ext cx="7826936" cy="9359491"/>
            <a:chOff x="-19221" y="251144"/>
            <a:chExt cx="5217958" cy="6239661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3037715-BFFA-F586-1D0C-0A4EF22A2A55}"/>
              </a:ext>
            </a:extLst>
          </p:cNvPr>
          <p:cNvSpPr txBox="1"/>
          <p:nvPr/>
        </p:nvSpPr>
        <p:spPr>
          <a:xfrm>
            <a:off x="1579552" y="4660946"/>
            <a:ext cx="2638486" cy="937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F53E06-238E-FF4E-6608-CF18688921A3}"/>
              </a:ext>
            </a:extLst>
          </p:cNvPr>
          <p:cNvSpPr txBox="1">
            <a:spLocks/>
          </p:cNvSpPr>
          <p:nvPr/>
        </p:nvSpPr>
        <p:spPr>
          <a:xfrm>
            <a:off x="8383487" y="878571"/>
            <a:ext cx="9222429" cy="88340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28700" indent="-571500" algn="l" defTabSz="9144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Business Summary</a:t>
            </a:r>
          </a:p>
          <a:p>
            <a:pPr marL="1028700" indent="-571500" algn="l" defTabSz="9144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36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1028700" indent="-571500" algn="l" defTabSz="9144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Project Overview</a:t>
            </a:r>
          </a:p>
          <a:p>
            <a:pPr marL="457200" algn="l" defTabSz="914400">
              <a:spcAft>
                <a:spcPts val="600"/>
              </a:spcAft>
            </a:pPr>
            <a:endParaRPr lang="en-US" sz="36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1028700" indent="-571500" algn="l" defTabSz="9144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Dataset</a:t>
            </a:r>
          </a:p>
          <a:p>
            <a:pPr marL="457200" algn="l" defTabSz="914400">
              <a:spcAft>
                <a:spcPts val="600"/>
              </a:spcAft>
            </a:pPr>
            <a:endParaRPr lang="en-US" sz="36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1028700" indent="-571500" algn="l" defTabSz="9144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Dashboard Views</a:t>
            </a:r>
          </a:p>
          <a:p>
            <a:pPr marL="1028700" indent="-571500" algn="l" defTabSz="9144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36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1028700" indent="-571500" algn="l" defTabSz="9144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Primary Analysis</a:t>
            </a:r>
          </a:p>
          <a:p>
            <a:pPr marL="1028700" indent="-571500" algn="l" defTabSz="9144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36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1028700" indent="-571500" algn="l" defTabSz="9144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Secondary Analysis</a:t>
            </a:r>
          </a:p>
          <a:p>
            <a:pPr marL="457200" algn="l" defTabSz="914400">
              <a:spcAft>
                <a:spcPts val="600"/>
              </a:spcAft>
            </a:pPr>
            <a:endParaRPr lang="en-US" sz="36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1028700" indent="-571500" algn="l" defTabSz="9144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Further Analysis &amp; Recommendations</a:t>
            </a:r>
          </a:p>
          <a:p>
            <a:pPr marL="457200" algn="l" defTabSz="914400">
              <a:spcAft>
                <a:spcPts val="600"/>
              </a:spcAft>
            </a:pPr>
            <a:endParaRPr lang="en-US" sz="36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1028700" indent="-571500" algn="l" defTabSz="9144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Conclusion</a:t>
            </a:r>
          </a:p>
        </p:txBody>
      </p:sp>
      <p:pic>
        <p:nvPicPr>
          <p:cNvPr id="17" name="Picture 16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AD15FBB1-D4F7-DF6D-2E58-7CA78011BF1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8955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00348C-83FE-4B9F-BCCB-1DC4CCEA2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38B5BE1F-0029-0054-8B89-611F3F3C4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EAC7657-9307-2D3E-9E5B-37D1C792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655AE15-33FF-7D15-0C2B-F6CB36254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3D35A5B-4417-418A-C04F-E7780A3511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B501982-4343-14DF-1041-BF72B6665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903BA1E-D1F2-BCB0-1150-689396995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16E97A9-7120-4A31-4CBB-4870ED3AA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386FBFF-2ECD-AFC3-A857-0FA7B7B99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5AA261C-68AB-D2A4-12D2-7C46014F8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3B9FA53-3DC7-5F38-0FE8-892C29B3E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717FEFF-A926-45F8-A634-F7BCD3C34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F90070D-A163-DEE3-A33D-9FC6A50A4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3A05B770-B909-C272-60CC-DFE3C4D3D06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9F7AE6B-65DA-3011-7C9B-6283B056A1AC}"/>
              </a:ext>
            </a:extLst>
          </p:cNvPr>
          <p:cNvSpPr txBox="1"/>
          <p:nvPr/>
        </p:nvSpPr>
        <p:spPr>
          <a:xfrm>
            <a:off x="8563331" y="2357230"/>
            <a:ext cx="8857161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Key Insights by Subscription Plan :</a:t>
            </a:r>
          </a:p>
          <a:p>
            <a:pPr lvl="0"/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Jotstar’s Premium Users Are Highly Engaged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With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95% active rate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, Jotstar’s premium subscribers show strong retention, followed by an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86.2% active rate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in the VIP plan.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LioCinema’s Premium Engagement Lags Behind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Its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77% active rate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in the premium plan is notably lower than Jotstar’s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95%</a:t>
            </a:r>
            <a:r>
              <a:rPr lang="en-US" alt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en-US" sz="2800" b="1" dirty="0">
                <a:solidFill>
                  <a:schemeClr val="accent1">
                    <a:lumMod val="50000"/>
                  </a:schemeClr>
                </a:solidFill>
              </a:rPr>
              <a:t>active rate </a:t>
            </a:r>
            <a:r>
              <a:rPr lang="en-US" altLang="en-US" sz="2800" dirty="0">
                <a:solidFill>
                  <a:schemeClr val="accent1">
                    <a:lumMod val="50000"/>
                  </a:schemeClr>
                </a:solidFill>
              </a:rPr>
              <a:t>in Premium Plan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High Inactivity Among LioCinema’s Free Users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44% of free users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on LioCinema are inactive, whereas Jotstar maintains a much lower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21% inactivity rate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in its free plan. </a:t>
            </a:r>
          </a:p>
        </p:txBody>
      </p:sp>
      <p:pic>
        <p:nvPicPr>
          <p:cNvPr id="4" name="Picture 3" descr="A graph of percentages and numbers&#10;&#10;AI-generated content may be incorrect.">
            <a:extLst>
              <a:ext uri="{FF2B5EF4-FFF2-40B4-BE49-F238E27FC236}">
                <a16:creationId xmlns:a16="http://schemas.microsoft.com/office/drawing/2014/main" id="{24A9222F-B2EE-A5B9-8876-6ABF577D711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95" y="6134944"/>
            <a:ext cx="7200000" cy="2880000"/>
          </a:xfrm>
          <a:prstGeom prst="rect">
            <a:avLst/>
          </a:prstGeom>
        </p:spPr>
      </p:pic>
      <p:pic>
        <p:nvPicPr>
          <p:cNvPr id="6" name="Picture 5" descr="A graph with white and blue text&#10;&#10;AI-generated content may be incorrect.">
            <a:extLst>
              <a:ext uri="{FF2B5EF4-FFF2-40B4-BE49-F238E27FC236}">
                <a16:creationId xmlns:a16="http://schemas.microsoft.com/office/drawing/2014/main" id="{4F9224C3-5765-1FC6-6A41-5DD05C109094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95" y="2293720"/>
            <a:ext cx="7200000" cy="288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14A3D-EE9A-11D6-B8E7-6B66C6D152D0}"/>
              </a:ext>
            </a:extLst>
          </p:cNvPr>
          <p:cNvSpPr txBox="1"/>
          <p:nvPr/>
        </p:nvSpPr>
        <p:spPr>
          <a:xfrm>
            <a:off x="3505137" y="1484861"/>
            <a:ext cx="1553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Jotstar</a:t>
            </a:r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26AF4-5B4D-ACE9-99CC-2E85682CAA58}"/>
              </a:ext>
            </a:extLst>
          </p:cNvPr>
          <p:cNvSpPr txBox="1"/>
          <p:nvPr/>
        </p:nvSpPr>
        <p:spPr>
          <a:xfrm>
            <a:off x="3264369" y="5459359"/>
            <a:ext cx="2035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LioCinema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18619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EE3A96-E8CF-48AF-F981-322E8CFA2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8CE68A17-02FA-1935-904B-994BCF233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9C0A4BA-383C-D380-03A3-EA4963C3A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A5151D0-AF7B-0E9B-8B98-9627DE0A9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53C13AD-290F-B515-01D2-A9408647C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108C976-BB14-F5F6-C6F1-99078122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7DA88F9-863D-D482-9906-5726A2640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20F41D9-C1BC-6016-BFD6-1B0DE29D8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F45BB60-E407-D90A-0496-D48ADE7AD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771E2EE-FCE4-71C9-1B1C-27D1F8289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D8B2006-7315-8ED5-28A1-58D6556AA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4F4E359-23EA-C1C7-0910-D8BE1929B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9F12EBD-3C6B-7067-59CA-E1D434752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635EE619-F603-FF68-DDEB-DF2CD2A49D3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A19441-BF75-20A7-6F05-8DE3AB4B89BD}"/>
              </a:ext>
            </a:extLst>
          </p:cNvPr>
          <p:cNvSpPr txBox="1"/>
          <p:nvPr/>
        </p:nvSpPr>
        <p:spPr>
          <a:xfrm>
            <a:off x="899801" y="396297"/>
            <a:ext cx="148884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5. What is the average watch time for LioCinema vs. Jotstar during the analysis period? How do these compare by city tier and device type?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865AFB-C949-E94F-713D-445E59852895}"/>
              </a:ext>
            </a:extLst>
          </p:cNvPr>
          <p:cNvSpPr txBox="1"/>
          <p:nvPr/>
        </p:nvSpPr>
        <p:spPr>
          <a:xfrm>
            <a:off x="7712155" y="2531367"/>
            <a:ext cx="9676044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Key Insights by City Tier:</a:t>
            </a: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 Leads in Viewer Engagement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With an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average watch time of 131 hours in Tier 1 cities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105 hours in Tier 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, Jotstar maintains strong user engagement.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LioCinema Struggles Across All Tiers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Its average watch time is lower across all city tiers, with the weakest performance in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Tier 3 cities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.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 Outperforms in Tier 3 as Well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Although Jotstar's watch time in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Tier 3 cities is lower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than in other tiers, it still surpasses LioCinema's performance in the same segment. </a:t>
            </a:r>
          </a:p>
        </p:txBody>
      </p:sp>
      <p:pic>
        <p:nvPicPr>
          <p:cNvPr id="17" name="Picture 16" descr="A screenshot of a graph&#10;&#10;AI-generated content may be incorrect.">
            <a:extLst>
              <a:ext uri="{FF2B5EF4-FFF2-40B4-BE49-F238E27FC236}">
                <a16:creationId xmlns:a16="http://schemas.microsoft.com/office/drawing/2014/main" id="{9E7E9A09-FD18-C5DE-7B3B-9388DB08E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01" y="3882198"/>
            <a:ext cx="6146458" cy="5710139"/>
          </a:xfrm>
          <a:prstGeom prst="rect">
            <a:avLst/>
          </a:prstGeom>
        </p:spPr>
      </p:pic>
      <p:pic>
        <p:nvPicPr>
          <p:cNvPr id="19" name="Picture 18" descr="A screen shot of a black background&#10;&#10;AI-generated content may be incorrect.">
            <a:extLst>
              <a:ext uri="{FF2B5EF4-FFF2-40B4-BE49-F238E27FC236}">
                <a16:creationId xmlns:a16="http://schemas.microsoft.com/office/drawing/2014/main" id="{4BC58DEC-A467-9DF8-DD78-8CA52ABB6CF1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01" y="2149476"/>
            <a:ext cx="3600000" cy="1440000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136538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6B11A6-1D79-E256-A831-C70928558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BCC15F6-8B3C-E8C9-12EA-7F8212C5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6CDA918-FCAD-E608-6B54-A23E0B54E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A6EBB92-A749-B639-0EF6-64791C951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91221A1-B12F-1458-BC94-FCC21C0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F5A3BFB-ADB9-5DCA-83F6-DC0CF28A4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B6D8B7E-BE02-E560-91DA-9D6C2C6E6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585E4EF-624F-5ABC-1D51-ACE42C4F1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5769A01-CBE8-99AD-90A3-342E1DF1B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9703545-60C7-CB08-3203-EE4F1678B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58FB53A-23B0-EAE8-EB76-AC8E4CD0EA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88EE271-CEF9-B9E1-95CB-C982AF178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FB43AA5-462D-F54A-7E69-0259FAFED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6573CEFD-59DB-566C-8246-60187FAB628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pic>
        <p:nvPicPr>
          <p:cNvPr id="14" name="Picture 13" descr="A screenshot of a graph&#10;&#10;AI-generated content may be incorrect.">
            <a:extLst>
              <a:ext uri="{FF2B5EF4-FFF2-40B4-BE49-F238E27FC236}">
                <a16:creationId xmlns:a16="http://schemas.microsoft.com/office/drawing/2014/main" id="{5DC9A8EB-2270-9C5D-AE72-25E6A4470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37" y="1957925"/>
            <a:ext cx="6035336" cy="6371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B6C954-9237-C6E7-5599-CFEB1BF0F95F}"/>
              </a:ext>
            </a:extLst>
          </p:cNvPr>
          <p:cNvSpPr txBox="1"/>
          <p:nvPr/>
        </p:nvSpPr>
        <p:spPr>
          <a:xfrm>
            <a:off x="7481152" y="1957925"/>
            <a:ext cx="1008371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Key Insights by Device Type:</a:t>
            </a:r>
          </a:p>
          <a:p>
            <a:pPr lvl="0"/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Mobile Dominates Watch Time on Both Platforms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Users on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 and LioCinema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spend the most hours watching content on mobile devices.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 Excels Across All Devices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It has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higher average watch time on TV and laptops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compared to LioCinema, indicating better engagement across multiple screens.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LioCinema Struggles on Larger Screens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Its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average watch time on TV and laptops is significantly lower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than mobile, suggesting a need for improved user experience on these devices.</a:t>
            </a:r>
          </a:p>
        </p:txBody>
      </p:sp>
    </p:spTree>
    <p:extLst>
      <p:ext uri="{BB962C8B-B14F-4D97-AF65-F5344CB8AC3E}">
        <p14:creationId xmlns:p14="http://schemas.microsoft.com/office/powerpoint/2010/main" val="3417595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79A1F3-2047-2C9C-490E-E52BC3D9F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BBB2195-DA6D-DF10-11CD-91DC84DB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C15736-9B82-8185-834B-718EDEF5C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11E9AC5-E414-2D29-1E84-5DB4D523E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8D180F9-96BD-C10D-7685-439B371A0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25D2949-10B4-1405-CC86-C6B78B857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2FB0F90-56D3-FA54-4368-D5F02D850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AFD2602-2069-C74F-A450-977116D96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4A5FA26-C471-85EF-FA1D-2545D7311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5B9A2F4-0F61-7F84-72F1-1503AAEEA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80FC6B8-0EC6-2EFD-4203-55AE94395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B09A9EA-BD8A-C633-53C6-96F6E5740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1B312FC-C520-D183-C7B0-CB7DE78FF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AE038B5E-2ED1-A9FA-34F6-6FB22786317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5A5E62-1FD7-2150-FCFD-80236D480683}"/>
              </a:ext>
            </a:extLst>
          </p:cNvPr>
          <p:cNvSpPr txBox="1"/>
          <p:nvPr/>
        </p:nvSpPr>
        <p:spPr>
          <a:xfrm>
            <a:off x="857777" y="456462"/>
            <a:ext cx="155170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6.How do inactivity patterns correlate with total watch time or average watch time? Are less engaged users more likely to become inactive?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352069-5D0B-3E57-CDFB-0E609ABDD043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77" y="2637818"/>
            <a:ext cx="7920000" cy="3600000"/>
          </a:xfrm>
          <a:prstGeom prst="rect">
            <a:avLst/>
          </a:prstGeom>
        </p:spPr>
      </p:pic>
      <p:pic>
        <p:nvPicPr>
          <p:cNvPr id="6" name="Picture 5" descr="A screen shot of a graph&#10;&#10;AI-generated content may be incorrect.">
            <a:extLst>
              <a:ext uri="{FF2B5EF4-FFF2-40B4-BE49-F238E27FC236}">
                <a16:creationId xmlns:a16="http://schemas.microsoft.com/office/drawing/2014/main" id="{BE4BCCBE-EF0E-B292-8A76-D80600E4EEAB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669" y="2637818"/>
            <a:ext cx="7920000" cy="360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94661C5-EE93-CDC3-3711-969B54938828}"/>
              </a:ext>
            </a:extLst>
          </p:cNvPr>
          <p:cNvSpPr txBox="1"/>
          <p:nvPr/>
        </p:nvSpPr>
        <p:spPr>
          <a:xfrm>
            <a:off x="4041019" y="2060038"/>
            <a:ext cx="1553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Jotstar</a:t>
            </a:r>
            <a:endParaRPr lang="en-US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65F9B8-6A03-3EBE-EABC-93C02DB6E09B}"/>
              </a:ext>
            </a:extLst>
          </p:cNvPr>
          <p:cNvSpPr txBox="1"/>
          <p:nvPr/>
        </p:nvSpPr>
        <p:spPr>
          <a:xfrm>
            <a:off x="12047585" y="2060038"/>
            <a:ext cx="21123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LioCinema</a:t>
            </a:r>
            <a:endParaRPr lang="en-US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608A2A-6CD1-FC48-50ED-58F37A0EFB41}"/>
              </a:ext>
            </a:extLst>
          </p:cNvPr>
          <p:cNvSpPr txBox="1"/>
          <p:nvPr/>
        </p:nvSpPr>
        <p:spPr>
          <a:xfrm>
            <a:off x="1010176" y="6492694"/>
            <a:ext cx="1626349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Key Insights  By Age group:</a:t>
            </a: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For both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LioCinema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, there is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no clear correlation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between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inactive users and average watch time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across different age groups. Some age groups with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higher watch time still show inactivity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, while others with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lower watch time remain engaged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, suggesting that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other factors beyond content consumption drive user inactivity.</a:t>
            </a:r>
          </a:p>
        </p:txBody>
      </p:sp>
    </p:spTree>
    <p:extLst>
      <p:ext uri="{BB962C8B-B14F-4D97-AF65-F5344CB8AC3E}">
        <p14:creationId xmlns:p14="http://schemas.microsoft.com/office/powerpoint/2010/main" val="3679610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875EB5-A0C1-3C21-0A0B-B3BB1F160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FFC7DD5C-D014-A135-9937-6A7F46731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9290D82-5787-824C-BFCD-D3EAC64DE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B8F3909-3638-C36E-6043-7F7A39894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D8F940F-5F31-774E-E1BC-07990D8C8C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5A854F1-9F4C-56C8-BFF1-4E4351C22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A1BC509-20C3-C2C9-899F-86A9B6D70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36AC95E-E3E3-F5CD-78BF-53643BB8A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A08A515-F0FF-A439-6628-CBF0AB191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E46489C-EEC0-8F0E-CAFD-143C5AEE4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3601DE1-0186-D69F-EF7F-34F66ECA5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CE01E3-3A93-232C-1BAE-AC2A4AB72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B68F783-903E-76DB-ABFB-957747305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793D73C8-F8AD-3DC0-0E74-705F74C1F8C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A7B66B-2F25-D83F-971A-7C29D20D0C04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48" y="5970780"/>
            <a:ext cx="7920000" cy="36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A0827E-8CC6-0D0A-B90A-5A1FF92BFBB7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49" y="1444038"/>
            <a:ext cx="7920000" cy="360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1BAA39-CBF2-D145-45ED-FC18FEEEC29D}"/>
              </a:ext>
            </a:extLst>
          </p:cNvPr>
          <p:cNvSpPr txBox="1"/>
          <p:nvPr/>
        </p:nvSpPr>
        <p:spPr>
          <a:xfrm>
            <a:off x="4077232" y="762460"/>
            <a:ext cx="1285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Jotstar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E70047-3789-92A6-F631-3EC13D3A0AC4}"/>
              </a:ext>
            </a:extLst>
          </p:cNvPr>
          <p:cNvSpPr txBox="1"/>
          <p:nvPr/>
        </p:nvSpPr>
        <p:spPr>
          <a:xfrm>
            <a:off x="3722374" y="5328198"/>
            <a:ext cx="1994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LioCinema</a:t>
            </a:r>
            <a:endParaRPr 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7BE91E-14AD-69A8-7A55-081D929F0197}"/>
              </a:ext>
            </a:extLst>
          </p:cNvPr>
          <p:cNvSpPr txBox="1"/>
          <p:nvPr/>
        </p:nvSpPr>
        <p:spPr>
          <a:xfrm>
            <a:off x="9275935" y="1389512"/>
            <a:ext cx="7759554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Key Insights by City Tier:</a:t>
            </a: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For both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LioCinema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, there is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strong correlation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between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inactive user rate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and their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average watch time hours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across different city tiers. Lower watch time tends to coincide with higher inactivity, emphasizing the role of engagement in user retention.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Tier 1 users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on both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LioCinema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show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high engagement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, with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low inactivity rate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higher average watch 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Tier 3 users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, however, exhibit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low engagement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, with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higher inactivity rate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significantly lower watch 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across both platforms. </a:t>
            </a:r>
          </a:p>
        </p:txBody>
      </p:sp>
    </p:spTree>
    <p:extLst>
      <p:ext uri="{BB962C8B-B14F-4D97-AF65-F5344CB8AC3E}">
        <p14:creationId xmlns:p14="http://schemas.microsoft.com/office/powerpoint/2010/main" val="681052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D2EC3C-89DA-FF40-72B1-FA22830EC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354A700-2166-BDC6-7943-28277477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6B4788B-5757-AF20-934A-A4BA8E893F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5C99B45-10AA-59A0-5042-2E8E0C387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060E7B7-1A24-3B6C-FFD1-89145ABEA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9334A92-931C-024C-1F04-D7D39CF89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6002B3A-24FE-A5E8-DBA4-C50F5926B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5C41AC9-B26A-42E9-0506-370D29712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8E9C177-FC50-69C6-FE72-8DFACA897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74D087B-DD36-6249-80A8-61C72157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CB68501-9718-F9F7-C38F-171665526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4BB9941-E6AE-AC71-CE8D-4A39C8ED4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6CDAC65-7F37-26C2-7F4B-7B5ECF63F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F35BBF7C-F2EF-33B7-1F50-7293CF3EC82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0721F5-7D4C-061E-6753-BBF8DBC7CB09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62" y="1314306"/>
            <a:ext cx="7920000" cy="360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FBCE5C-5A31-D4DF-C7CC-F0C5B820998F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62" y="5785004"/>
            <a:ext cx="7920000" cy="360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B978CE-141D-3B7B-58D0-90B49B9E95E9}"/>
              </a:ext>
            </a:extLst>
          </p:cNvPr>
          <p:cNvSpPr txBox="1"/>
          <p:nvPr/>
        </p:nvSpPr>
        <p:spPr>
          <a:xfrm>
            <a:off x="4011943" y="688272"/>
            <a:ext cx="1285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Jotstar</a:t>
            </a:r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C224F-D8F1-736B-104F-9463732F7617}"/>
              </a:ext>
            </a:extLst>
          </p:cNvPr>
          <p:cNvSpPr txBox="1"/>
          <p:nvPr/>
        </p:nvSpPr>
        <p:spPr>
          <a:xfrm>
            <a:off x="3657087" y="5158970"/>
            <a:ext cx="1994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LioCinema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1D825-8B7D-F293-AA60-76C937E4381C}"/>
              </a:ext>
            </a:extLst>
          </p:cNvPr>
          <p:cNvSpPr txBox="1"/>
          <p:nvPr/>
        </p:nvSpPr>
        <p:spPr>
          <a:xfrm>
            <a:off x="9308464" y="1892134"/>
            <a:ext cx="7613507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Key Insights  By Subscription Plan: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There is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strong correlation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between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inactive user rate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and their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average watch 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across different subscription plans.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For both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LioCinema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premium subscribers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have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lower inactivity rate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higher average watch 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, indicating strong engagement.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In contrast,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free plan users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exhibit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higher inactivity rate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lower average watch 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, highlighting lower retention and engagement.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6949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D0F606-1678-E8D0-95B7-8814249E6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8DFA42D0-E52F-9796-BB5B-4E99EFF73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373E48-5EB7-294F-4F1F-106D6C1A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0B8194-872A-66AC-ADAE-8D96B0A4D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82078E3-ED0B-70C1-4FAF-E799F0B76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A882A2C-B5AF-ADCB-129D-918AA326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7EB5715-CA00-4B32-46CA-9FE2D1D1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F088FA4-7D2A-E2B0-B6B7-898F1C4AF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D700671-480F-2B4F-B12D-D58F936C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674F924-AFDA-D97D-C5F8-1D49BFABA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DE335BE-4F07-5D04-154F-C4580FA55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76FF630-2C83-C397-57E1-BE8ECE13F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5E8B542-6056-2484-541C-D7F7133AD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CE942AD0-F341-4E66-19E4-D66E336B3E9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7CF973-835F-5F1B-F009-4E946D35EC53}"/>
              </a:ext>
            </a:extLst>
          </p:cNvPr>
          <p:cNvSpPr txBox="1"/>
          <p:nvPr/>
        </p:nvSpPr>
        <p:spPr>
          <a:xfrm>
            <a:off x="502864" y="315829"/>
            <a:ext cx="157548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7. How do downgrade trends differ between LioCinema and Jotstar? Are downgrades more prevalent on one platform compared to the other? </a:t>
            </a:r>
          </a:p>
        </p:txBody>
      </p:sp>
      <p:pic>
        <p:nvPicPr>
          <p:cNvPr id="8" name="Picture 7" descr="A graph of blue and green bars&#10;&#10;AI-generated content may be incorrect.">
            <a:extLst>
              <a:ext uri="{FF2B5EF4-FFF2-40B4-BE49-F238E27FC236}">
                <a16:creationId xmlns:a16="http://schemas.microsoft.com/office/drawing/2014/main" id="{505D71E5-6806-9DBF-503C-A1814C896E7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99" y="2311558"/>
            <a:ext cx="7920000" cy="3335798"/>
          </a:xfrm>
          <a:prstGeom prst="rect">
            <a:avLst/>
          </a:prstGeom>
        </p:spPr>
      </p:pic>
      <p:pic>
        <p:nvPicPr>
          <p:cNvPr id="11" name="Picture 10" descr="A graph of percentages on a black background&#10;&#10;AI-generated content may be incorrect.">
            <a:extLst>
              <a:ext uri="{FF2B5EF4-FFF2-40B4-BE49-F238E27FC236}">
                <a16:creationId xmlns:a16="http://schemas.microsoft.com/office/drawing/2014/main" id="{61CB403D-6623-34CD-620C-331C0E5F8B86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98" y="6440236"/>
            <a:ext cx="7920000" cy="33357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526B42-CF47-C71F-952D-137A00354078}"/>
              </a:ext>
            </a:extLst>
          </p:cNvPr>
          <p:cNvSpPr txBox="1"/>
          <p:nvPr/>
        </p:nvSpPr>
        <p:spPr>
          <a:xfrm>
            <a:off x="4268781" y="1760430"/>
            <a:ext cx="1285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Jotstar</a:t>
            </a:r>
            <a:endParaRPr 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2A9116-A1F7-3D51-DDE5-0E0A90717850}"/>
              </a:ext>
            </a:extLst>
          </p:cNvPr>
          <p:cNvSpPr txBox="1"/>
          <p:nvPr/>
        </p:nvSpPr>
        <p:spPr>
          <a:xfrm>
            <a:off x="4023045" y="5917016"/>
            <a:ext cx="1994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LioCinema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144109-909F-707A-252D-4AAA2A892255}"/>
              </a:ext>
            </a:extLst>
          </p:cNvPr>
          <p:cNvSpPr txBox="1"/>
          <p:nvPr/>
        </p:nvSpPr>
        <p:spPr>
          <a:xfrm>
            <a:off x="9441993" y="2472439"/>
            <a:ext cx="7920000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Key Insights: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has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higher upgrade rate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, while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LioCinema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experiences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higher downgrade rate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LioCinema's upgrade rate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remains relatively stable from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February to November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, whereas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Jotstar's upgrade rate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shows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declining trend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over the same period. </a:t>
            </a:r>
            <a:endParaRPr lang="en-US" alt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Jotstar’s downgrade rate remains steady, whereas LioCinema's downgrade rate shows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declining trend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from February to November.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March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marks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highest upgrade rate for Jotstar (34%)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and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highest downgrade rate for LioCinema (38%)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.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LioCinema’s highest upgrade rate (3.2%) in April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is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significantly lower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than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Jotstar’s 27% in the same month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Downgrades is  more prevalent on one LioCinema  compared to the Jotstar.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2570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3F6F9A-D0D9-D693-8355-40A45FC5B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296E4574-53B2-A49D-EB45-61948CBB0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22FBCC3-FB4B-415C-FA99-1BB18CB4F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9D54A11-AC03-8638-957E-DB7122F44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641BFF4-74C8-F486-78CC-0105CC42D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352B930-2380-F418-E32B-36B6BC710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9BD30CD-0FA9-8D22-7925-9114B902C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1386967-355C-1E33-AFF1-12DF37CBB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3479232-F7F0-B759-370C-C64EB4626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5A4B691-3187-5798-5608-09E9EF45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638ACEA-07E1-0067-BE3B-59937BDB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5F3E82F-4745-22E3-3714-4B88A2536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3BE939F-6E92-F1B5-0CB6-07D1B1C45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9ACC17AB-57A1-1370-2C69-04F7D8BEA06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A127B6-96A1-3E18-D006-8E743F7F9E75}"/>
              </a:ext>
            </a:extLst>
          </p:cNvPr>
          <p:cNvSpPr txBox="1"/>
          <p:nvPr/>
        </p:nvSpPr>
        <p:spPr>
          <a:xfrm>
            <a:off x="707305" y="427934"/>
            <a:ext cx="158325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8. What are the most common upgrade transitions (e.g., Free to Basic, Free to VIP, Free to Premium) for LioCinema and Jotstar? How do these differ across platforms?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29B8013-C936-245C-4665-F72911DB0C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604" y="2794858"/>
            <a:ext cx="11682334" cy="34434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B0B697-D495-277C-21AB-2943F8CF3980}"/>
              </a:ext>
            </a:extLst>
          </p:cNvPr>
          <p:cNvSpPr txBox="1"/>
          <p:nvPr/>
        </p:nvSpPr>
        <p:spPr>
          <a:xfrm>
            <a:off x="2813595" y="6589243"/>
            <a:ext cx="15000629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Key Insights: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Free to VIP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transition rate: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6.5%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Free to Premium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transition rate: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5.2%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Overall Free to Paid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transition rate: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11.75%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 outperforms LioCinema in converting free users to paid subscribers, with an overall transition rate nearly 7x higher!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7B736C-4F3A-64D8-BA7F-33A1D821EB6E}"/>
              </a:ext>
            </a:extLst>
          </p:cNvPr>
          <p:cNvSpPr txBox="1"/>
          <p:nvPr/>
        </p:nvSpPr>
        <p:spPr>
          <a:xfrm>
            <a:off x="8818932" y="7324953"/>
            <a:ext cx="645833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LioCinema: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Free to Basic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transition rate: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1.3%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Free to Premium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transition rate: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0.4%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Overall Free to Paid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transition rate: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1.7%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9959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C644BA-B796-93C9-4325-44F527356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45DD284-7818-E30E-6E81-C3406B94B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8F94018-635C-CF9E-D9CC-0A8C585B1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8769BA5-4E48-523E-32EA-3C9ABDF9E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06D3ECE-5C2B-2752-B821-9FD2CF39B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3F3C39B-3141-CF61-30ED-016C79F9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CE8217A-17EC-7057-CFCA-5150BA3CD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68B5D17-8B03-27EC-7ECF-FC4365B8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C65E257-9A93-9280-5293-D2EE09A1F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59BB02C-00E7-62F1-A8C2-9D8DA7D7D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508D8C3-DBDA-17A3-E672-C6D3EDCF3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77D40A0-8DC7-650E-F556-B39D11443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EEAF5D7-06E5-0151-A220-B02D57325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6D8E6EDD-DF8F-AD65-50B5-94E53FD4391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0B11BF-918B-16CB-CCD0-EB9F66A9B0DD}"/>
              </a:ext>
            </a:extLst>
          </p:cNvPr>
          <p:cNvSpPr txBox="1"/>
          <p:nvPr/>
        </p:nvSpPr>
        <p:spPr>
          <a:xfrm>
            <a:off x="671076" y="832040"/>
            <a:ext cx="7648660" cy="4565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9. How does the paid user percentage (e.g., Basic, Premium for LioCinema; VIP, Premium for Jotstar) vary across different platforms? Analyze the proportion of premium users in Tier 1, Tier 2, and Tier 3 cities and identify any notable trends or differences.</a:t>
            </a:r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73CF2D7-F201-233D-8E1F-E422A77CA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64" y="6229948"/>
            <a:ext cx="7195584" cy="32040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945CD1-E2B9-84DD-3028-A065C230DDC2}"/>
              </a:ext>
            </a:extLst>
          </p:cNvPr>
          <p:cNvSpPr txBox="1"/>
          <p:nvPr/>
        </p:nvSpPr>
        <p:spPr>
          <a:xfrm>
            <a:off x="8803105" y="1258315"/>
            <a:ext cx="8387994" cy="827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Key Insights:</a:t>
            </a: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LioCinema’s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paid user base is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evenly distributed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between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Tier 1 and Tier 2 cities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, reflecting a broader reach across different city tiers.</a:t>
            </a:r>
            <a:br>
              <a:rPr lang="en-US" sz="28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Meanwhile,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Jotstar dominates Tier 1 cities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, with a staggering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79.5%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of its paid users coming from metro regions. Even in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Tier 2 cities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, Jotstar outperforms LioCinema (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68.37% vs. 41.14%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), reinforcing its strong presence in higher-tier markets.</a:t>
            </a:r>
            <a:br>
              <a:rPr lang="en-US" sz="28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However, when it comes to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Tier 3 cities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LioCinema struggles the most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, with only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25.49%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of its paid users in these regions—lower than Jotstar, which has a comparatively better foothold.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en-US" sz="28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515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933356-FACF-4250-7715-7C5D45735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76B1C8E5-7381-04BF-6DB3-D824AB66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54FF49-11F3-6436-83A6-15717E7E3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A75D651-FEDF-1F53-AD62-B219FA86A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D34D51A-22D4-B201-33B9-F9BC844EF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2B87AF6-096D-26F9-D70D-4A93A70F5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6889353-B30A-D107-D2EC-14E8274FF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271D44C-478B-4D77-BEB9-EA0F9327D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E091070-19C4-FC1D-64B6-3654A55DC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35415FF-AF05-BBBE-DC17-7A3CB0F2E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966D602-C419-7CA5-D98E-A12E0A9A0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E54522F-5923-ED8D-B32B-11D5A63B3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E0B3256-0594-1134-209D-644E887C6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72D1C4CC-9DB0-4F9C-FC9C-67481E8B98E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6F1EFAC-EB12-4235-09EC-7E394EA801EE}"/>
              </a:ext>
            </a:extLst>
          </p:cNvPr>
          <p:cNvSpPr txBox="1"/>
          <p:nvPr/>
        </p:nvSpPr>
        <p:spPr>
          <a:xfrm>
            <a:off x="7359078" y="2002976"/>
            <a:ext cx="10131566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Key Insights of Premium Subscribers by City Tier: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When it comes to premium subscribers,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dominates in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Tier 1 cities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, with a massive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72%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of its premium users concentrated in urban hubs.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In contrast,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LioCinema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has a more balanced distribution, with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41%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in Tier 1 and a significant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36%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in Tier 2.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Tier 3 gap is notable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—while only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6%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of Jotstar's premium users come from smaller cities,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LioCinema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sees a much higher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23%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This suggests that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Jotstar’s premium base is heavily urban-centric, while LioCinema has broader penetration into smaller markets.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pic>
        <p:nvPicPr>
          <p:cNvPr id="26" name="Picture 25" descr="A graph with numbers and a circle&#10;&#10;AI-generated content may be incorrect.">
            <a:extLst>
              <a:ext uri="{FF2B5EF4-FFF2-40B4-BE49-F238E27FC236}">
                <a16:creationId xmlns:a16="http://schemas.microsoft.com/office/drawing/2014/main" id="{A8953C43-3C80-1928-2928-3CC986CAE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56" y="5940032"/>
            <a:ext cx="5479748" cy="3481607"/>
          </a:xfrm>
          <a:prstGeom prst="rect">
            <a:avLst/>
          </a:prstGeom>
        </p:spPr>
      </p:pic>
      <p:pic>
        <p:nvPicPr>
          <p:cNvPr id="28" name="Picture 27" descr="A blue circle with white text&#10;&#10;AI-generated content may be incorrect.">
            <a:extLst>
              <a:ext uri="{FF2B5EF4-FFF2-40B4-BE49-F238E27FC236}">
                <a16:creationId xmlns:a16="http://schemas.microsoft.com/office/drawing/2014/main" id="{69F45D97-CB8E-B951-9003-A0A14FC0E0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56" y="1651160"/>
            <a:ext cx="5479748" cy="322750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E2FBF43-3658-32E9-E92B-6F4A9D100FA1}"/>
              </a:ext>
            </a:extLst>
          </p:cNvPr>
          <p:cNvSpPr txBox="1"/>
          <p:nvPr/>
        </p:nvSpPr>
        <p:spPr>
          <a:xfrm>
            <a:off x="2508990" y="5234630"/>
            <a:ext cx="20564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LioCinema</a:t>
            </a:r>
            <a:endParaRPr 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C7EF84-66B3-86FA-5531-65B3389578E1}"/>
              </a:ext>
            </a:extLst>
          </p:cNvPr>
          <p:cNvSpPr txBox="1"/>
          <p:nvPr/>
        </p:nvSpPr>
        <p:spPr>
          <a:xfrm>
            <a:off x="2820053" y="1003813"/>
            <a:ext cx="14343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Jotstar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721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06F06B-51C8-87F6-2FED-71CCDF50B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763EBE-4CD5-A2B4-E645-0247DCAF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B7F525-8734-1639-AB1D-3F74E9383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7B0D98-E210-8DE3-DA06-8FD261D92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794" y="763257"/>
            <a:ext cx="7826936" cy="9359491"/>
            <a:chOff x="-19221" y="251144"/>
            <a:chExt cx="5217958" cy="623966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86AF6F7-A5F0-C660-6936-212F194BB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1D43491-251D-3B0E-20DA-C044F2A4B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539E2A2-342D-417A-03B3-40355410A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D3E7C4A-F919-C2B5-E8AA-4CE9F0267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" name="Picture 1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0DB7510A-85E6-A553-4891-2E0DAFC2B4CE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3E1D7C-43A0-35E9-B427-1BE8D1E2008A}"/>
              </a:ext>
            </a:extLst>
          </p:cNvPr>
          <p:cNvSpPr txBox="1">
            <a:spLocks/>
          </p:cNvSpPr>
          <p:nvPr/>
        </p:nvSpPr>
        <p:spPr>
          <a:xfrm>
            <a:off x="615772" y="4725822"/>
            <a:ext cx="5947804" cy="83535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Aft>
                <a:spcPts val="600"/>
              </a:spcAft>
            </a:pP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</a:rPr>
              <a:t>Business Summary</a:t>
            </a:r>
            <a:endParaRPr lang="en-US" sz="5400" b="1" kern="1200" dirty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3F220-D1FE-E0DF-6CC7-E4451A1B01E7}"/>
              </a:ext>
            </a:extLst>
          </p:cNvPr>
          <p:cNvSpPr txBox="1"/>
          <p:nvPr/>
        </p:nvSpPr>
        <p:spPr>
          <a:xfrm>
            <a:off x="9553875" y="6107782"/>
            <a:ext cx="7239666" cy="3430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3200" b="1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Business Vision:</a:t>
            </a:r>
            <a:br>
              <a:rPr lang="en-US" sz="3200" b="1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endParaRPr lang="en-US" sz="3200" b="1" kern="120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0" lvl="2" defTabSz="914400">
              <a:lnSpc>
                <a:spcPct val="90000"/>
              </a:lnSpc>
              <a:spcBef>
                <a:spcPts val="1000"/>
              </a:spcBef>
            </a:pPr>
            <a:r>
              <a:rPr lang="en-US" sz="3200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To revolutionize digital streaming in India by delivering a seamless, content-rich, and personalized viewing experience that caters to diverse audiences across the country.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69BEF-ABDB-DD89-BDD3-C8FD662F4D10}"/>
              </a:ext>
            </a:extLst>
          </p:cNvPr>
          <p:cNvSpPr txBox="1"/>
          <p:nvPr/>
        </p:nvSpPr>
        <p:spPr>
          <a:xfrm>
            <a:off x="9553875" y="991002"/>
            <a:ext cx="6770466" cy="4262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Lio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is a leading telecommunications provider in India which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owns LioCinema, an OTT platform with a vast subscriber base.</a:t>
            </a:r>
            <a:endParaRPr lang="en-US" alt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endParaRPr lang="en-US" alt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is one of the country's leading streaming platforms, known for its diverse content library.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8017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033624-D031-951D-B664-ABD35AC9C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35058CF-13C4-7634-CF5C-7A3F5B2FC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49BB99A-2048-005A-946B-82CC0FF8F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4456DDF-F35D-E974-AA03-C5F294FD8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4FCB7C6-107E-DE72-E4E4-0731635F4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92070B6-E8F3-C127-946A-71392699E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141C6B5-7C07-963B-49A7-E3DEF23DB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A64D9CE-A762-138E-6242-CE6797A4D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D976461-EABC-CE2B-4A7C-0793E4877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4E4A708-FFE7-A349-CD0C-8B2296FBD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548B7-526C-2885-3C34-02F6FA04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C8C8F39-78C5-D66C-3473-1E0EECC0A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E8E01A7-0DDA-9E22-BB64-7EA2F5F3C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80D22A9D-7924-2A02-28DC-F8A104E2946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4294D3-4FD1-8BAE-7B3B-F8CDB829C6DF}"/>
              </a:ext>
            </a:extLst>
          </p:cNvPr>
          <p:cNvSpPr txBox="1"/>
          <p:nvPr/>
        </p:nvSpPr>
        <p:spPr>
          <a:xfrm>
            <a:off x="699248" y="422875"/>
            <a:ext cx="155616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10. Calculate the total revenue generated by both platforms (LioCinema and Jotstar) for the analysis period (January to November 2024). </a:t>
            </a:r>
          </a:p>
        </p:txBody>
      </p:sp>
      <p:pic>
        <p:nvPicPr>
          <p:cNvPr id="10" name="Picture 9" descr="A screen shot of a black background&#10;&#10;AI-generated content may be incorrect.">
            <a:extLst>
              <a:ext uri="{FF2B5EF4-FFF2-40B4-BE49-F238E27FC236}">
                <a16:creationId xmlns:a16="http://schemas.microsoft.com/office/drawing/2014/main" id="{4AA5663F-5DD9-D0D3-B4B9-8A82E7F979F9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96" y="2892725"/>
            <a:ext cx="3600000" cy="1440000"/>
          </a:xfrm>
          <a:prstGeom prst="rect">
            <a:avLst/>
          </a:prstGeom>
        </p:spPr>
      </p:pic>
      <p:pic>
        <p:nvPicPr>
          <p:cNvPr id="13" name="Picture 12" descr="A graph of sales&#10;&#10;AI-generated content may be incorrect.">
            <a:extLst>
              <a:ext uri="{FF2B5EF4-FFF2-40B4-BE49-F238E27FC236}">
                <a16:creationId xmlns:a16="http://schemas.microsoft.com/office/drawing/2014/main" id="{00896DCB-43EB-0B03-2A4D-E6A80592D1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8" y="4767998"/>
            <a:ext cx="7829550" cy="39052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8B85ADD-C227-9FF4-9D14-950D135DB7AB}"/>
              </a:ext>
            </a:extLst>
          </p:cNvPr>
          <p:cNvSpPr txBox="1"/>
          <p:nvPr/>
        </p:nvSpPr>
        <p:spPr>
          <a:xfrm>
            <a:off x="9249837" y="2421854"/>
            <a:ext cx="782955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Key Insights: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Jotstar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has generated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2X more revenue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than LioCinema during the analysis period.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Jotstar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has a much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stronger revenue trajectory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 consistently outperforming LioCinema.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Both platforms show steady revenue growth, with the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highest revenue in November.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Jotstar’s revenue has grown by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~11.8x from Jan (0.7M) to Nov (8.3M).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LioCinema’s revenue has grown by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~27.5x from Jan (0.2M) to Nov (5.5M)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showing a strong acceleration in later months.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LioCinema’s revenue growth is more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rapid after June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 likely due to an increase in paid users or marketing strategies.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Jotstar’s revenue growth is more stable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and higher overall, indicating a well-established user base willing to pay.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2735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891B18-EB96-D8F3-9EC8-3BDBAB9C7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12522B4-DDD3-F345-DDDF-8522032DC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8287542" cy="10278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C5E8F0-BD01-FCD7-5D5A-43FA9C8B1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40D2769-9EDC-9729-69E5-F11064538767}"/>
              </a:ext>
            </a:extLst>
          </p:cNvPr>
          <p:cNvSpPr txBox="1">
            <a:spLocks/>
          </p:cNvSpPr>
          <p:nvPr/>
        </p:nvSpPr>
        <p:spPr>
          <a:xfrm>
            <a:off x="9900621" y="6689488"/>
            <a:ext cx="7318336" cy="86017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>
                <a:solidFill>
                  <a:srgbClr val="0E2841"/>
                </a:solidFill>
                <a:latin typeface="Aptos Display" panose="02110004020202020204"/>
              </a:rPr>
              <a:t>Secondary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 Analysis</a:t>
            </a:r>
          </a:p>
        </p:txBody>
      </p:sp>
      <p:pic>
        <p:nvPicPr>
          <p:cNvPr id="27" name="Graphic 26" descr="Magnifying glass">
            <a:extLst>
              <a:ext uri="{FF2B5EF4-FFF2-40B4-BE49-F238E27FC236}">
                <a16:creationId xmlns:a16="http://schemas.microsoft.com/office/drawing/2014/main" id="{F83D6105-5ECF-C80A-9358-C0C096D786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705" y="2722979"/>
            <a:ext cx="6212640" cy="621264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98E7F559-3331-A0D2-6389-0129AD52D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379" y="-8965"/>
            <a:ext cx="9358011" cy="10295969"/>
            <a:chOff x="305" y="-5977"/>
            <a:chExt cx="6238675" cy="6863979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7073911-7E5B-6C0A-9419-B19416C78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5D3A96A-A263-DB9A-2DCF-E57F1F3CA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682C33F-E9D9-A8BF-0BC4-F994AB317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67170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F96B31-949F-7364-BCC4-3CF2A1DC6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D35217E2-9804-46E9-FB9B-F59468123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AD34E0D-3554-5564-E06E-6363511B6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3D74119-2BD5-AFF7-3F40-A514532EC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832582E-C26A-3240-B8FF-9E705E588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4C0A46D-F520-89A3-0FAE-EA4ADC338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D0F13B6-F0CE-CF32-C846-AF777D874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32A6A80-6DC4-FDBD-D734-046479383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77EA18A-86A1-C3B5-C326-09B5CAD5E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AA0943F-D2F6-0779-6CD5-1C7202C2B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F0A09A2-B716-C4FD-FA1C-4F6806253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88ECBBC-970D-69D0-D0EF-5CDCF283C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083C490-5E06-238C-2B80-D94055F5E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BB5C089D-0142-DBCD-DFB6-38164D9D1F9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pic>
        <p:nvPicPr>
          <p:cNvPr id="8" name="Picture 7" descr="A graph with blue and pink lines&#10;&#10;AI-generated content may be incorrect.">
            <a:extLst>
              <a:ext uri="{FF2B5EF4-FFF2-40B4-BE49-F238E27FC236}">
                <a16:creationId xmlns:a16="http://schemas.microsoft.com/office/drawing/2014/main" id="{A0C09F97-B990-AC83-C17B-A781025FDC0C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8" y="4702732"/>
            <a:ext cx="7920000" cy="3600000"/>
          </a:xfrm>
          <a:prstGeom prst="rect">
            <a:avLst/>
          </a:prstGeom>
        </p:spPr>
      </p:pic>
      <p:pic>
        <p:nvPicPr>
          <p:cNvPr id="12" name="Picture 11" descr="A screen shot of a black background&#10;&#10;AI-generated content may be incorrect.">
            <a:extLst>
              <a:ext uri="{FF2B5EF4-FFF2-40B4-BE49-F238E27FC236}">
                <a16:creationId xmlns:a16="http://schemas.microsoft.com/office/drawing/2014/main" id="{BE0CDC9F-BD48-786F-A3C1-CB5F7F5F2548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8" y="2718225"/>
            <a:ext cx="3600000" cy="144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5C10C2-7B59-2058-ACE8-C6310D53ED53}"/>
              </a:ext>
            </a:extLst>
          </p:cNvPr>
          <p:cNvSpPr txBox="1"/>
          <p:nvPr/>
        </p:nvSpPr>
        <p:spPr>
          <a:xfrm>
            <a:off x="699248" y="422875"/>
            <a:ext cx="155616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1. Calculate the Upgrade to Downgrade ratio of both platforms(Jotstar and LioCinema) for analysis period January to November 2024.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F19E73-A2B6-9781-C7A7-5961F404D47D}"/>
              </a:ext>
            </a:extLst>
          </p:cNvPr>
          <p:cNvSpPr txBox="1"/>
          <p:nvPr/>
        </p:nvSpPr>
        <p:spPr>
          <a:xfrm>
            <a:off x="9318038" y="2169027"/>
            <a:ext cx="8270713" cy="7663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Key Insights: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Jotstar started strong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 reaching its highest upgrade-to-downgrade ratio of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5.73 in February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 meaning for every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downgrade, 5.73 users upgraded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However, over time, this ratio has seen a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downward trend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 suggesting a decline in upgrades relative to downgrades.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Despite the drop, Jotstar maintains an overall ratio of 1.9 (&gt;1),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indicating that for every downgrade, there are still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1.9 upgrades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 keeping it in a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healthy position.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LioCinema has consistently struggled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 with an upgrade-to-downgrade ratio of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less than 1 every month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– meaning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more users are downgrading than upgrading.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LioCinema’s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overall ratio stands at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0.2 (&lt;1),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indicating that for every downgrade,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only 0.2 users upgrade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—a clear sign of retention challenges.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Even in its best months,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LioCinema failed to break out of this pattern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 highlighting the need for stronger incentives to push users toward higher-tier plans.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52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2E60A6-94D4-1D31-22E6-6CA6E1652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DA5427AF-3C77-95C0-1FCE-270443ADE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C3FE168-064B-E27D-B24D-C60C60C13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92C42F3-FE5B-1D06-7276-49B78546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185DCB3-67D2-E5CB-02D8-13E4A4A14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6E76AA4-24A6-27C2-218A-D259227A4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63E7935-C556-62DA-8110-5FA19DD5B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9824F89-C102-E32E-0F5B-385A121C7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078CD8B-57D5-0C69-5B0A-CE8D69852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2244741-105F-B320-EF19-23C04C7DD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46BC96E-C576-98A4-CC04-1FDAD8D07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1B54813-329C-4F4D-14AA-8D36EAA62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4553465-50CA-2C45-8ED7-8C4848A69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EC6A4914-9563-F3E2-547D-C5186B0BEA1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pic>
        <p:nvPicPr>
          <p:cNvPr id="4" name="Picture 3" descr="A black screen with white text and pink and blue text&#10;&#10;AI-generated content may be incorrect.">
            <a:extLst>
              <a:ext uri="{FF2B5EF4-FFF2-40B4-BE49-F238E27FC236}">
                <a16:creationId xmlns:a16="http://schemas.microsoft.com/office/drawing/2014/main" id="{0D008727-CF68-442D-DC7E-87F8664A4FE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48" y="2577327"/>
            <a:ext cx="3600000" cy="1440000"/>
          </a:xfrm>
          <a:prstGeom prst="rect">
            <a:avLst/>
          </a:prstGeom>
        </p:spPr>
      </p:pic>
      <p:pic>
        <p:nvPicPr>
          <p:cNvPr id="6" name="Picture 5" descr="A black screen with white text and pink and blue text&#10;&#10;AI-generated content may be incorrect.">
            <a:extLst>
              <a:ext uri="{FF2B5EF4-FFF2-40B4-BE49-F238E27FC236}">
                <a16:creationId xmlns:a16="http://schemas.microsoft.com/office/drawing/2014/main" id="{3991430E-18AD-99D0-3F1C-2BD717C7EC1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419" y="2577327"/>
            <a:ext cx="3600000" cy="144000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69E9C25-9240-C125-FC08-C857CF7E1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648" y="496471"/>
            <a:ext cx="1547978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4000" b="1" dirty="0">
                <a:solidFill>
                  <a:schemeClr val="accent1">
                    <a:lumMod val="50000"/>
                  </a:schemeClr>
                </a:solidFill>
              </a:rPr>
              <a:t>2.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Calculate the Revenue Lost from plan downgrades and Revenue Gained from plan upgrades for both Jotstar and LioCinema.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72B01C-6F36-5734-CE6C-10702BD37A24}"/>
              </a:ext>
            </a:extLst>
          </p:cNvPr>
          <p:cNvSpPr txBox="1"/>
          <p:nvPr/>
        </p:nvSpPr>
        <p:spPr>
          <a:xfrm>
            <a:off x="913648" y="4720516"/>
            <a:ext cx="1662407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Key Insights: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Jotstar is in a strong position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—for every ₹1 lost in downgrades, it gains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₹3 from upgrades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, keeping its revenue flow positive.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LioCinema, however, is losing more than it gains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—downgrade losses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(₹32.7M) far exceed upgrade gains (₹5.7M),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 highlighting a major retention challenge.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LioCinema faces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much higher revenue loss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from downgrades (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₹32.7M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) compared to Jotstar (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₹12.6M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), indicating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weaker retention of premium users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. Jotstar’s losses are significantly lower, suggesting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better user engagement and plan sustainability.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275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C84B48-722C-2D08-5BDC-49DB3BA23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F6DED5B1-E246-78BA-CC2B-5F7F4594F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824FD9-1FA3-526A-AD98-210756524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FBB1F88-2BB4-1D23-16BD-D6435118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C7E3634-AE2B-A14F-E4A9-728C1E08A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2E966BA-1FB3-811B-E16A-C43C02EFE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35E05BF-D849-8FB4-9410-20A74F260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D8B386F-ACBA-5B8A-A0FD-9E4DFCC39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58B122B-B400-EB44-268D-E6DF9745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CC805AB-BA59-B34D-18DD-B11925849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827B6D7-015B-C642-7121-A30B3A7B8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4F0354D-C9BB-F469-6C6F-3C5D71E8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C0052C5-9A18-226C-D8F0-83CF5960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D96878BD-C095-8E1C-1D9A-F783F1E2003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A7A9A9-00F6-9741-B9DB-4364987F2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648" y="496471"/>
            <a:ext cx="1547978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3.What is the average number of days a customer stays on a plan before switching to another during the analysis period (January to November 2024)?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2475DB-5653-6F51-2548-B862BC88032F}"/>
              </a:ext>
            </a:extLst>
          </p:cNvPr>
          <p:cNvSpPr txBox="1"/>
          <p:nvPr/>
        </p:nvSpPr>
        <p:spPr>
          <a:xfrm>
            <a:off x="7818064" y="2815781"/>
            <a:ext cx="895567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Key Insights:</a:t>
            </a:r>
          </a:p>
          <a:p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When it comes to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plan stability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 users stay longer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before making a switch.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On average,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 subscriber spends 190 days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on a plan before upgrading or downgrading, while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LioCinema users switch earlier, averaging just 157 days.</a:t>
            </a:r>
            <a:endParaRPr lang="en-US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This suggests that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Jotstar’s plans offer better long-term value or content satisfaction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, whereas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LioCinema users may be more price-sensitive or seeking better alternatives.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pic>
        <p:nvPicPr>
          <p:cNvPr id="8" name="Picture 7" descr="A screen shot of a black background&#10;&#10;AI-generated content may be incorrect.">
            <a:extLst>
              <a:ext uri="{FF2B5EF4-FFF2-40B4-BE49-F238E27FC236}">
                <a16:creationId xmlns:a16="http://schemas.microsoft.com/office/drawing/2014/main" id="{AD15CDA0-F530-F813-8FE3-51BE24473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48" y="2815781"/>
            <a:ext cx="59912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823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FEE818-5A1E-D210-911E-BA56C1EE0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3C46C3-674D-A2AA-7CB5-69602254A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33" y="522972"/>
            <a:ext cx="14744700" cy="19888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5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4.How many genres are available across different languages in Jotstar and LioCinema? 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graph of performance indicators&#10;&#10;AI-generated content may be incorrect.">
            <a:extLst>
              <a:ext uri="{FF2B5EF4-FFF2-40B4-BE49-F238E27FC236}">
                <a16:creationId xmlns:a16="http://schemas.microsoft.com/office/drawing/2014/main" id="{710A881E-6971-556A-7339-99871A313DC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15" y="4609993"/>
            <a:ext cx="7920000" cy="36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C5DB6F-E43A-C4F6-06BB-661E73042D03}"/>
              </a:ext>
            </a:extLst>
          </p:cNvPr>
          <p:cNvSpPr txBox="1"/>
          <p:nvPr/>
        </p:nvSpPr>
        <p:spPr>
          <a:xfrm>
            <a:off x="9479172" y="2734278"/>
            <a:ext cx="7919998" cy="70962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tx2"/>
                </a:solidFill>
              </a:rPr>
              <a:t>Key Insights: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2"/>
              </a:solidFill>
            </a:endParaRPr>
          </a:p>
          <a:p>
            <a:pPr marL="114300" marR="0" lvl="0" indent="-3429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Jotstar leads in English content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, offering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11 genres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, while LioCinema provides only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7 genres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in English.</a:t>
            </a:r>
          </a:p>
          <a:p>
            <a:pPr marL="114300" marR="0" lvl="0" indent="-3429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114300" marR="0" lvl="0" indent="-3429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Jotstar maintains a consistent genre count (11) across major languages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—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English, Tamil, Telugu, and Hindi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.</a:t>
            </a:r>
          </a:p>
          <a:p>
            <a:pPr marL="114300" marR="0" lvl="0" indent="-3429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114300" marR="0" lvl="0" indent="-3429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LioCinema excels in regional content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, 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Kannada, Tamil, Telugu, and Hindi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featuring the highest genre variety 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11 genres each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).</a:t>
            </a:r>
          </a:p>
          <a:p>
            <a:pPr marL="114300" marR="0" lvl="0" indent="-3429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114300" marR="0" lvl="0" indent="-3429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Jotstar's weakest genre presence is in Gujarati and Punjabi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only 5 genres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), while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LioCinema has the lowest variety in English and Marathi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7 genres each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).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B515F2BA-9B2A-DCD0-9450-43FB8283D0C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pic>
        <p:nvPicPr>
          <p:cNvPr id="12" name="Picture 11" descr="A black screen with white text and pink and blue text&#10;&#10;AI-generated content may be incorrect.">
            <a:extLst>
              <a:ext uri="{FF2B5EF4-FFF2-40B4-BE49-F238E27FC236}">
                <a16:creationId xmlns:a16="http://schemas.microsoft.com/office/drawing/2014/main" id="{9839BD7B-CE0B-1AE5-142E-D96CBDCAD183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33" y="2734278"/>
            <a:ext cx="360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852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0AD09A-A982-33B8-9951-1911A3547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92CB60E-AD66-6632-88D2-C6EB7D9E5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B722478-9B82-959E-314B-6EF040018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A8B8EEE-818A-F759-85A6-5DBA917BC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A12760C-EED7-8C3C-FE5B-F75D57CED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9F2066F-3C26-38DC-151F-18271C256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00950BF-E43B-8677-094F-639C1A9D0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31E98CD-14E6-BF5B-6BD8-5E87D6774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56C3B66-0958-1A30-FF84-48BA23096990}"/>
              </a:ext>
            </a:extLst>
          </p:cNvPr>
          <p:cNvSpPr txBox="1"/>
          <p:nvPr/>
        </p:nvSpPr>
        <p:spPr>
          <a:xfrm>
            <a:off x="9526084" y="3376221"/>
            <a:ext cx="7748141" cy="61695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Key Insights: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Jotstar’s revenue is heavily skewed toward its Premium plan, which contributes ₹33.75M (68.4%), whereas the VIP plan generates only ₹15.62M (31.6%) from a total revenue of ₹49.37M.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LioCinema’s revenue is heavily skewed toward its Basic plan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 which contributes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₹14.35M (59.9%)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 whereas the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Premium plan generates only ₹9.59M (40.1%)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from a total revenue of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₹23.94M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Jotstar’s Premium plan significantly outperforms LioCinema’s Premium plan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₹33.75M vs. ₹9.59M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), highlighting its strong appeal among high-paying users.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LioCinema’s Basic plan revenue (₹14.35M) surpasses its Premium revenue</a:t>
            </a:r>
            <a:r>
              <a:rPr lang="en-US" alt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yet still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falls short of Jotstar’s VIP plan revenue (₹15.62M)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.</a:t>
            </a:r>
            <a:endParaRPr lang="en-US" alt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C48AE3C-3C12-F8DC-CB5D-6B9660A6B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0169EA9-6279-7762-B183-FA3E8DB8C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2E9F405-30EF-6963-8BCA-A0BED726E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F7E77D3-3F1F-61B2-819D-9A98ACDC4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335FC2D-D042-D36C-C26B-83FF1E843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08A38C32-83B6-23E0-7AFF-3285D89A1A2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921FBB-CF29-206E-E6F7-4C74587E127D}"/>
              </a:ext>
            </a:extLst>
          </p:cNvPr>
          <p:cNvSpPr txBox="1"/>
          <p:nvPr/>
        </p:nvSpPr>
        <p:spPr>
          <a:xfrm>
            <a:off x="888831" y="614861"/>
            <a:ext cx="146087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4000" b="1" dirty="0">
                <a:solidFill>
                  <a:schemeClr val="accent1">
                    <a:lumMod val="50000"/>
                  </a:schemeClr>
                </a:solidFill>
              </a:rPr>
              <a:t>5.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Calculate the revenue gained from each subscription plan for both Jotstar and LioCinema during the analysis period (January to November 2024).</a:t>
            </a:r>
          </a:p>
        </p:txBody>
      </p:sp>
      <p:pic>
        <p:nvPicPr>
          <p:cNvPr id="10" name="Picture 9" descr="A screenshot of a phone&#10;&#10;AI-generated content may be incorrect.">
            <a:extLst>
              <a:ext uri="{FF2B5EF4-FFF2-40B4-BE49-F238E27FC236}">
                <a16:creationId xmlns:a16="http://schemas.microsoft.com/office/drawing/2014/main" id="{85451501-EE11-1E07-07AA-FE91DC203FF9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30" y="3260889"/>
            <a:ext cx="7920000" cy="2880000"/>
          </a:xfrm>
          <a:prstGeom prst="rect">
            <a:avLst/>
          </a:prstGeom>
        </p:spPr>
      </p:pic>
      <p:pic>
        <p:nvPicPr>
          <p:cNvPr id="13" name="Picture 12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75EDB508-B0FD-6CFE-B415-EE3A7D93910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31" y="6900553"/>
            <a:ext cx="7920000" cy="28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CDD7D0-36CB-C608-386D-3ADCE37179D0}"/>
              </a:ext>
            </a:extLst>
          </p:cNvPr>
          <p:cNvSpPr txBox="1"/>
          <p:nvPr/>
        </p:nvSpPr>
        <p:spPr>
          <a:xfrm>
            <a:off x="3820592" y="6438888"/>
            <a:ext cx="2056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LioCinema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E44F4-3EC7-3265-A535-788794D4556D}"/>
              </a:ext>
            </a:extLst>
          </p:cNvPr>
          <p:cNvSpPr txBox="1"/>
          <p:nvPr/>
        </p:nvSpPr>
        <p:spPr>
          <a:xfrm>
            <a:off x="4131654" y="2782359"/>
            <a:ext cx="14343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Jotstar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9380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521C29-2077-99B8-9302-47B1EE103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E282F9A-F0B2-E846-EAC4-C6D35409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8287542" cy="10278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86E8A68-AF24-1A03-6187-4213A10F9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86FB53D-1C11-3732-C311-8126831A496F}"/>
              </a:ext>
            </a:extLst>
          </p:cNvPr>
          <p:cNvSpPr txBox="1">
            <a:spLocks/>
          </p:cNvSpPr>
          <p:nvPr/>
        </p:nvSpPr>
        <p:spPr>
          <a:xfrm>
            <a:off x="9904759" y="6525364"/>
            <a:ext cx="7310059" cy="15635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algn="l" defTabSz="914400">
              <a:spcAft>
                <a:spcPts val="600"/>
              </a:spcAft>
            </a:pPr>
            <a:r>
              <a:rPr lang="en-US" sz="60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Further Analysis &amp; Recommendations</a:t>
            </a:r>
          </a:p>
        </p:txBody>
      </p:sp>
      <p:pic>
        <p:nvPicPr>
          <p:cNvPr id="27" name="Graphic 26" descr="Magnifying glass">
            <a:extLst>
              <a:ext uri="{FF2B5EF4-FFF2-40B4-BE49-F238E27FC236}">
                <a16:creationId xmlns:a16="http://schemas.microsoft.com/office/drawing/2014/main" id="{ABF75685-0587-5696-3AD1-CDAB7BBF1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705" y="2722979"/>
            <a:ext cx="6212640" cy="621264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ADAA358D-1611-D5D0-7752-595E3079C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379" y="-8965"/>
            <a:ext cx="9358011" cy="10295969"/>
            <a:chOff x="305" y="-5977"/>
            <a:chExt cx="6238675" cy="6863979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A3FC874-91F1-D487-9681-F086582C7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DD8C045-2B01-49F0-AD10-01C850259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29EC12A-557E-CD1D-F722-68C78B5C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70523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0496E6-8848-08A7-109E-B98FE929E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A9818C2-4249-274E-E4B6-A8AB1654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10A683-5846-8C10-C20F-BBC230FB2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C40D909-1953-1AC1-A855-DF3A068D4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E49D7BC-19BA-DEED-5F11-637789CCB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CC4CDEE-01E0-4FEC-F57B-A9E9E5948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7575F76-6C39-D73C-A4A2-8DDF748CF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3BE46C0-2F3F-F832-EED5-A6548AFD5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A41D2DE-84A8-477B-4525-26A564A71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6D7B1DE-E447-A2BC-B79A-CFA8FE53A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E90F46E-7C51-3C1E-53D1-CFEB85492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07780EA-DB34-446C-3621-5EC1FF5F6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A71832A-BD7B-DE67-9F53-EAE6C665A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3636B85E-C2D4-3DF4-5901-2BF23BC71F6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5C64CEF-23D5-64BA-E8BB-14ED629CFA57}"/>
              </a:ext>
            </a:extLst>
          </p:cNvPr>
          <p:cNvSpPr txBox="1">
            <a:spLocks/>
          </p:cNvSpPr>
          <p:nvPr/>
        </p:nvSpPr>
        <p:spPr>
          <a:xfrm>
            <a:off x="863343" y="456462"/>
            <a:ext cx="15671450" cy="12003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1. What strategies can the merged platform implement to increase engagement among inactive users and convert them into active users?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CFD08D8-963D-1F6E-DBBD-89F15C708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206" y="2205207"/>
            <a:ext cx="15272587" cy="7417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Personalized Recommendations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AI-driven content suggestions &amp; notifications.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</a:br>
            <a:endParaRPr lang="en-US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Revamped Free &amp; Trial Plans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Limited-time premium access &amp; affordable short-term plans.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</a:br>
            <a:endParaRPr lang="en-US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Gamification &amp; Rewards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Loyalty points, badges, and binge-watching milestones.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</a:br>
            <a:endParaRPr lang="en-US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Optimized UX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Seamless navigation, data-saving streaming options.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</a:br>
            <a:endParaRPr lang="en-US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Targeted Marketing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Win-back emails, social media retargeting.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</a:br>
            <a:endParaRPr lang="en-US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Exclusive &amp; Regional Content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More regional language content &amp; exclusive releases.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</a:br>
            <a:endParaRPr lang="en-US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Interactive Features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Watch parties, user reviews, and polls.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These strategies can drive user re-engagement and increase active subscriptions.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Personalized Re-Engagement Campaigns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(Emails, Push Notifications, SMS)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6079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CA6DB7-3486-C7CA-005A-D178EF2AF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E23A9FB-BCE5-AEDA-845D-25B1B28D0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4DAA05-FC8B-520D-0C6B-10BD2A6F5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3B5620C-2B77-5098-C740-3AE7D8148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32148B3-588B-E4E1-C5AD-7BD9EFE86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E7432CF-99AF-7F61-4C69-62631656B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5DDDB9D-DD3D-7486-8A42-4AEDFB116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9ABACDE-1335-D3B9-8F31-32C9220AD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54EC6A-5FB5-18C7-EAC4-748E7A28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E5FBC3B-1B12-694F-A0C1-3FA065E07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1FB458D-69DA-5093-5D21-6B1466B40C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478D921-B183-36BF-66F9-87A0794C3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78B8E81-519D-A6D6-E533-E574FB2CE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378CC510-D7D4-EA3E-5BA4-236DC14B46F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9A37B5-C4DA-CD38-313E-742C35E3A601}"/>
              </a:ext>
            </a:extLst>
          </p:cNvPr>
          <p:cNvSpPr txBox="1"/>
          <p:nvPr/>
        </p:nvSpPr>
        <p:spPr>
          <a:xfrm>
            <a:off x="820648" y="334742"/>
            <a:ext cx="1496756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2. What type of brand campaigns should the merged platform launch to establish itself as the go-to OTT platform in India?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42F8BA3-2C28-3B77-79B7-46C68B810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227" y="2458939"/>
            <a:ext cx="15661998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Star-Driven Campaigns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Collaborate with top Bollywood &amp; regional celebrities.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</a:br>
            <a:endParaRPr lang="en-US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Regional Connect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Hyper-local ads highlighting diverse language content.</a:t>
            </a:r>
            <a:endParaRPr lang="en-US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Big-Ticket Sports Partnerships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Exclusive cricket &amp; football sponsorships.</a:t>
            </a:r>
            <a:endParaRPr lang="en-US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Social Media Buzz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Hashtag challenges, influencer collaborations &amp; viral trends.</a:t>
            </a:r>
            <a:endParaRPr lang="en-US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Nostalgia Marketing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Reviving classic shows &amp; movies to attract all age groups.</a:t>
            </a:r>
            <a:endParaRPr lang="en-US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Festival-Themed Promotions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Special discounts &amp; exclusive releases during major festivals.</a:t>
            </a:r>
            <a:endParaRPr lang="en-US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User-Generated Content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Engage audiences with fan reviews &amp; contests.</a:t>
            </a:r>
            <a:endParaRPr lang="en-US" alt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8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Cross-Brand Collaborations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– Bundle offers with telecom, food delivery &amp; e-commerce apps.</a:t>
            </a:r>
          </a:p>
        </p:txBody>
      </p:sp>
    </p:spTree>
    <p:extLst>
      <p:ext uri="{BB962C8B-B14F-4D97-AF65-F5344CB8AC3E}">
        <p14:creationId xmlns:p14="http://schemas.microsoft.com/office/powerpoint/2010/main" val="409127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6AEDCC-221F-41EC-3C88-979564B97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794" y="763257"/>
            <a:ext cx="7826936" cy="9359491"/>
            <a:chOff x="-19221" y="251144"/>
            <a:chExt cx="5217958" cy="623966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CD9374FB-88AB-5691-814D-4264B82D030A}"/>
              </a:ext>
            </a:extLst>
          </p:cNvPr>
          <p:cNvSpPr txBox="1">
            <a:spLocks/>
          </p:cNvSpPr>
          <p:nvPr/>
        </p:nvSpPr>
        <p:spPr>
          <a:xfrm>
            <a:off x="822235" y="3832852"/>
            <a:ext cx="5783580" cy="1026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Aft>
                <a:spcPts val="600"/>
              </a:spcAft>
            </a:pPr>
            <a:r>
              <a:rPr lang="en-US" sz="5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13204-7516-D116-FCEC-A2E37146AAA8}"/>
              </a:ext>
            </a:extLst>
          </p:cNvPr>
          <p:cNvSpPr txBox="1"/>
          <p:nvPr/>
        </p:nvSpPr>
        <p:spPr>
          <a:xfrm>
            <a:off x="9288781" y="528389"/>
            <a:ext cx="8176983" cy="73783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Analysis Period: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b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January 1 to November 30, 2024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Key Areas of Analysis Expected by Management: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1.Content Library Analysis: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 detailed comparison of content types across both platforms.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2. Subscriber Insights: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Analyze trends in subscriber acquisition and demographic variations.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3. Inactivity Analysis: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Patterns of inactivity across age groups, city tiers, and subscription plans.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4. Upgrade Patterns: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Insights into subscription upgrades and their influencing factors.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5. Downgrade Patterns: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Analysis of subscription downgrades and associated trends.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6. Content Consumption Behavior: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Patterns in total watch time, device preferences, and variations by user demographics.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BD40F-48BA-6C9E-1CDB-992964C10BF1}"/>
              </a:ext>
            </a:extLst>
          </p:cNvPr>
          <p:cNvSpPr txBox="1"/>
          <p:nvPr/>
        </p:nvSpPr>
        <p:spPr>
          <a:xfrm>
            <a:off x="9288781" y="8209508"/>
            <a:ext cx="817860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Project’s Final Objective: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The insights from this study will enable management to make data-driven decisions, aiming to establish Lio-Jotstar as India’s leading OTT platform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82B21-FE46-35A9-9575-8157A68BD610}"/>
              </a:ext>
            </a:extLst>
          </p:cNvPr>
          <p:cNvSpPr txBox="1"/>
          <p:nvPr/>
        </p:nvSpPr>
        <p:spPr>
          <a:xfrm>
            <a:off x="1445280" y="5145940"/>
            <a:ext cx="420181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chemeClr val="accent1">
                    <a:lumMod val="50000"/>
                  </a:schemeClr>
                </a:solidFill>
              </a:rPr>
              <a:t>Lio wants to analyze the performance and user behavior of both platforms—</a:t>
            </a: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LioCinema </a:t>
            </a: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</a:rPr>
              <a:t>and </a:t>
            </a:r>
            <a:r>
              <a:rPr lang="en-US" sz="2800" b="1" i="1" dirty="0">
                <a:solidFill>
                  <a:schemeClr val="accent1">
                    <a:lumMod val="50000"/>
                  </a:schemeClr>
                </a:solidFill>
              </a:rPr>
              <a:t>Jotstar</a:t>
            </a:r>
            <a:br>
              <a:rPr lang="en-US" sz="2800" i="1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sz="2800" i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800" i="1" dirty="0"/>
          </a:p>
        </p:txBody>
      </p:sp>
      <p:pic>
        <p:nvPicPr>
          <p:cNvPr id="2" name="Picture 1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7385DF32-0839-3884-8CF3-6046760BA8AB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59586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627F4F-8A4F-A8C6-665C-95F155100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D85D87ED-031A-FDED-E59D-04F4029E1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608481B-921D-23C1-3EFE-983A241B6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F83998F-7A27-159F-378A-ECDABF450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F366D90-7EA9-B127-3A54-8574969E5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E43D512-8DA5-2E84-31C9-30A98AB74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B1C6163-9038-B237-6936-129871E7B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D5A863C-BDFE-DA21-F66A-20EB08BDE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1E193AA-9D8A-0891-6F8C-CF90FF913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BF82149-2F86-4B41-27AC-BBCD11A9C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C794F3F-7F41-0989-5F58-E90AC46E4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BDC3835-DF12-F098-C6DF-566E52125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80DEB34-8B2F-257E-850C-A8A6C7930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DD351E94-2B0F-3514-D488-1D1C972E8FB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E39A32-C9EE-4F74-A54D-9A5CE47424B6}"/>
              </a:ext>
            </a:extLst>
          </p:cNvPr>
          <p:cNvSpPr txBox="1"/>
          <p:nvPr/>
        </p:nvSpPr>
        <p:spPr>
          <a:xfrm>
            <a:off x="820648" y="456462"/>
            <a:ext cx="1496756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3. How should the merged platform price its subscription plans to compete effectively while maintaining profitability?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E014A-577D-887D-3279-1D1835353127}"/>
              </a:ext>
            </a:extLst>
          </p:cNvPr>
          <p:cNvSpPr txBox="1"/>
          <p:nvPr/>
        </p:nvSpPr>
        <p:spPr>
          <a:xfrm>
            <a:off x="1242680" y="2527226"/>
            <a:ext cx="14503031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Freemium Model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– Ad-supported free tier with limited access to attract a larger audience.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Affordable Entry Plan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– A low-cost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basic plan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targeting price-sensitive users.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Value-Packed Mid-Tier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– Competitive pricing for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HD access &amp; multi-device streaming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, ensuring strong user retention.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Premium Plan for High-ARPU Users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– Offer exclusive content, early access, and enhanced features like 4K &amp; Dolby Atmos.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Regional &amp; Mobile-Only Plans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– Lower-priced subscriptions for mobile users and regional content lovers.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Bundled Partnerships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– Collaborate with telecom providers, ISPs, and DTH services for discounted subscriptions.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Annual Discounts &amp; Family Plans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– Encourage long-term commitments with cost-effective family &amp; yearly plans.</a:t>
            </a:r>
          </a:p>
        </p:txBody>
      </p:sp>
    </p:spTree>
    <p:extLst>
      <p:ext uri="{BB962C8B-B14F-4D97-AF65-F5344CB8AC3E}">
        <p14:creationId xmlns:p14="http://schemas.microsoft.com/office/powerpoint/2010/main" val="34694369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7B417F-EF8A-2C26-E0C3-2925D0036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8FA93D4E-B732-31F8-423C-4AC74D7A2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50DBEC8-1321-98E0-E630-81E7A593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B03CB27-493A-06FB-DD5F-AD47EB382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9093204-987F-5327-307A-2E8FA178D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157002E-0E37-B28F-3463-9150AE1AC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3C54F95-EB40-8594-DA5E-FCBC834B1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EF91BAF-6992-8648-06BB-3DD96D2EF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5B8D8DE-F298-A737-F4D4-48C0849E6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889C1D0-95BE-1B3F-54E3-D3C949D75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F2EF1C7-DC4F-F041-3D06-CEB5524AA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54B8EF2-B9C0-AE95-A2DB-742EAA63D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2D6168F-D5E7-389D-AE2C-75C83D4E7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BB5C4B1A-399A-73AE-8304-3A4D66306B3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425B25-87DA-B27C-45C4-61FD19DEB5EE}"/>
              </a:ext>
            </a:extLst>
          </p:cNvPr>
          <p:cNvSpPr txBox="1"/>
          <p:nvPr/>
        </p:nvSpPr>
        <p:spPr>
          <a:xfrm>
            <a:off x="820648" y="456462"/>
            <a:ext cx="1496756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4. How can the platform leverage partnerships with telecom companies to expand its subscriber base?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88336C-E541-867A-6412-79EA77934535}"/>
              </a:ext>
            </a:extLst>
          </p:cNvPr>
          <p:cNvSpPr txBox="1"/>
          <p:nvPr/>
        </p:nvSpPr>
        <p:spPr>
          <a:xfrm>
            <a:off x="1405555" y="2236361"/>
            <a:ext cx="15476431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Bundled Subscription Plans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– Offer free or discounted OTT access with mobile and broadband plans to drive adoption.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Data + Streaming Packs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– Introduce exclusive data plans with unlimited streaming benefits, attracting heavy mobile users.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Preloaded App &amp; One-Click Access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– Ensure the OTT app comes pre-installed on telecom devices with seamless login via mobile numbers.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5G &amp; High-Speed Internet Tie-Ups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– Leverage 5G rollouts to promote high-quality streaming and immersive viewing experiences.</a:t>
            </a:r>
            <a:br>
              <a:rPr lang="en-US" sz="24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Loyalty Rewards &amp; Cashbacks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– Provide telecom users with subscription discounts, redeemable points, or cashback on renewals.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Exclusive Content &amp; Early Access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– Offer special content premieres and live events for users subscribed via telecom partners.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Joint Marketing Campaigns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– Run co-branded promotions, leveraging telecom companies' vast reach to increase visibility.</a:t>
            </a:r>
          </a:p>
        </p:txBody>
      </p:sp>
    </p:spTree>
    <p:extLst>
      <p:ext uri="{BB962C8B-B14F-4D97-AF65-F5344CB8AC3E}">
        <p14:creationId xmlns:p14="http://schemas.microsoft.com/office/powerpoint/2010/main" val="34817176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562B0E-4210-7696-AE6C-D01C42231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640B4C8-1CBF-F761-FE54-871A4201E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564C8D5-7E03-052D-29A6-0711011F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34A9A86-55EC-E764-2002-7C9B45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E49474E-157F-FC8F-A8E3-112775F60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DF2B262-E9BD-CF03-5375-80A02D8CD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E621D78-34A8-5739-411F-C875297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A1B6E64-D117-7968-63DD-B6DAA6D13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449A89D-25C7-E1D4-98DC-F8ADD5E7F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8467B94-7901-34BB-2CB1-C0A10379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F1C4EC2-43FB-3BF8-90E8-2D3B664C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5B213F3-6609-2C40-6A05-C6940B6E5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291F78A-9164-6E0F-2958-53E23CAB6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B4C9F30B-D3F1-BF6F-8738-32E2EB46BBA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993B25-FCE5-C817-B114-0A209D1ED32D}"/>
              </a:ext>
            </a:extLst>
          </p:cNvPr>
          <p:cNvSpPr txBox="1"/>
          <p:nvPr/>
        </p:nvSpPr>
        <p:spPr>
          <a:xfrm>
            <a:off x="1696821" y="1992921"/>
            <a:ext cx="14785825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Personalized Recommendations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– AI-driven algorithms analyze user behavior, watch history, and preferences to suggest tailored content, increasing engagement.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Smart Search &amp; Voice Assistants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– AI-powered search understands intent, enabling faster, more accurate content discovery via text or voice.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Dynamic UI Customization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– ML adapts the homepage layout, banners, and featured content based on individual viewing patterns.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Predictive Content Curation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– AI identifies trending genres and recommends shows before users even search for them.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Automated Content Tagging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– AI classifies movies and series by mood, theme, and sentiment, enhancing discoverability.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Churn Prediction &amp; Retention Strategies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– ML detects inactivity patterns and triggers personalized re-engagement offers or reminders.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Ad &amp; Monetization Optimization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– AI serves targeted, non-intrusive ads based on user interests, maximizing revenue without disrupting the experience.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6B168-CA69-EE31-BEE8-D35D832C99DC}"/>
              </a:ext>
            </a:extLst>
          </p:cNvPr>
          <p:cNvSpPr txBox="1"/>
          <p:nvPr/>
        </p:nvSpPr>
        <p:spPr>
          <a:xfrm>
            <a:off x="909039" y="334742"/>
            <a:ext cx="1557360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5. What role can AI and machine learning play in personalizing the user experience and improving content discovery?</a:t>
            </a:r>
          </a:p>
        </p:txBody>
      </p:sp>
    </p:spTree>
    <p:extLst>
      <p:ext uri="{BB962C8B-B14F-4D97-AF65-F5344CB8AC3E}">
        <p14:creationId xmlns:p14="http://schemas.microsoft.com/office/powerpoint/2010/main" val="9922240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6A9C62-005D-69D0-0BC3-DA701B45E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7FD34420-3709-DFE2-402B-E4AAF4889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ECC75F6-DC86-0320-8844-0EC4E13F8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B63BCD2-C43F-1E8A-3EEC-64B3DCCAE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7D67AC9-EF04-A3FC-7AF3-C4C3D7A22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4C17FE0-699D-E910-8CF3-EC65D4AC1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D4ED1B2-8D38-0AFE-BC36-0CC6120FE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000052E-74EB-40A4-53C9-337615BBC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0BDA007-7CF3-C0AE-5DD5-7346A7332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7C1244C-5625-A636-D78D-46C4ACF74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10F13F4-779D-C330-139D-84711CDFD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AD3DD8E-64CB-F578-F87E-BE57877C3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2FFE9DD-C090-3828-7705-438176606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052CBA14-22D7-282B-DF2D-FE64FED675E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DE9586-33ED-32CB-DEA6-3373083C5E3F}"/>
              </a:ext>
            </a:extLst>
          </p:cNvPr>
          <p:cNvSpPr txBox="1"/>
          <p:nvPr/>
        </p:nvSpPr>
        <p:spPr>
          <a:xfrm>
            <a:off x="707059" y="442437"/>
            <a:ext cx="360000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6. Who should be the brand ambassador for the newly merged OTT platform ?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078" name="Picture 6" descr="Dulquer Salmaan - Movies, Biography, News, Age &amp; Photos | BookMyShow">
            <a:extLst>
              <a:ext uri="{FF2B5EF4-FFF2-40B4-BE49-F238E27FC236}">
                <a16:creationId xmlns:a16="http://schemas.microsoft.com/office/drawing/2014/main" id="{2875E333-4CBF-7589-8325-B63EAE33C4C2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59" y="5725587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32245F-80EE-C63C-6CF1-8E7FED413816}"/>
              </a:ext>
            </a:extLst>
          </p:cNvPr>
          <p:cNvSpPr txBox="1"/>
          <p:nvPr/>
        </p:nvSpPr>
        <p:spPr>
          <a:xfrm>
            <a:off x="973950" y="5039856"/>
            <a:ext cx="27093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Movies &amp; Series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3084" name="TextBox 6">
            <a:extLst>
              <a:ext uri="{FF2B5EF4-FFF2-40B4-BE49-F238E27FC236}">
                <a16:creationId xmlns:a16="http://schemas.microsoft.com/office/drawing/2014/main" id="{6EA49141-49A2-0081-0AA9-F40FD84542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775175"/>
              </p:ext>
            </p:extLst>
          </p:nvPr>
        </p:nvGraphicFramePr>
        <p:xfrm>
          <a:off x="4950275" y="924567"/>
          <a:ext cx="11638654" cy="8956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231073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EB38BC-6A5C-913E-8AE6-6BC0F5395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72BA8E0F-AE6E-41B6-8DBF-52F9E43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A59913A-8905-F2F6-9C88-6662AA1C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0CE7DF3-884F-1737-068E-E55C7C718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1"/>
            <a:ext cx="5043104" cy="3784270"/>
            <a:chOff x="-305" y="-1"/>
            <a:chExt cx="3832880" cy="287613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B891D61-7BE2-480D-936B-2682C6EC3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DBB496A-7109-0DF7-74DD-514295E27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E39D375-324A-97C4-7C97-0A12AD7B0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B9438D7-57CA-6C5C-4474-08ED11FDC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99AA49F-B5EC-1DBA-5EB8-87EC7E5BD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5279056" y="7278056"/>
            <a:ext cx="3227505" cy="2790384"/>
            <a:chOff x="-305" y="-4155"/>
            <a:chExt cx="2514948" cy="2174333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F8FDC13-6343-AA6A-78F8-67917F5EB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05AF2FA-2AA0-F6E7-9FBF-7478161E6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5E7D8F6-E1FA-C122-1F69-B15D1433C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EC5BE02-B9B8-44E5-3AA6-5ED26CAF9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1E1EDDD8-3602-801C-C60D-CA99F692B97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graphicFrame>
        <p:nvGraphicFramePr>
          <p:cNvPr id="3084" name="TextBox 6">
            <a:extLst>
              <a:ext uri="{FF2B5EF4-FFF2-40B4-BE49-F238E27FC236}">
                <a16:creationId xmlns:a16="http://schemas.microsoft.com/office/drawing/2014/main" id="{2D116C46-B507-26EF-964A-DA108A1F45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1451640"/>
              </p:ext>
            </p:extLst>
          </p:nvPr>
        </p:nvGraphicFramePr>
        <p:xfrm>
          <a:off x="4950274" y="874240"/>
          <a:ext cx="12306094" cy="8956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38F3C03-F9A2-CF2D-752A-BCBCED6F8037}"/>
              </a:ext>
            </a:extLst>
          </p:cNvPr>
          <p:cNvSpPr txBox="1"/>
          <p:nvPr/>
        </p:nvSpPr>
        <p:spPr>
          <a:xfrm>
            <a:off x="1649984" y="2196645"/>
            <a:ext cx="16507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Sports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Picture 2" descr="Virat Kohli - Agent, Manager, Publicist ...">
            <a:extLst>
              <a:ext uri="{FF2B5EF4-FFF2-40B4-BE49-F238E27FC236}">
                <a16:creationId xmlns:a16="http://schemas.microsoft.com/office/drawing/2014/main" id="{D2A9B679-3F6E-84A8-97BF-42B0FA53DCA6}"/>
              </a:ext>
            </a:extLst>
          </p:cNvPr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66" y="3166143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68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EC6F3B-A517-3CE8-37FE-3439C6D34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DE6C250-50E5-97A7-5037-FF1F8A964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9707AB-EC58-7485-F979-440EB32C4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5652BC0-B059-B227-7013-94208BEA1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794" y="763257"/>
            <a:ext cx="7826936" cy="9359491"/>
            <a:chOff x="-19221" y="251144"/>
            <a:chExt cx="5217958" cy="6239661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9C64422-5D18-E7A8-FB49-26B1ACF63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CEF090C-85A5-EB0F-D32E-681A0D76C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D6527BA-6F27-5CC4-9461-3C13CE22A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782F314-73CE-2E3B-AE3D-720555A12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17" name="Picture 16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35C9AA95-D721-1C4F-A5CA-3582AD18BBE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23FDD3-5024-09B8-5769-0D661F4006F9}"/>
              </a:ext>
            </a:extLst>
          </p:cNvPr>
          <p:cNvSpPr txBox="1"/>
          <p:nvPr/>
        </p:nvSpPr>
        <p:spPr>
          <a:xfrm>
            <a:off x="1327536" y="4635667"/>
            <a:ext cx="4280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C6537F-4EB2-B086-4AA9-0A483F6D025F}"/>
              </a:ext>
            </a:extLst>
          </p:cNvPr>
          <p:cNvSpPr txBox="1"/>
          <p:nvPr/>
        </p:nvSpPr>
        <p:spPr>
          <a:xfrm>
            <a:off x="8832431" y="2512010"/>
            <a:ext cx="763849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800" i="1" dirty="0">
                <a:solidFill>
                  <a:schemeClr val="accent1">
                    <a:lumMod val="50000"/>
                  </a:schemeClr>
                </a:solidFill>
              </a:rPr>
              <a:t>"With the right strategies, </a:t>
            </a:r>
            <a:r>
              <a:rPr lang="en-US" sz="4800" b="1" i="1" dirty="0">
                <a:solidFill>
                  <a:schemeClr val="accent1">
                    <a:lumMod val="50000"/>
                  </a:schemeClr>
                </a:solidFill>
              </a:rPr>
              <a:t>Lio-Jotstar </a:t>
            </a:r>
            <a:r>
              <a:rPr lang="en-US" sz="4800" i="1" dirty="0">
                <a:solidFill>
                  <a:schemeClr val="accent1">
                    <a:lumMod val="50000"/>
                  </a:schemeClr>
                </a:solidFill>
              </a:rPr>
              <a:t>has the potential to become </a:t>
            </a:r>
            <a:r>
              <a:rPr lang="en-US" sz="4800" b="1" i="1" dirty="0">
                <a:solidFill>
                  <a:schemeClr val="accent1">
                    <a:lumMod val="50000"/>
                  </a:schemeClr>
                </a:solidFill>
              </a:rPr>
              <a:t>India’s leading OTT platform</a:t>
            </a:r>
            <a:r>
              <a:rPr lang="en-US" sz="4800" i="1" dirty="0">
                <a:solidFill>
                  <a:schemeClr val="accent1">
                    <a:lumMod val="50000"/>
                  </a:schemeClr>
                </a:solidFill>
              </a:rPr>
              <a:t>. This analysis provides a </a:t>
            </a:r>
            <a:r>
              <a:rPr lang="en-US" sz="4800" b="1" i="1" dirty="0">
                <a:solidFill>
                  <a:schemeClr val="accent1">
                    <a:lumMod val="50000"/>
                  </a:schemeClr>
                </a:solidFill>
              </a:rPr>
              <a:t>data-driven roadmap </a:t>
            </a:r>
            <a:r>
              <a:rPr lang="en-US" sz="4800" i="1" dirty="0">
                <a:solidFill>
                  <a:schemeClr val="accent1">
                    <a:lumMod val="50000"/>
                  </a:schemeClr>
                </a:solidFill>
              </a:rPr>
              <a:t>to make this merger a success!”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7575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AEBB35-898B-5135-8231-F3CB6BB5D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BC2BCD-9F7B-52EE-93FA-47BF802F2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454AF8-8CEB-B5AE-293D-EDBF621C4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3DF998-946A-DA5F-321F-30CD6626B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794" y="763257"/>
            <a:ext cx="7826936" cy="9359491"/>
            <a:chOff x="-19221" y="251144"/>
            <a:chExt cx="5217958" cy="6239661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077873-C726-70F6-020F-C0E2B9352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6CB2B91-4102-4426-CAAC-EB95D541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EA2BF9C-C439-C28C-A88F-A9575371F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BD5AF7-142E-CFF5-9A22-E44B56193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17" name="Picture 16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FB6E126C-BE85-1A15-D5F4-DB81FE1E4C8B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52A1C01-71D7-38E5-D245-8DEB6212D796}"/>
              </a:ext>
            </a:extLst>
          </p:cNvPr>
          <p:cNvSpPr txBox="1">
            <a:spLocks/>
          </p:cNvSpPr>
          <p:nvPr/>
        </p:nvSpPr>
        <p:spPr>
          <a:xfrm>
            <a:off x="537958" y="4774899"/>
            <a:ext cx="5722165" cy="19883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Thank You 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9F242-51EE-28AA-B745-B8EB582A3E51}"/>
              </a:ext>
            </a:extLst>
          </p:cNvPr>
          <p:cNvSpPr txBox="1"/>
          <p:nvPr/>
        </p:nvSpPr>
        <p:spPr>
          <a:xfrm>
            <a:off x="13512414" y="8854415"/>
            <a:ext cx="42339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s.dinesh.works@gmail.com</a:t>
            </a:r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F245D1-1693-1269-9AB3-8608A78F8EE9}"/>
              </a:ext>
            </a:extLst>
          </p:cNvPr>
          <p:cNvSpPr txBox="1"/>
          <p:nvPr/>
        </p:nvSpPr>
        <p:spPr>
          <a:xfrm>
            <a:off x="13512414" y="6532411"/>
            <a:ext cx="24118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Live Dashboard 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14F03E-499A-B03B-B8F9-A54DBD18D62E}"/>
              </a:ext>
            </a:extLst>
          </p:cNvPr>
          <p:cNvSpPr txBox="1"/>
          <p:nvPr/>
        </p:nvSpPr>
        <p:spPr>
          <a:xfrm>
            <a:off x="13512414" y="8080413"/>
            <a:ext cx="1560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 descr="A computer screen with a person's face&#10;&#10;AI-generated content may be incorrect.">
            <a:extLst>
              <a:ext uri="{FF2B5EF4-FFF2-40B4-BE49-F238E27FC236}">
                <a16:creationId xmlns:a16="http://schemas.microsoft.com/office/drawing/2014/main" id="{1F3B9E78-FE86-2981-B794-BCC391A136FC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420" y="7293357"/>
            <a:ext cx="540000" cy="540000"/>
          </a:xfrm>
          <a:prstGeom prst="rect">
            <a:avLst/>
          </a:prstGeom>
        </p:spPr>
      </p:pic>
      <p:pic>
        <p:nvPicPr>
          <p:cNvPr id="5" name="Picture 4" descr="A red and white envelope with a black background&#10;&#10;AI-generated content may be incorrect.">
            <a:extLst>
              <a:ext uri="{FF2B5EF4-FFF2-40B4-BE49-F238E27FC236}">
                <a16:creationId xmlns:a16="http://schemas.microsoft.com/office/drawing/2014/main" id="{84AC2B45-8395-2FAF-BB44-17B88CDD6FE9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420" y="8815248"/>
            <a:ext cx="540000" cy="540000"/>
          </a:xfrm>
          <a:prstGeom prst="rect">
            <a:avLst/>
          </a:prstGeom>
        </p:spPr>
      </p:pic>
      <p:pic>
        <p:nvPicPr>
          <p:cNvPr id="6" name="Picture 5" descr="A logo of a cat&#10;&#10;AI-generated content may be incorrect.">
            <a:extLst>
              <a:ext uri="{FF2B5EF4-FFF2-40B4-BE49-F238E27FC236}">
                <a16:creationId xmlns:a16="http://schemas.microsoft.com/office/drawing/2014/main" id="{1CE800F5-10D6-08B3-2524-783E3CC2E610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420" y="8054303"/>
            <a:ext cx="540000" cy="5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5A898D-4589-809A-96F8-24642A3A627E}"/>
              </a:ext>
            </a:extLst>
          </p:cNvPr>
          <p:cNvSpPr txBox="1"/>
          <p:nvPr/>
        </p:nvSpPr>
        <p:spPr>
          <a:xfrm>
            <a:off x="13512414" y="7306412"/>
            <a:ext cx="24118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 Portfolio 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" name="Picture 10" descr="A yellow rectangular objects on a black background&#10;&#10;AI-generated content may be incorrect.">
            <a:extLst>
              <a:ext uri="{FF2B5EF4-FFF2-40B4-BE49-F238E27FC236}">
                <a16:creationId xmlns:a16="http://schemas.microsoft.com/office/drawing/2014/main" id="{8AF71942-4994-67F1-A774-2FC2AF342760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420" y="6532411"/>
            <a:ext cx="540000" cy="54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309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6CC0F-B219-352E-2565-573C385AA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418E577-9548-82C7-449A-047A91514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F9F6F-4569-C367-2D51-FAC7DF7D5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ABC707-A3FD-FFFF-4238-E4305E63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794" y="763257"/>
            <a:ext cx="7826936" cy="9359491"/>
            <a:chOff x="-19221" y="251144"/>
            <a:chExt cx="5217958" cy="623966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C19196-A210-36B3-856A-C2451DAC1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6EAC97-B7F8-FC10-7423-F249CA99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E07C32-DD40-8299-3A38-F12165C2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7A9FF67-E7D0-BFB7-B336-B85262DFC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40FC5DE5-5845-B3BE-235F-826F747BC91B}"/>
              </a:ext>
            </a:extLst>
          </p:cNvPr>
          <p:cNvSpPr txBox="1">
            <a:spLocks/>
          </p:cNvSpPr>
          <p:nvPr/>
        </p:nvSpPr>
        <p:spPr>
          <a:xfrm>
            <a:off x="1905807" y="4892283"/>
            <a:ext cx="2857501" cy="1041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Aft>
                <a:spcPts val="600"/>
              </a:spcAft>
            </a:pPr>
            <a:r>
              <a:rPr lang="en-US" sz="6000" b="1" dirty="0">
                <a:solidFill>
                  <a:schemeClr val="tx2"/>
                </a:solidFill>
              </a:rPr>
              <a:t>Dataset</a:t>
            </a:r>
            <a:endParaRPr lang="en-US" sz="54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DE02D9-7591-0DB4-DC57-CD4B4A3AF0FC}"/>
              </a:ext>
            </a:extLst>
          </p:cNvPr>
          <p:cNvSpPr txBox="1"/>
          <p:nvPr/>
        </p:nvSpPr>
        <p:spPr>
          <a:xfrm>
            <a:off x="10341384" y="1526513"/>
            <a:ext cx="39084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Liocinema-db.sql</a:t>
            </a: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30494E-2C7C-BB78-557B-86961BC47274}"/>
              </a:ext>
            </a:extLst>
          </p:cNvPr>
          <p:cNvSpPr txBox="1"/>
          <p:nvPr/>
        </p:nvSpPr>
        <p:spPr>
          <a:xfrm>
            <a:off x="10374177" y="763257"/>
            <a:ext cx="34701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Jotstar-db.sql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sz="3600" dirty="0"/>
          </a:p>
        </p:txBody>
      </p:sp>
      <p:pic>
        <p:nvPicPr>
          <p:cNvPr id="11" name="Picture 10" descr="A blue cylinder with white text&#10;&#10;AI-generated content may be incorrect.">
            <a:extLst>
              <a:ext uri="{FF2B5EF4-FFF2-40B4-BE49-F238E27FC236}">
                <a16:creationId xmlns:a16="http://schemas.microsoft.com/office/drawing/2014/main" id="{54601B05-15D4-8388-79FB-ACE829CAE2CC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84" y="519596"/>
            <a:ext cx="1800000" cy="1800000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66833A4-948C-9525-EEC2-C2A94C92F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533965"/>
              </p:ext>
            </p:extLst>
          </p:nvPr>
        </p:nvGraphicFramePr>
        <p:xfrm>
          <a:off x="8541384" y="2950452"/>
          <a:ext cx="8992478" cy="68294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91203">
                  <a:extLst>
                    <a:ext uri="{9D8B030D-6E8A-4147-A177-3AD203B41FA5}">
                      <a16:colId xmlns:a16="http://schemas.microsoft.com/office/drawing/2014/main" val="3255674422"/>
                    </a:ext>
                  </a:extLst>
                </a:gridCol>
                <a:gridCol w="4601275">
                  <a:extLst>
                    <a:ext uri="{9D8B030D-6E8A-4147-A177-3AD203B41FA5}">
                      <a16:colId xmlns:a16="http://schemas.microsoft.com/office/drawing/2014/main" val="1389002306"/>
                    </a:ext>
                  </a:extLst>
                </a:gridCol>
              </a:tblGrid>
              <a:tr h="855220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Table 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Purpose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3771020"/>
                  </a:ext>
                </a:extLst>
              </a:tr>
              <a:tr h="1457211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Contents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Stores details about movies &amp; series and their Genre, Language and  run time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5413488"/>
                  </a:ext>
                </a:extLst>
              </a:tr>
              <a:tr h="2377554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Subscribers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Contains user details &amp; subscription history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454452"/>
                  </a:ext>
                </a:extLst>
              </a:tr>
              <a:tr h="1298357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Content Consumption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Contains user’s watch time trends, device preferences</a:t>
                      </a:r>
                      <a:r>
                        <a:rPr lang="en-US" sz="3200" dirty="0"/>
                        <a:t>.</a:t>
                      </a:r>
                      <a:endParaRPr lang="en-US" sz="32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8233861"/>
                  </a:ext>
                </a:extLst>
              </a:tr>
            </a:tbl>
          </a:graphicData>
        </a:graphic>
      </p:graphicFrame>
      <p:pic>
        <p:nvPicPr>
          <p:cNvPr id="2" name="Picture 1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0A3D4381-85D8-92CE-D51A-1EAF267DB8F9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25" y="456462"/>
            <a:ext cx="1080000" cy="108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619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62E6EC-BFEB-81F3-F3C6-FE248CA8F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8287542" cy="102780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4CBBF-90EF-8E69-64ED-FD49B4410A43}"/>
              </a:ext>
            </a:extLst>
          </p:cNvPr>
          <p:cNvSpPr txBox="1"/>
          <p:nvPr/>
        </p:nvSpPr>
        <p:spPr>
          <a:xfrm>
            <a:off x="9885993" y="6401748"/>
            <a:ext cx="7208994" cy="19456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Dashboard Views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379" y="-8965"/>
            <a:ext cx="9358011" cy="10295969"/>
            <a:chOff x="305" y="-5977"/>
            <a:chExt cx="6238675" cy="6863979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A diagram and pie chart&#10;&#10;AI-generated content may be incorrect.">
            <a:extLst>
              <a:ext uri="{FF2B5EF4-FFF2-40B4-BE49-F238E27FC236}">
                <a16:creationId xmlns:a16="http://schemas.microsoft.com/office/drawing/2014/main" id="{E20C5B4F-CA61-AC03-7ABD-32BD91B9B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013" y="2695795"/>
            <a:ext cx="4877481" cy="48774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149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F81E1999-2BC1-9257-EE44-79EB708EA0D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86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5E1EE-B056-650F-D675-CCE91F7F7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64B7561-B68A-9DE3-4D96-8D8D9F3E1E6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7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96FD2-681D-02E4-9851-4E6160572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63F855D-EC0E-3AAC-8799-159E5D71019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100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8|0.6|0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8|0.6|0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8|0.6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8|0.6|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8|0.6|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8|0.6|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8|0.6|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8|0.6|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8|0.6|0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8|0.6|0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8|0.6|0.5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4333</TotalTime>
  <Words>4503</Words>
  <Application>Microsoft Office PowerPoint</Application>
  <PresentationFormat>Custom</PresentationFormat>
  <Paragraphs>409</Paragraphs>
  <Slides>46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Notes View </vt:lpstr>
      <vt:lpstr>PowerPoint Presentation</vt:lpstr>
      <vt:lpstr>1. What is the total number of users for LioCinema and Jotstar, and how do they compare in terms of growth trends (January–November 2024)?</vt:lpstr>
      <vt:lpstr>2. What is the total number of contents available on LioCinema vs. Jotstar? How do they differ in terms of language and content type?</vt:lpstr>
      <vt:lpstr>3. What is the distribution of users by age group, city tier, and subscription plan for each platform?</vt:lpstr>
      <vt:lpstr>PowerPoint Presentation</vt:lpstr>
      <vt:lpstr>PowerPoint Presentation</vt:lpstr>
      <vt:lpstr>4. What percentage of LioCinema and Jotstar users are active vs. inactive? How do these rates vary by age group and subscription plan?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Dinesh Kumar</dc:creator>
  <cp:lastModifiedBy>Dinesh Kumar</cp:lastModifiedBy>
  <cp:revision>2</cp:revision>
  <dcterms:created xsi:type="dcterms:W3CDTF">2025-03-15T13:52:21Z</dcterms:created>
  <dcterms:modified xsi:type="dcterms:W3CDTF">2025-03-25T08:12:54Z</dcterms:modified>
</cp:coreProperties>
</file>