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3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Movie Booking System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This movie booking system allows users to easily search, select, and reserve seats for their desired movie showings. It streamlines the booking process, providing a smooth experience for both movie fans and theater operators.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59318" y="-35025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743449" y="37850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</a:rPr>
              <a:t>Use Case Diagram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037993" y="50597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54021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667137" y="50599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296400" y="505991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88752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55EC07-E94E-B45A-2DCB-EB22F076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8" y="1530849"/>
            <a:ext cx="12832422" cy="597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Database Design and Implementation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45224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597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User Data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54021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stores user information, including their personal details and booking history, to provide a personalized experience.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4522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599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Movie Listings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database holds comprehensive data on available movies, showtimes, and seating information to enable efficient booking.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4522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5991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Reservation Management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88752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tracks and manages seat reservations, ensuring real-time availability and preventing double-bookings.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05021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702719"/>
            <a:ext cx="86275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User Login and Authentication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9802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8" name="Text 4"/>
          <p:cNvSpPr/>
          <p:nvPr/>
        </p:nvSpPr>
        <p:spPr>
          <a:xfrm>
            <a:off x="2217420" y="4021931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Secure Login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create an account with their personal information, which is securely stored in the database.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26285" y="39802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2" name="Text 8"/>
          <p:cNvSpPr/>
          <p:nvPr/>
        </p:nvSpPr>
        <p:spPr>
          <a:xfrm>
            <a:off x="7572375" y="4021931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8148399" y="3980259"/>
            <a:ext cx="39752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Multi-Factor Authentication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8148399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employs robust authentication measures, such as passwords  to protect user accounts.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65634"/>
            <a:ext cx="78082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Movie Listing and Selection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0434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626519"/>
            <a:ext cx="34343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Comprehensive Catalog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10693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offers a wide selection of movies, allowing users to browse and filter by genre, rating, and showtimes.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0434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626519"/>
            <a:ext cx="29465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Detailed Information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10693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access detailed movie descriptions, cast information, and reviews to help them make informed choices.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4839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Seat Availability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3200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displays real-time seat availability for each movie, enabling users to select their preferred seats.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4839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Ticket Pricing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32007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provides transparent pricing information, including any discounts or promotions, to ensure a seamless booking experience.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84908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Seat Booking and Reservation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10244" y="1953101"/>
            <a:ext cx="27742" cy="5351026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439055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2030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4753511" y="2244685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Select Seats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choose their preferred seats from the available options, with a visual representation of the theater layout.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96787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06074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4720173" y="4102418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Confirm Booking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guides users through the booking process, allowing them to review and confirm their selections.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154519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9184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4720650" y="5960150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Secure Payment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securely complete their booking by making the necessary payment, with options for various payment methods.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844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Booking History and Ticket Management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69153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Booking History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94954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access their complete booking history, allowing them to review past reservations and manage their tickets.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69153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Digital Tickets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94954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system provides users with mobile-friendly digital tickets, which can be easily accessed and scanned at the theater.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69153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469130"/>
            <a:ext cx="29054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Ticket Modifications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94954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manage their bookings, including the ability to cancel, exchange, or request refunds for their tickets.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 and Future Enhancements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312336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Optimized Experience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movie booking system delivers a seamless, user-friendly experience that caters to the evolving needs of movie-goers.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377190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Continuous Improvements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platform is designed for scalability, with plans to incorporate additional features and functionalities based on user feedback.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297263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Enhancing the Future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movie booking system aims to redefine the way people discover, book, and enjoy their cinematic experiences.</a:t>
            </a:r>
            <a:endParaRPr lang="en-US" sz="174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464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DINESH DINESH</cp:lastModifiedBy>
  <cp:revision>8</cp:revision>
  <dcterms:created xsi:type="dcterms:W3CDTF">2024-06-03T13:14:38Z</dcterms:created>
  <dcterms:modified xsi:type="dcterms:W3CDTF">2024-06-07T06:27:34Z</dcterms:modified>
</cp:coreProperties>
</file>