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9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2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7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7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9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Sales Tracking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using Excel &amp; 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track sales performance and monitor improvement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Excel for data processing</a:t>
            </a:r>
          </a:p>
          <a:p>
            <a:r>
              <a:t>- Tableau for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37f3837-227e-4a75-b9b7-385129b113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0" y="167951"/>
            <a:ext cx="6132744" cy="2940886"/>
          </a:xfrm>
          <a:prstGeom prst="rect">
            <a:avLst/>
          </a:prstGeom>
        </p:spPr>
      </p:pic>
      <p:pic>
        <p:nvPicPr>
          <p:cNvPr id="3" name="Picture 2" descr="cccd009d-f615-4e54-ad28-fea1503ac9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04" y="3293706"/>
            <a:ext cx="5989243" cy="2897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247618a-7705-4658-b78d-d5394e9eaa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261257"/>
            <a:ext cx="6006632" cy="2811682"/>
          </a:xfrm>
          <a:prstGeom prst="rect">
            <a:avLst/>
          </a:prstGeom>
        </p:spPr>
      </p:pic>
      <p:pic>
        <p:nvPicPr>
          <p:cNvPr id="3" name="Picture 2" descr="ebd4a1cb-0d0e-4302-8eb0-d12db263fed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94" y="3293706"/>
            <a:ext cx="5485567" cy="28122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158a7b-1b26-43b4-a7b5-08e482354f6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3" y="877078"/>
            <a:ext cx="6943302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allows the team to visualize sales trends and improvements across different time periods, providing a data-driven foundation for decisions.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</TotalTime>
  <Words>55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Sales Tracking Dashboard Summary</vt:lpstr>
      <vt:lpstr>Objective</vt:lpstr>
      <vt:lpstr>Tools Used</vt:lpstr>
      <vt:lpstr>PowerPoint Presentation</vt:lpstr>
      <vt:lpstr>PowerPoint Presentation</vt:lpstr>
      <vt:lpstr>PowerPoint Presentation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Tracking Dashboard Summary</dc:title>
  <dc:subject/>
  <dc:creator>D. Bhuvaneswari</dc:creator>
  <cp:keywords/>
  <dc:description>generated using python-pptx</dc:description>
  <cp:lastModifiedBy>D. Bhuvaneswari</cp:lastModifiedBy>
  <cp:revision>3</cp:revision>
  <dcterms:created xsi:type="dcterms:W3CDTF">2013-01-27T09:14:16Z</dcterms:created>
  <dcterms:modified xsi:type="dcterms:W3CDTF">2025-05-30T09:31:48Z</dcterms:modified>
  <cp:category/>
</cp:coreProperties>
</file>