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Kumar</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5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46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83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2024-09-18T03:48:50Z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cc3712cca8de427bba75f5b398dba6b1</vt:lpwstr>
  </property>
</Properties>
</file>