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dirty="0" lang="en-IN"/>
              <a:t>H</a:t>
            </a:r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519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312206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APOLLO ARTS AND SCIENCE COLLEGE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6375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520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27203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415030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119888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2024-09-11T07:57:19Z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3D0EC07B8A7A406B858B877772840D41_12</vt:lpwstr>
  </property>
  <property fmtid="{D5CDD505-2E9C-101B-9397-08002B2CF9AE}" pid="5" name="KSOProductBuildVer">
    <vt:lpwstr>1033-12.2.0.17562</vt:lpwstr>
  </property>
</Properties>
</file>