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S" userId="cf2a5d85b885db53" providerId="LiveId" clId="{E63A368B-0561-49CD-8853-F240777DD05A}"/>
    <pc:docChg chg="modSld">
      <pc:chgData name="VIGNESH S" userId="cf2a5d85b885db53" providerId="LiveId" clId="{E63A368B-0561-49CD-8853-F240777DD05A}" dt="2023-09-14T13:35:49.294" v="1" actId="14100"/>
      <pc:docMkLst>
        <pc:docMk/>
      </pc:docMkLst>
      <pc:sldChg chg="modSp mod">
        <pc:chgData name="VIGNESH S" userId="cf2a5d85b885db53" providerId="LiveId" clId="{E63A368B-0561-49CD-8853-F240777DD05A}" dt="2023-09-14T13:35:49.294" v="1" actId="14100"/>
        <pc:sldMkLst>
          <pc:docMk/>
          <pc:sldMk cId="0" sldId="257"/>
        </pc:sldMkLst>
        <pc:spChg chg="mod">
          <ac:chgData name="VIGNESH S" userId="cf2a5d85b885db53" providerId="LiveId" clId="{E63A368B-0561-49CD-8853-F240777DD05A}" dt="2023-09-14T13:35:49.294" v="1" actId="14100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 </a:t>
            </a:r>
            <a:r>
              <a:rPr lang="en-IN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id="{18A50B1D-DDA8-38ED-90E8-13848DE0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</a:t>
            </a:r>
            <a:r>
              <a:rPr lang="en-US" sz="1850" b="1" spc="-1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7716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1754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M.Dinesh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H.Kabilan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S.Arunachalam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S.Kaushigan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https://github.com/Dinesh58511/NM-SPCET-CSE-GROUP11.git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87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Corbel</vt:lpstr>
      <vt:lpstr>Arial</vt:lpstr>
      <vt:lpstr>Algerian</vt:lpstr>
      <vt:lpstr>RMKPBC+PublicSans-BoldItalic</vt:lpstr>
      <vt:lpstr>PVLNNE+ArialMT</vt:lpstr>
      <vt:lpstr>Arial Black</vt:lpstr>
      <vt:lpstr>CFJCTS+PublicSans-Bold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2023-09-15T03:19:53Z</dcterms:modified>
</cp:coreProperties>
</file>